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9" r:id="rId12"/>
    <p:sldId id="266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5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25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6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139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33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99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791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3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3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73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92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86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618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09257" y="1347995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第十二章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13313" name="Picture 1" descr="D:\yao\书\MATLAB金融算法分析实战\PPT-MATLAB金融算法分析实战：机器学习教学PPT\MATLAB金融算法分析实战-立体封面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449" y="237507"/>
            <a:ext cx="5348582" cy="63057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8158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186" y="746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指数平滑分析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1144851" y="120811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二次指数平滑</a:t>
            </a:r>
            <a:endParaRPr lang="zh-CN" altLang="en-US" sz="24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46201" y="1870185"/>
            <a:ext cx="352931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22587651"/>
              </p:ext>
            </p:extLst>
          </p:nvPr>
        </p:nvGraphicFramePr>
        <p:xfrm>
          <a:off x="2846202" y="1870186"/>
          <a:ext cx="4935528" cy="2123104"/>
        </p:xfrm>
        <a:graphic>
          <a:graphicData uri="http://schemas.openxmlformats.org/presentationml/2006/ole">
            <p:oleObj spid="_x0000_s4100" name="Equation" r:id="rId3" imgW="1701800" imgH="736600" progId="Equation.DSMT4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683186" y="3993290"/>
            <a:ext cx="10406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for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=2:n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st1(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)=alpha*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yt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)+(1-alpha)*st1(i-1);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一次平滑预测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st2(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)=alpha*st1(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)+(1-alpha)*st2(i-1);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二次平滑预测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a=2*st1-st2;                        % a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计算公式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b=alpha/(1-alpha)*(st1-st2);           % b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计算公式</a:t>
            </a: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657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186" y="746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指数平滑分析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1144851" y="120811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二次指数平滑</a:t>
            </a:r>
            <a:endParaRPr lang="zh-CN" altLang="en-US" sz="24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46201" y="1870185"/>
            <a:ext cx="352931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201" y="1669779"/>
            <a:ext cx="5654753" cy="50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9721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186" y="746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指数平滑分析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1144851" y="120811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三次指数平滑</a:t>
            </a:r>
            <a:endParaRPr lang="zh-CN" altLang="en-US" sz="24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59020" y="2034072"/>
            <a:ext cx="388368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75402084"/>
              </p:ext>
            </p:extLst>
          </p:nvPr>
        </p:nvGraphicFramePr>
        <p:xfrm>
          <a:off x="3359020" y="2034073"/>
          <a:ext cx="4217437" cy="2275596"/>
        </p:xfrm>
        <a:graphic>
          <a:graphicData uri="http://schemas.openxmlformats.org/presentationml/2006/ole">
            <p:oleObj spid="_x0000_s6147" name="Equation" r:id="rId3" imgW="1320227" imgH="710891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2371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186" y="746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指数平滑分析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1144851" y="120811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三次指数平滑</a:t>
            </a:r>
            <a:endParaRPr lang="zh-CN" altLang="en-US" sz="24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59020" y="2034072"/>
            <a:ext cx="388368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72342" y="1669779"/>
            <a:ext cx="80367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st1_0=mean(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yt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(1:3));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初始化值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st2_0=st1_0;        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初始化值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st3_0=st1_0;        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初始化值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st1(1)=alpha*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yt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(1)+(1-alpha)*st1_0;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初始化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st2(1)=alpha*st1(1)+(1-alpha)*st2_0;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初始化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st3(1)=alpha*st2(1)+(1-alpha)*st3_0;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初始化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for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=2:n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st1(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)=alpha*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yt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)+(1-alpha)*st1(i-1);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一次平滑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st2(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)=alpha*st1(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)+(1-alpha)*st2(i-1);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二次平滑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st3(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)=alpha*st2(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)+(1-alpha)*st3(i-1);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三次平滑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st1=[st1];  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一次平滑结果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st2=[st2];  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二次平滑结果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st3=[st3];  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三次平滑结果</a:t>
            </a:r>
            <a:endParaRPr lang="zh-CN" altLang="zh-CN" sz="20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856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186" y="746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指数平滑分析</a:t>
            </a:r>
            <a:endParaRPr lang="zh-CN" altLang="en-US" sz="2400" b="1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78" y="1648538"/>
            <a:ext cx="5483224" cy="500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348092" y="1208114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三次指数平滑预测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41876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186" y="746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指数平滑分析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1163215" y="1477356"/>
            <a:ext cx="10164147" cy="2245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采用三次指数平滑预测的绝对误差和为</a:t>
            </a:r>
            <a:r>
              <a:rPr lang="en-US" altLang="zh-CN" sz="2400" dirty="0">
                <a:latin typeface="Times New Roman" panose="02020603050405020304" pitchFamily="18" charset="0"/>
              </a:rPr>
              <a:t>90.6561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，相应的上证指数收盘价为</a:t>
            </a:r>
            <a:r>
              <a:rPr lang="en-US" altLang="zh-CN" sz="2400" dirty="0">
                <a:latin typeface="Times New Roman" panose="02020603050405020304" pitchFamily="18" charset="0"/>
              </a:rPr>
              <a:t>2928.6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。相对比一次指数平滑预测的误差为</a:t>
            </a:r>
            <a:r>
              <a:rPr lang="en-US" altLang="zh-CN" sz="2400" dirty="0">
                <a:latin typeface="Times New Roman" panose="02020603050405020304" pitchFamily="18" charset="0"/>
              </a:rPr>
              <a:t>45.8548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，二次指数平滑预测为</a:t>
            </a:r>
            <a:r>
              <a:rPr lang="en-US" altLang="zh-CN" sz="2400" dirty="0">
                <a:latin typeface="Times New Roman" panose="02020603050405020304" pitchFamily="18" charset="0"/>
              </a:rPr>
              <a:t>37.4430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，由此可知二次指数平滑预测效果最佳，三次指数平滑预测易导致过拟合等现象，导致预测误差增大等缺陷。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0024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指数平滑下的上证指数预测</a:t>
            </a:r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376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186" y="746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指数平滑分析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40" y="1459378"/>
            <a:ext cx="9530836" cy="508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1791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186" y="746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指数平滑分析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3878" y="1208114"/>
            <a:ext cx="7550040" cy="21961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3878" y="3564294"/>
            <a:ext cx="8041275" cy="32937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180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186" y="746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指数平滑分析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1220913" y="120811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三次指数平滑法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186" y="1669779"/>
            <a:ext cx="10456982" cy="37922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56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186" y="746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指数平滑分析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1144851" y="120811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一次指数平滑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920620" y="1772015"/>
            <a:ext cx="103880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一次指数平滑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yt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closeprice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'; 		            	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原始数据以列向量的方式存放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n=length(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yt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);                 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数据长度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alpha=[0.1 0.3 0.9];          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取值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m=length(alpha);              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个数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yhat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(1,1:m)=(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yt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(1)+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yt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(2))/2;                    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取平均值（初始值）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for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=2:n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yhat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,:)=alpha*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yt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(i-1)+(1-alpha).*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yhat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(i-1,:);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预测计算公式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yhat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									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预测值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Error = 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repmat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(yt,1,m)-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yhat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);                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预测误差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err=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sqrt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(mean((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repmat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(yt,1,m)-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yhat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).^2))		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预测误差总和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yhat_next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alpha*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yt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(n)+(1-alpha).*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yhat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(n,:)	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预测下一时刻值</a:t>
            </a: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198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186" y="746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指数平滑分析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1144851" y="120811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一次指数平滑</a:t>
            </a:r>
            <a:endParaRPr lang="zh-CN" altLang="en-US" sz="2400" b="1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354" y="1438946"/>
            <a:ext cx="5853275" cy="520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0768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186" y="746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指数平滑分析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1144851" y="120811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一次指数平滑</a:t>
            </a:r>
            <a:endParaRPr lang="zh-CN" altLang="en-US" sz="2400" b="1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176" y="1669779"/>
            <a:ext cx="5631922" cy="50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6892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186" y="746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指数平滑分析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1144851" y="120811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一次指数平滑</a:t>
            </a:r>
            <a:endParaRPr lang="zh-CN" altLang="en-US" sz="2400" b="1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511" y="1669779"/>
            <a:ext cx="5776346" cy="521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1530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553</Words>
  <Application>Microsoft Office PowerPoint</Application>
  <PresentationFormat>自定义</PresentationFormat>
  <Paragraphs>76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Equation</vt:lpstr>
      <vt:lpstr>第十二章</vt:lpstr>
      <vt:lpstr>指数平滑下的上证指数预测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ysw Solemn</dc:creator>
  <cp:lastModifiedBy>Administrator</cp:lastModifiedBy>
  <cp:revision>7</cp:revision>
  <dcterms:created xsi:type="dcterms:W3CDTF">2017-05-09T13:51:52Z</dcterms:created>
  <dcterms:modified xsi:type="dcterms:W3CDTF">2017-08-15T06:52:38Z</dcterms:modified>
</cp:coreProperties>
</file>