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055" y="0"/>
            <a:ext cx="8695944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3819" y="1743708"/>
            <a:ext cx="8336360" cy="894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5487" y="4690871"/>
            <a:ext cx="1609343" cy="228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2568" y="481719"/>
            <a:ext cx="3660140" cy="556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3819" y="1331043"/>
            <a:ext cx="8336360" cy="184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" y="1743708"/>
            <a:ext cx="5147945" cy="894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dirty="0" sz="2700" spc="-5">
                <a:latin typeface="Arial Black"/>
                <a:cs typeface="Arial Black"/>
              </a:rPr>
              <a:t>INTRODUCTION </a:t>
            </a:r>
            <a:r>
              <a:rPr dirty="0" sz="2700" spc="-50">
                <a:latin typeface="Arial Black"/>
                <a:cs typeface="Arial Black"/>
              </a:rPr>
              <a:t>TO </a:t>
            </a:r>
            <a:r>
              <a:rPr dirty="0" sz="2700" spc="-45">
                <a:latin typeface="Arial Black"/>
                <a:cs typeface="Arial Black"/>
              </a:rPr>
              <a:t> </a:t>
            </a:r>
            <a:r>
              <a:rPr dirty="0" sz="2700" spc="-5">
                <a:latin typeface="Arial Black"/>
                <a:cs typeface="Arial Black"/>
              </a:rPr>
              <a:t>ARTIFICIAL</a:t>
            </a:r>
            <a:r>
              <a:rPr dirty="0" sz="2700" spc="-35">
                <a:latin typeface="Arial Black"/>
                <a:cs typeface="Arial Black"/>
              </a:rPr>
              <a:t> </a:t>
            </a:r>
            <a:r>
              <a:rPr dirty="0" sz="2700" spc="-5">
                <a:latin typeface="Arial Black"/>
                <a:cs typeface="Arial Black"/>
              </a:rPr>
              <a:t>INTELLIGENCE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19" y="2710512"/>
            <a:ext cx="44735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 MT"/>
                <a:cs typeface="Arial MT"/>
              </a:rPr>
              <a:t>Introduction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 </a:t>
            </a:r>
            <a:r>
              <a:rPr dirty="0" sz="2000">
                <a:latin typeface="Arial MT"/>
                <a:cs typeface="Arial MT"/>
              </a:rPr>
              <a:t>Machine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Learning</a:t>
            </a:r>
            <a:r>
              <a:rPr dirty="0" sz="2000" spc="-5">
                <a:latin typeface="Arial MT"/>
                <a:cs typeface="Arial MT"/>
              </a:rPr>
              <a:t> cont’d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9" y="543612"/>
            <a:ext cx="466344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5">
                <a:latin typeface="Arial Black"/>
                <a:cs typeface="Arial Black"/>
              </a:rPr>
              <a:t>What</a:t>
            </a:r>
            <a:r>
              <a:rPr dirty="0" sz="2700" spc="-30">
                <a:latin typeface="Arial Black"/>
                <a:cs typeface="Arial Black"/>
              </a:rPr>
              <a:t> </a:t>
            </a:r>
            <a:r>
              <a:rPr dirty="0" sz="2700">
                <a:latin typeface="Arial Black"/>
                <a:cs typeface="Arial Black"/>
              </a:rPr>
              <a:t>is</a:t>
            </a:r>
            <a:r>
              <a:rPr dirty="0" sz="2700" spc="-25">
                <a:latin typeface="Arial Black"/>
                <a:cs typeface="Arial Black"/>
              </a:rPr>
              <a:t> </a:t>
            </a:r>
            <a:r>
              <a:rPr dirty="0" sz="2700" spc="10">
                <a:latin typeface="Arial Black"/>
                <a:cs typeface="Arial Black"/>
              </a:rPr>
              <a:t>more</a:t>
            </a:r>
            <a:r>
              <a:rPr dirty="0" sz="2700" spc="-20">
                <a:latin typeface="Arial Black"/>
                <a:cs typeface="Arial Black"/>
              </a:rPr>
              <a:t> </a:t>
            </a:r>
            <a:r>
              <a:rPr dirty="0" sz="2700" spc="10">
                <a:latin typeface="Arial Black"/>
                <a:cs typeface="Arial Black"/>
              </a:rPr>
              <a:t>important?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19" y="1375096"/>
            <a:ext cx="7342505" cy="62103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84150" marR="5080" indent="-171450">
              <a:lnSpc>
                <a:spcPts val="2170"/>
              </a:lnSpc>
              <a:spcBef>
                <a:spcPts val="459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5">
                <a:latin typeface="Arial MT"/>
                <a:cs typeface="Arial MT"/>
              </a:rPr>
              <a:t>Think </a:t>
            </a:r>
            <a:r>
              <a:rPr dirty="0" sz="2100">
                <a:latin typeface="Arial MT"/>
                <a:cs typeface="Arial MT"/>
              </a:rPr>
              <a:t>about </a:t>
            </a:r>
            <a:r>
              <a:rPr dirty="0" sz="2100" spc="-5">
                <a:latin typeface="Arial MT"/>
                <a:cs typeface="Arial MT"/>
              </a:rPr>
              <a:t>the </a:t>
            </a:r>
            <a:r>
              <a:rPr dirty="0" sz="2100">
                <a:latin typeface="Arial MT"/>
                <a:cs typeface="Arial MT"/>
              </a:rPr>
              <a:t>domain you chose. </a:t>
            </a:r>
            <a:r>
              <a:rPr dirty="0" sz="2100" spc="-5">
                <a:latin typeface="Arial MT"/>
                <a:cs typeface="Arial MT"/>
              </a:rPr>
              <a:t>What </a:t>
            </a:r>
            <a:r>
              <a:rPr dirty="0" sz="2100">
                <a:latin typeface="Arial MT"/>
                <a:cs typeface="Arial MT"/>
              </a:rPr>
              <a:t>is more </a:t>
            </a:r>
            <a:r>
              <a:rPr dirty="0" sz="2100" spc="-5">
                <a:latin typeface="Arial MT"/>
                <a:cs typeface="Arial MT"/>
              </a:rPr>
              <a:t>important </a:t>
            </a:r>
            <a:r>
              <a:rPr dirty="0" sz="2100">
                <a:latin typeface="Arial MT"/>
                <a:cs typeface="Arial MT"/>
              </a:rPr>
              <a:t>- </a:t>
            </a:r>
            <a:r>
              <a:rPr dirty="0" sz="2100" spc="-57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precision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or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recall?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" y="543612"/>
            <a:ext cx="483234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latin typeface="Arial Black"/>
                <a:cs typeface="Arial Black"/>
              </a:rPr>
              <a:t>F1</a:t>
            </a:r>
            <a:endParaRPr sz="27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1466" y="1441569"/>
            <a:ext cx="3772535" cy="2884805"/>
            <a:chOff x="331466" y="1441569"/>
            <a:chExt cx="3772535" cy="2884805"/>
          </a:xfrm>
        </p:grpSpPr>
        <p:sp>
          <p:nvSpPr>
            <p:cNvPr id="4" name="object 4"/>
            <p:cNvSpPr/>
            <p:nvPr/>
          </p:nvSpPr>
          <p:spPr>
            <a:xfrm>
              <a:off x="350516" y="1441569"/>
              <a:ext cx="0" cy="2884805"/>
            </a:xfrm>
            <a:custGeom>
              <a:avLst/>
              <a:gdLst/>
              <a:ahLst/>
              <a:cxnLst/>
              <a:rect l="l" t="t" r="r" b="b"/>
              <a:pathLst>
                <a:path w="0" h="2884804">
                  <a:moveTo>
                    <a:pt x="0" y="2884267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2258" y="4305727"/>
              <a:ext cx="3564254" cy="0"/>
            </a:xfrm>
            <a:custGeom>
              <a:avLst/>
              <a:gdLst/>
              <a:ahLst/>
              <a:cxnLst/>
              <a:rect l="l" t="t" r="r" b="b"/>
              <a:pathLst>
                <a:path w="3564254" h="0">
                  <a:moveTo>
                    <a:pt x="0" y="0"/>
                  </a:moveTo>
                  <a:lnTo>
                    <a:pt x="356370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136" y="1467782"/>
              <a:ext cx="3490274" cy="26805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79779" y="2333241"/>
            <a:ext cx="36512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Arial MT"/>
                <a:cs typeface="Arial MT"/>
              </a:rPr>
              <a:t>Cats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1647" y="1845961"/>
            <a:ext cx="63119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Arial MT"/>
                <a:cs typeface="Arial MT"/>
              </a:rPr>
              <a:t>Not</a:t>
            </a:r>
            <a:r>
              <a:rPr dirty="0" sz="1300" spc="-8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cats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638800" y="2501900"/>
          <a:ext cx="3087370" cy="140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/>
                <a:gridCol w="1003300"/>
                <a:gridCol w="1003300"/>
              </a:tblGrid>
              <a:tr h="452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58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800" spc="20" b="1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5885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090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9080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090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20" b="1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718268" y="1883920"/>
            <a:ext cx="115252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Arial MT"/>
                <a:cs typeface="Arial MT"/>
              </a:rPr>
              <a:t>Predicted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4674" y="3266253"/>
            <a:ext cx="56451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80">
                <a:latin typeface="Arial MT"/>
                <a:cs typeface="Arial MT"/>
              </a:rPr>
              <a:t>T</a:t>
            </a:r>
            <a:r>
              <a:rPr dirty="0" sz="2100">
                <a:latin typeface="Arial MT"/>
                <a:cs typeface="Arial MT"/>
              </a:rPr>
              <a:t>rue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3391" y="334824"/>
            <a:ext cx="1465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 MT"/>
                <a:cs typeface="Arial MT"/>
              </a:rPr>
              <a:t>True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Positives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14095" y="692172"/>
            <a:ext cx="2404110" cy="19050"/>
          </a:xfrm>
          <a:custGeom>
            <a:avLst/>
            <a:gdLst/>
            <a:ahLst/>
            <a:cxnLst/>
            <a:rect l="l" t="t" r="r" b="b"/>
            <a:pathLst>
              <a:path w="2404109" h="19050">
                <a:moveTo>
                  <a:pt x="2403789" y="0"/>
                </a:moveTo>
                <a:lnTo>
                  <a:pt x="0" y="0"/>
                </a:lnTo>
                <a:lnTo>
                  <a:pt x="0" y="18557"/>
                </a:lnTo>
                <a:lnTo>
                  <a:pt x="2403789" y="18557"/>
                </a:lnTo>
                <a:lnTo>
                  <a:pt x="2403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22568" y="481719"/>
            <a:ext cx="3380740" cy="5562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2285"/>
              </a:lnSpc>
              <a:spcBef>
                <a:spcPts val="130"/>
              </a:spcBef>
            </a:pPr>
            <a:r>
              <a:rPr dirty="0"/>
              <a:t>Recall</a:t>
            </a:r>
            <a:r>
              <a:rPr dirty="0" spc="55"/>
              <a:t> </a:t>
            </a:r>
            <a:r>
              <a:rPr dirty="0" sz="2150" spc="300">
                <a:latin typeface="Cambria"/>
                <a:cs typeface="Cambria"/>
              </a:rPr>
              <a:t>=</a:t>
            </a:r>
            <a:endParaRPr sz="2150">
              <a:latin typeface="Cambria"/>
              <a:cs typeface="Cambria"/>
            </a:endParaRPr>
          </a:p>
          <a:p>
            <a:pPr marL="1019175">
              <a:lnSpc>
                <a:spcPts val="1864"/>
              </a:lnSpc>
            </a:pPr>
            <a:r>
              <a:rPr dirty="0" spc="-20"/>
              <a:t>True </a:t>
            </a:r>
            <a:r>
              <a:rPr dirty="0"/>
              <a:t>Pos.</a:t>
            </a:r>
            <a:r>
              <a:rPr dirty="0" spc="-20"/>
              <a:t> </a:t>
            </a:r>
            <a:r>
              <a:rPr dirty="0"/>
              <a:t>+</a:t>
            </a:r>
            <a:r>
              <a:rPr dirty="0" spc="-15"/>
              <a:t> </a:t>
            </a:r>
            <a:r>
              <a:rPr dirty="0" spc="-5"/>
              <a:t>False</a:t>
            </a:r>
            <a:r>
              <a:rPr dirty="0" spc="-20"/>
              <a:t> </a:t>
            </a:r>
            <a:r>
              <a:rPr dirty="0"/>
              <a:t>Neg.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" y="543612"/>
            <a:ext cx="483234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latin typeface="Arial Black"/>
                <a:cs typeface="Arial Black"/>
              </a:rPr>
              <a:t>F1</a:t>
            </a:r>
            <a:endParaRPr sz="27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1466" y="1441569"/>
            <a:ext cx="3686810" cy="2884805"/>
            <a:chOff x="331466" y="1441569"/>
            <a:chExt cx="3686810" cy="2884805"/>
          </a:xfrm>
        </p:grpSpPr>
        <p:sp>
          <p:nvSpPr>
            <p:cNvPr id="4" name="object 4"/>
            <p:cNvSpPr/>
            <p:nvPr/>
          </p:nvSpPr>
          <p:spPr>
            <a:xfrm>
              <a:off x="350516" y="1441569"/>
              <a:ext cx="0" cy="2884805"/>
            </a:xfrm>
            <a:custGeom>
              <a:avLst/>
              <a:gdLst/>
              <a:ahLst/>
              <a:cxnLst/>
              <a:rect l="l" t="t" r="r" b="b"/>
              <a:pathLst>
                <a:path w="0" h="2884804">
                  <a:moveTo>
                    <a:pt x="0" y="2884267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2258" y="4305727"/>
              <a:ext cx="3564254" cy="0"/>
            </a:xfrm>
            <a:custGeom>
              <a:avLst/>
              <a:gdLst/>
              <a:ahLst/>
              <a:cxnLst/>
              <a:rect l="l" t="t" r="r" b="b"/>
              <a:pathLst>
                <a:path w="3564254" h="0">
                  <a:moveTo>
                    <a:pt x="0" y="0"/>
                  </a:moveTo>
                  <a:lnTo>
                    <a:pt x="356370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895" y="1588353"/>
              <a:ext cx="3513873" cy="272699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69169" y="3349241"/>
            <a:ext cx="36512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Arial MT"/>
                <a:cs typeface="Arial MT"/>
              </a:rPr>
              <a:t>Cats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1647" y="1845961"/>
            <a:ext cx="63119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Arial MT"/>
                <a:cs typeface="Arial MT"/>
              </a:rPr>
              <a:t>Not</a:t>
            </a:r>
            <a:r>
              <a:rPr dirty="0" sz="1300" spc="-8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cats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638800" y="2501900"/>
          <a:ext cx="3087370" cy="140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/>
                <a:gridCol w="1003300"/>
                <a:gridCol w="1003300"/>
              </a:tblGrid>
              <a:tr h="452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58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800" spc="20" b="1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5885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090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9080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090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20" b="1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718268" y="1883920"/>
            <a:ext cx="115252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Arial MT"/>
                <a:cs typeface="Arial MT"/>
              </a:rPr>
              <a:t>Predicted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4674" y="3266253"/>
            <a:ext cx="56451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80">
                <a:latin typeface="Arial MT"/>
                <a:cs typeface="Arial MT"/>
              </a:rPr>
              <a:t>T</a:t>
            </a:r>
            <a:r>
              <a:rPr dirty="0" sz="2100">
                <a:latin typeface="Arial MT"/>
                <a:cs typeface="Arial MT"/>
              </a:rPr>
              <a:t>rue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5614" y="334824"/>
            <a:ext cx="1465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 MT"/>
                <a:cs typeface="Arial MT"/>
              </a:rPr>
              <a:t>True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Positives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19045" y="692172"/>
            <a:ext cx="2378710" cy="19050"/>
          </a:xfrm>
          <a:custGeom>
            <a:avLst/>
            <a:gdLst/>
            <a:ahLst/>
            <a:cxnLst/>
            <a:rect l="l" t="t" r="r" b="b"/>
            <a:pathLst>
              <a:path w="2378709" h="19050">
                <a:moveTo>
                  <a:pt x="2378339" y="0"/>
                </a:moveTo>
                <a:lnTo>
                  <a:pt x="0" y="0"/>
                </a:lnTo>
                <a:lnTo>
                  <a:pt x="0" y="18557"/>
                </a:lnTo>
                <a:lnTo>
                  <a:pt x="2378339" y="18557"/>
                </a:lnTo>
                <a:lnTo>
                  <a:pt x="2378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2285"/>
              </a:lnSpc>
              <a:spcBef>
                <a:spcPts val="130"/>
              </a:spcBef>
            </a:pPr>
            <a:r>
              <a:rPr dirty="0"/>
              <a:t>Precision</a:t>
            </a:r>
            <a:r>
              <a:rPr dirty="0" spc="50"/>
              <a:t> </a:t>
            </a:r>
            <a:r>
              <a:rPr dirty="0" sz="2150" spc="300">
                <a:latin typeface="Cambria"/>
                <a:cs typeface="Cambria"/>
              </a:rPr>
              <a:t>=</a:t>
            </a:r>
            <a:endParaRPr sz="2150">
              <a:latin typeface="Cambria"/>
              <a:cs typeface="Cambria"/>
            </a:endParaRPr>
          </a:p>
          <a:p>
            <a:pPr marL="1323975">
              <a:lnSpc>
                <a:spcPts val="1864"/>
              </a:lnSpc>
            </a:pPr>
            <a:r>
              <a:rPr dirty="0" spc="-20"/>
              <a:t>True </a:t>
            </a:r>
            <a:r>
              <a:rPr dirty="0"/>
              <a:t>Pos.</a:t>
            </a:r>
            <a:r>
              <a:rPr dirty="0" spc="-20"/>
              <a:t> </a:t>
            </a:r>
            <a:r>
              <a:rPr dirty="0"/>
              <a:t>+</a:t>
            </a:r>
            <a:r>
              <a:rPr dirty="0" spc="-15"/>
              <a:t> </a:t>
            </a:r>
            <a:r>
              <a:rPr dirty="0" spc="-5"/>
              <a:t>False</a:t>
            </a:r>
            <a:r>
              <a:rPr dirty="0" spc="-20"/>
              <a:t> </a:t>
            </a:r>
            <a:r>
              <a:rPr dirty="0"/>
              <a:t>Pos.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719" y="543612"/>
            <a:ext cx="6008370" cy="319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latin typeface="Arial Black"/>
                <a:cs typeface="Arial Black"/>
              </a:rPr>
              <a:t>F1</a:t>
            </a:r>
            <a:endParaRPr sz="2700">
              <a:latin typeface="Arial Black"/>
              <a:cs typeface="Arial Black"/>
            </a:endParaRPr>
          </a:p>
          <a:p>
            <a:pPr marL="278765">
              <a:lnSpc>
                <a:spcPct val="100000"/>
              </a:lnSpc>
              <a:spcBef>
                <a:spcPts val="2565"/>
              </a:spcBef>
            </a:pPr>
            <a:r>
              <a:rPr dirty="0" sz="2100" spc="-5">
                <a:latin typeface="Arial MT"/>
                <a:cs typeface="Arial MT"/>
              </a:rPr>
              <a:t>F1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is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the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harmonic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mean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of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precision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and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recall: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 MT"/>
              <a:cs typeface="Arial MT"/>
            </a:endParaRPr>
          </a:p>
          <a:p>
            <a:pPr marL="990600">
              <a:lnSpc>
                <a:spcPct val="100000"/>
              </a:lnSpc>
              <a:tabLst>
                <a:tab pos="2432685" algn="l"/>
                <a:tab pos="4036695" algn="l"/>
              </a:tabLst>
            </a:pPr>
            <a:r>
              <a:rPr dirty="0" u="heavy" sz="25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550" spc="-14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2	</a:t>
            </a:r>
            <a:endParaRPr sz="2550">
              <a:latin typeface="Cambria"/>
              <a:cs typeface="Cambria"/>
            </a:endParaRPr>
          </a:p>
          <a:p>
            <a:pPr algn="r" marR="1995170">
              <a:lnSpc>
                <a:spcPct val="100000"/>
              </a:lnSpc>
              <a:spcBef>
                <a:spcPts val="1015"/>
              </a:spcBef>
            </a:pPr>
            <a:r>
              <a:rPr dirty="0" baseline="60846" sz="3150" spc="-7">
                <a:latin typeface="Arial MT"/>
                <a:cs typeface="Arial MT"/>
              </a:rPr>
              <a:t>F1</a:t>
            </a:r>
            <a:r>
              <a:rPr dirty="0" baseline="60846" sz="3150" spc="172">
                <a:latin typeface="Arial MT"/>
                <a:cs typeface="Arial MT"/>
              </a:rPr>
              <a:t> </a:t>
            </a:r>
            <a:r>
              <a:rPr dirty="0" baseline="50108" sz="3825" spc="494">
                <a:latin typeface="Cambria"/>
                <a:cs typeface="Cambria"/>
              </a:rPr>
              <a:t>=</a:t>
            </a:r>
            <a:r>
              <a:rPr dirty="0" baseline="50108" sz="3825" spc="592">
                <a:latin typeface="Cambria"/>
                <a:cs typeface="Cambria"/>
              </a:rPr>
              <a:t> </a:t>
            </a:r>
            <a:r>
              <a:rPr dirty="0" sz="2550" spc="10" i="1">
                <a:latin typeface="Times New Roman"/>
                <a:cs typeface="Times New Roman"/>
              </a:rPr>
              <a:t>Precision</a:t>
            </a:r>
            <a:r>
              <a:rPr dirty="0" baseline="32407" sz="2700" spc="15">
                <a:latin typeface="Cambria"/>
                <a:cs typeface="Cambria"/>
              </a:rPr>
              <a:t>−1</a:t>
            </a:r>
            <a:r>
              <a:rPr dirty="0" baseline="32407" sz="2700" spc="247">
                <a:latin typeface="Cambria"/>
                <a:cs typeface="Cambria"/>
              </a:rPr>
              <a:t> </a:t>
            </a:r>
            <a:r>
              <a:rPr dirty="0" sz="2550" spc="330">
                <a:latin typeface="Cambria"/>
                <a:cs typeface="Cambria"/>
              </a:rPr>
              <a:t>+</a:t>
            </a:r>
            <a:r>
              <a:rPr dirty="0" sz="2550">
                <a:latin typeface="Cambria"/>
                <a:cs typeface="Cambria"/>
              </a:rPr>
              <a:t> </a:t>
            </a:r>
            <a:r>
              <a:rPr dirty="0" sz="2550" spc="15" i="1">
                <a:latin typeface="Times New Roman"/>
                <a:cs typeface="Times New Roman"/>
              </a:rPr>
              <a:t>Recall</a:t>
            </a:r>
            <a:r>
              <a:rPr dirty="0" baseline="33950" sz="2700" spc="22">
                <a:latin typeface="Cambria"/>
                <a:cs typeface="Cambria"/>
              </a:rPr>
              <a:t>−1</a:t>
            </a:r>
            <a:endParaRPr baseline="33950" sz="2700">
              <a:latin typeface="Cambria"/>
              <a:cs typeface="Cambria"/>
            </a:endParaRPr>
          </a:p>
          <a:p>
            <a:pPr algn="r" marR="2108835">
              <a:lnSpc>
                <a:spcPct val="100000"/>
              </a:lnSpc>
              <a:spcBef>
                <a:spcPts val="55"/>
              </a:spcBef>
            </a:pPr>
            <a:r>
              <a:rPr dirty="0" baseline="-39215" sz="3825" spc="494">
                <a:latin typeface="Cambria"/>
                <a:cs typeface="Cambria"/>
              </a:rPr>
              <a:t>=</a:t>
            </a:r>
            <a:r>
              <a:rPr dirty="0" baseline="-39215" sz="3825" spc="217">
                <a:latin typeface="Cambria"/>
                <a:cs typeface="Cambria"/>
              </a:rPr>
              <a:t> </a:t>
            </a:r>
            <a:r>
              <a:rPr dirty="0" baseline="-39215" sz="3825" spc="-209">
                <a:latin typeface="Cambria"/>
                <a:cs typeface="Cambria"/>
              </a:rPr>
              <a:t>2</a:t>
            </a:r>
            <a:r>
              <a:rPr dirty="0" baseline="-39215" sz="3825">
                <a:latin typeface="Cambria"/>
                <a:cs typeface="Cambria"/>
              </a:rPr>
              <a:t> </a:t>
            </a:r>
            <a:r>
              <a:rPr dirty="0" baseline="-39215" sz="3825" spc="7">
                <a:latin typeface="Cambria"/>
                <a:cs typeface="Cambria"/>
              </a:rPr>
              <a:t>⋅</a:t>
            </a:r>
            <a:r>
              <a:rPr dirty="0" baseline="-39215" sz="3825">
                <a:latin typeface="Cambria"/>
                <a:cs typeface="Cambria"/>
              </a:rPr>
              <a:t> </a:t>
            </a:r>
            <a:r>
              <a:rPr dirty="0" u="heavy" sz="2550" spc="1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heavy" sz="25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25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ec</a:t>
            </a:r>
            <a:r>
              <a:rPr dirty="0" u="heavy" sz="2550" spc="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25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55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25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</a:t>
            </a:r>
            <a:r>
              <a:rPr dirty="0" u="heavy" sz="2550" spc="-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50" spc="5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⋅</a:t>
            </a:r>
            <a:r>
              <a:rPr dirty="0" u="heavy" sz="255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25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Rec</a:t>
            </a:r>
            <a:r>
              <a:rPr dirty="0" u="heavy" sz="255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25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ll</a:t>
            </a:r>
            <a:r>
              <a:rPr dirty="0" u="heavy" sz="2550" spc="1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550">
              <a:latin typeface="Times New Roman"/>
              <a:cs typeface="Times New Roman"/>
            </a:endParaRPr>
          </a:p>
          <a:p>
            <a:pPr algn="ctr" marR="720090">
              <a:lnSpc>
                <a:spcPct val="100000"/>
              </a:lnSpc>
              <a:spcBef>
                <a:spcPts val="645"/>
              </a:spcBef>
            </a:pPr>
            <a:r>
              <a:rPr dirty="0" sz="2550" i="1">
                <a:latin typeface="Times New Roman"/>
                <a:cs typeface="Times New Roman"/>
              </a:rPr>
              <a:t>Precision</a:t>
            </a:r>
            <a:r>
              <a:rPr dirty="0" sz="2550" spc="-100" i="1">
                <a:latin typeface="Times New Roman"/>
                <a:cs typeface="Times New Roman"/>
              </a:rPr>
              <a:t> </a:t>
            </a:r>
            <a:r>
              <a:rPr dirty="0" sz="2550" spc="330">
                <a:latin typeface="Cambria"/>
                <a:cs typeface="Cambria"/>
              </a:rPr>
              <a:t>+</a:t>
            </a:r>
            <a:r>
              <a:rPr dirty="0" sz="2550" spc="-20">
                <a:latin typeface="Cambria"/>
                <a:cs typeface="Cambria"/>
              </a:rPr>
              <a:t> </a:t>
            </a:r>
            <a:r>
              <a:rPr dirty="0" sz="2550" i="1">
                <a:latin typeface="Times New Roman"/>
                <a:cs typeface="Times New Roman"/>
              </a:rPr>
              <a:t>Recall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9" y="543612"/>
            <a:ext cx="642937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>
                <a:latin typeface="Arial Black"/>
                <a:cs typeface="Arial Black"/>
              </a:rPr>
              <a:t>Metrics</a:t>
            </a:r>
            <a:r>
              <a:rPr dirty="0" sz="2700" spc="-10">
                <a:latin typeface="Arial Black"/>
                <a:cs typeface="Arial Black"/>
              </a:rPr>
              <a:t> </a:t>
            </a:r>
            <a:r>
              <a:rPr dirty="0" sz="2700" spc="-20">
                <a:latin typeface="Arial Black"/>
                <a:cs typeface="Arial Black"/>
              </a:rPr>
              <a:t>for</a:t>
            </a:r>
            <a:r>
              <a:rPr dirty="0" sz="2700" spc="-10">
                <a:latin typeface="Arial Black"/>
                <a:cs typeface="Arial Black"/>
              </a:rPr>
              <a:t> </a:t>
            </a:r>
            <a:r>
              <a:rPr dirty="0" sz="2700" spc="10">
                <a:latin typeface="Arial Black"/>
                <a:cs typeface="Arial Black"/>
              </a:rPr>
              <a:t>more</a:t>
            </a:r>
            <a:r>
              <a:rPr dirty="0" sz="2700" spc="-5">
                <a:latin typeface="Arial Black"/>
                <a:cs typeface="Arial Black"/>
              </a:rPr>
              <a:t> than </a:t>
            </a:r>
            <a:r>
              <a:rPr dirty="0" sz="2700" spc="-20">
                <a:latin typeface="Arial Black"/>
                <a:cs typeface="Arial Black"/>
              </a:rPr>
              <a:t>two</a:t>
            </a:r>
            <a:r>
              <a:rPr dirty="0" sz="2700" spc="-5">
                <a:latin typeface="Arial Black"/>
                <a:cs typeface="Arial Black"/>
              </a:rPr>
              <a:t> </a:t>
            </a:r>
            <a:r>
              <a:rPr dirty="0" sz="2700" spc="-15">
                <a:latin typeface="Arial Black"/>
                <a:cs typeface="Arial Black"/>
              </a:rPr>
              <a:t>classes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7676" y="1500864"/>
            <a:ext cx="1358900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20">
                <a:latin typeface="Arial MT"/>
                <a:cs typeface="Arial MT"/>
              </a:rPr>
              <a:t>Accuracy</a:t>
            </a:r>
            <a:r>
              <a:rPr dirty="0" sz="1950" spc="40">
                <a:latin typeface="Arial MT"/>
                <a:cs typeface="Arial MT"/>
              </a:rPr>
              <a:t> </a:t>
            </a:r>
            <a:r>
              <a:rPr dirty="0" sz="2400" spc="320">
                <a:latin typeface="Cambria"/>
                <a:cs typeface="Cambria"/>
              </a:rPr>
              <a:t>=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6744" y="1338543"/>
            <a:ext cx="3058160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20">
                <a:latin typeface="Arial MT"/>
                <a:cs typeface="Arial MT"/>
              </a:rPr>
              <a:t>Number</a:t>
            </a:r>
            <a:r>
              <a:rPr dirty="0" sz="1950" spc="-25">
                <a:latin typeface="Arial MT"/>
                <a:cs typeface="Arial MT"/>
              </a:rPr>
              <a:t> </a:t>
            </a:r>
            <a:r>
              <a:rPr dirty="0" sz="1950" spc="15">
                <a:latin typeface="Arial MT"/>
                <a:cs typeface="Arial MT"/>
              </a:rPr>
              <a:t>correctly</a:t>
            </a:r>
            <a:r>
              <a:rPr dirty="0" sz="1950" spc="-20">
                <a:latin typeface="Arial MT"/>
                <a:cs typeface="Arial MT"/>
              </a:rPr>
              <a:t> </a:t>
            </a:r>
            <a:r>
              <a:rPr dirty="0" sz="1950" spc="15">
                <a:latin typeface="Arial MT"/>
                <a:cs typeface="Arial MT"/>
              </a:rPr>
              <a:t>classified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18839" y="1732084"/>
            <a:ext cx="3093720" cy="20955"/>
          </a:xfrm>
          <a:custGeom>
            <a:avLst/>
            <a:gdLst/>
            <a:ahLst/>
            <a:cxnLst/>
            <a:rect l="l" t="t" r="r" b="b"/>
            <a:pathLst>
              <a:path w="3093720" h="20955">
                <a:moveTo>
                  <a:pt x="3093337" y="0"/>
                </a:moveTo>
                <a:lnTo>
                  <a:pt x="0" y="0"/>
                </a:lnTo>
                <a:lnTo>
                  <a:pt x="0" y="20505"/>
                </a:lnTo>
                <a:lnTo>
                  <a:pt x="3093337" y="20505"/>
                </a:lnTo>
                <a:lnTo>
                  <a:pt x="30933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664311" y="1783847"/>
            <a:ext cx="3002915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-30">
                <a:latin typeface="Arial MT"/>
                <a:cs typeface="Arial MT"/>
              </a:rPr>
              <a:t>Total</a:t>
            </a:r>
            <a:r>
              <a:rPr dirty="0" sz="1950" spc="-10">
                <a:latin typeface="Arial MT"/>
                <a:cs typeface="Arial MT"/>
              </a:rPr>
              <a:t> </a:t>
            </a:r>
            <a:r>
              <a:rPr dirty="0" sz="1950" spc="20">
                <a:latin typeface="Arial MT"/>
                <a:cs typeface="Arial MT"/>
              </a:rPr>
              <a:t>number</a:t>
            </a:r>
            <a:r>
              <a:rPr dirty="0" sz="1950" spc="-10">
                <a:latin typeface="Arial MT"/>
                <a:cs typeface="Arial MT"/>
              </a:rPr>
              <a:t> </a:t>
            </a:r>
            <a:r>
              <a:rPr dirty="0" sz="1950" spc="15">
                <a:latin typeface="Arial MT"/>
                <a:cs typeface="Arial MT"/>
              </a:rPr>
              <a:t>of</a:t>
            </a:r>
            <a:r>
              <a:rPr dirty="0" sz="1950" spc="-5">
                <a:latin typeface="Arial MT"/>
                <a:cs typeface="Arial MT"/>
              </a:rPr>
              <a:t> </a:t>
            </a:r>
            <a:r>
              <a:rPr dirty="0" sz="1950" spc="15">
                <a:latin typeface="Arial MT"/>
                <a:cs typeface="Arial MT"/>
              </a:rPr>
              <a:t>datapoints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5441" y="2032154"/>
            <a:ext cx="279400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15" b="1">
                <a:latin typeface="Arial"/>
                <a:cs typeface="Arial"/>
              </a:rPr>
              <a:t>Dog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4304" y="2032154"/>
            <a:ext cx="24066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25" b="1">
                <a:latin typeface="Arial"/>
                <a:cs typeface="Arial"/>
              </a:rPr>
              <a:t>Cat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3162" y="2032154"/>
            <a:ext cx="276860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0" b="1">
                <a:latin typeface="Arial"/>
                <a:cs typeface="Arial"/>
              </a:rPr>
              <a:t>Bi</a:t>
            </a:r>
            <a:r>
              <a:rPr dirty="0" sz="1000" spc="-25" b="1">
                <a:latin typeface="Arial"/>
                <a:cs typeface="Arial"/>
              </a:rPr>
              <a:t>r</a:t>
            </a:r>
            <a:r>
              <a:rPr dirty="0" sz="1000" spc="10" b="1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6690" y="2779921"/>
            <a:ext cx="279400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15" b="1">
                <a:latin typeface="Arial"/>
                <a:cs typeface="Arial"/>
              </a:rPr>
              <a:t>Dog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2379" y="2780568"/>
            <a:ext cx="16954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5">
                <a:latin typeface="Arial MT"/>
                <a:cs typeface="Arial MT"/>
              </a:rPr>
              <a:t>10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6006" y="2780568"/>
            <a:ext cx="97790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5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2741" y="2780568"/>
            <a:ext cx="97790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5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5793" y="3525672"/>
            <a:ext cx="24066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25" b="1">
                <a:latin typeface="Arial"/>
                <a:cs typeface="Arial"/>
              </a:rPr>
              <a:t>Cat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8262" y="3522283"/>
            <a:ext cx="97790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5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66006" y="3522283"/>
            <a:ext cx="97790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5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72741" y="3522283"/>
            <a:ext cx="97790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5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7916" y="4267388"/>
            <a:ext cx="276860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0" b="1">
                <a:latin typeface="Arial"/>
                <a:cs typeface="Arial"/>
              </a:rPr>
              <a:t>Bi</a:t>
            </a:r>
            <a:r>
              <a:rPr dirty="0" sz="1000" spc="-25" b="1">
                <a:latin typeface="Arial"/>
                <a:cs typeface="Arial"/>
              </a:rPr>
              <a:t>r</a:t>
            </a:r>
            <a:r>
              <a:rPr dirty="0" sz="1000" spc="10" b="1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58262" y="4264000"/>
            <a:ext cx="97790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5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66006" y="4264000"/>
            <a:ext cx="97790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5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36858" y="4264000"/>
            <a:ext cx="16954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5">
                <a:latin typeface="Arial MT"/>
                <a:cs typeface="Arial MT"/>
              </a:rPr>
              <a:t>12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82120" y="1745853"/>
            <a:ext cx="3342640" cy="3185795"/>
            <a:chOff x="782120" y="1745853"/>
            <a:chExt cx="3342640" cy="3185795"/>
          </a:xfrm>
        </p:grpSpPr>
        <p:sp>
          <p:nvSpPr>
            <p:cNvPr id="23" name="object 23"/>
            <p:cNvSpPr/>
            <p:nvPr/>
          </p:nvSpPr>
          <p:spPr>
            <a:xfrm>
              <a:off x="782120" y="1745853"/>
              <a:ext cx="3255645" cy="2999740"/>
            </a:xfrm>
            <a:custGeom>
              <a:avLst/>
              <a:gdLst/>
              <a:ahLst/>
              <a:cxnLst/>
              <a:rect l="l" t="t" r="r" b="b"/>
              <a:pathLst>
                <a:path w="3255645" h="2999740">
                  <a:moveTo>
                    <a:pt x="1627587" y="0"/>
                  </a:moveTo>
                  <a:lnTo>
                    <a:pt x="1627587" y="753817"/>
                  </a:lnTo>
                </a:path>
                <a:path w="3255645" h="2999740">
                  <a:moveTo>
                    <a:pt x="1627587" y="753817"/>
                  </a:moveTo>
                  <a:lnTo>
                    <a:pt x="1627587" y="2999134"/>
                  </a:lnTo>
                </a:path>
                <a:path w="3255645" h="2999740">
                  <a:moveTo>
                    <a:pt x="2437348" y="0"/>
                  </a:moveTo>
                  <a:lnTo>
                    <a:pt x="2437348" y="753817"/>
                  </a:lnTo>
                </a:path>
                <a:path w="3255645" h="2999740">
                  <a:moveTo>
                    <a:pt x="2437348" y="753817"/>
                  </a:moveTo>
                  <a:lnTo>
                    <a:pt x="2437348" y="2999134"/>
                  </a:lnTo>
                </a:path>
                <a:path w="3255645" h="2999740">
                  <a:moveTo>
                    <a:pt x="0" y="1499567"/>
                  </a:moveTo>
                  <a:lnTo>
                    <a:pt x="817827" y="1499567"/>
                  </a:lnTo>
                </a:path>
                <a:path w="3255645" h="2999740">
                  <a:moveTo>
                    <a:pt x="817827" y="1499567"/>
                  </a:moveTo>
                  <a:lnTo>
                    <a:pt x="3255175" y="1499567"/>
                  </a:lnTo>
                </a:path>
                <a:path w="3255645" h="2999740">
                  <a:moveTo>
                    <a:pt x="0" y="2245317"/>
                  </a:moveTo>
                  <a:lnTo>
                    <a:pt x="817827" y="2245317"/>
                  </a:lnTo>
                </a:path>
                <a:path w="3255645" h="2999740">
                  <a:moveTo>
                    <a:pt x="817827" y="2245317"/>
                  </a:moveTo>
                  <a:lnTo>
                    <a:pt x="3255175" y="2245317"/>
                  </a:lnTo>
                </a:path>
                <a:path w="3255645" h="2999740">
                  <a:moveTo>
                    <a:pt x="817827" y="0"/>
                  </a:moveTo>
                  <a:lnTo>
                    <a:pt x="817827" y="747766"/>
                  </a:lnTo>
                </a:path>
              </a:pathLst>
            </a:custGeom>
            <a:ln w="40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82120" y="2493620"/>
              <a:ext cx="3255645" cy="2251710"/>
            </a:xfrm>
            <a:custGeom>
              <a:avLst/>
              <a:gdLst/>
              <a:ahLst/>
              <a:cxnLst/>
              <a:rect l="l" t="t" r="r" b="b"/>
              <a:pathLst>
                <a:path w="3255645" h="2251710">
                  <a:moveTo>
                    <a:pt x="817827" y="0"/>
                  </a:moveTo>
                  <a:lnTo>
                    <a:pt x="817827" y="2251367"/>
                  </a:lnTo>
                </a:path>
                <a:path w="3255645" h="2251710">
                  <a:moveTo>
                    <a:pt x="0" y="6050"/>
                  </a:moveTo>
                  <a:lnTo>
                    <a:pt x="3255175" y="6050"/>
                  </a:lnTo>
                </a:path>
              </a:pathLst>
            </a:custGeom>
            <a:ln w="12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82120" y="1745853"/>
              <a:ext cx="3255645" cy="2999740"/>
            </a:xfrm>
            <a:custGeom>
              <a:avLst/>
              <a:gdLst/>
              <a:ahLst/>
              <a:cxnLst/>
              <a:rect l="l" t="t" r="r" b="b"/>
              <a:pathLst>
                <a:path w="3255645" h="2999740">
                  <a:moveTo>
                    <a:pt x="8067" y="0"/>
                  </a:moveTo>
                  <a:lnTo>
                    <a:pt x="8067" y="753817"/>
                  </a:lnTo>
                </a:path>
                <a:path w="3255645" h="2999740">
                  <a:moveTo>
                    <a:pt x="8067" y="753817"/>
                  </a:moveTo>
                  <a:lnTo>
                    <a:pt x="8067" y="2999134"/>
                  </a:lnTo>
                </a:path>
                <a:path w="3255645" h="2999740">
                  <a:moveTo>
                    <a:pt x="3247108" y="0"/>
                  </a:moveTo>
                  <a:lnTo>
                    <a:pt x="3247108" y="753817"/>
                  </a:lnTo>
                </a:path>
                <a:path w="3255645" h="2999740">
                  <a:moveTo>
                    <a:pt x="3247108" y="753817"/>
                  </a:moveTo>
                  <a:lnTo>
                    <a:pt x="3247108" y="2999134"/>
                  </a:lnTo>
                </a:path>
                <a:path w="3255645" h="2999740">
                  <a:moveTo>
                    <a:pt x="0" y="8067"/>
                  </a:moveTo>
                  <a:lnTo>
                    <a:pt x="3255175" y="8067"/>
                  </a:lnTo>
                </a:path>
                <a:path w="3255645" h="2999740">
                  <a:moveTo>
                    <a:pt x="0" y="2991067"/>
                  </a:moveTo>
                  <a:lnTo>
                    <a:pt x="817827" y="2991067"/>
                  </a:lnTo>
                </a:path>
                <a:path w="3255645" h="2999740">
                  <a:moveTo>
                    <a:pt x="817827" y="2991067"/>
                  </a:moveTo>
                  <a:lnTo>
                    <a:pt x="3255175" y="2991067"/>
                  </a:lnTo>
                </a:path>
              </a:pathLst>
            </a:custGeom>
            <a:ln w="16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595226" y="2401947"/>
              <a:ext cx="2519680" cy="2519680"/>
            </a:xfrm>
            <a:custGeom>
              <a:avLst/>
              <a:gdLst/>
              <a:ahLst/>
              <a:cxnLst/>
              <a:rect l="l" t="t" r="r" b="b"/>
              <a:pathLst>
                <a:path w="2519679" h="2519679">
                  <a:moveTo>
                    <a:pt x="176859" y="616337"/>
                  </a:moveTo>
                  <a:lnTo>
                    <a:pt x="146077" y="563082"/>
                  </a:lnTo>
                  <a:lnTo>
                    <a:pt x="118310" y="512063"/>
                  </a:lnTo>
                  <a:lnTo>
                    <a:pt x="93535" y="463305"/>
                  </a:lnTo>
                  <a:lnTo>
                    <a:pt x="71727" y="416834"/>
                  </a:lnTo>
                  <a:lnTo>
                    <a:pt x="52859" y="372674"/>
                  </a:lnTo>
                  <a:lnTo>
                    <a:pt x="36906" y="330850"/>
                  </a:lnTo>
                  <a:lnTo>
                    <a:pt x="23845" y="291388"/>
                  </a:lnTo>
                  <a:lnTo>
                    <a:pt x="13648" y="254313"/>
                  </a:lnTo>
                  <a:lnTo>
                    <a:pt x="1751" y="187426"/>
                  </a:lnTo>
                  <a:lnTo>
                    <a:pt x="0" y="157663"/>
                  </a:lnTo>
                  <a:lnTo>
                    <a:pt x="1013" y="130388"/>
                  </a:lnTo>
                  <a:lnTo>
                    <a:pt x="11233" y="83401"/>
                  </a:lnTo>
                  <a:lnTo>
                    <a:pt x="32209" y="46668"/>
                  </a:lnTo>
                  <a:lnTo>
                    <a:pt x="63741" y="20389"/>
                  </a:lnTo>
                  <a:lnTo>
                    <a:pt x="105626" y="4766"/>
                  </a:lnTo>
                  <a:lnTo>
                    <a:pt x="157663" y="0"/>
                  </a:lnTo>
                  <a:lnTo>
                    <a:pt x="187426" y="1751"/>
                  </a:lnTo>
                  <a:lnTo>
                    <a:pt x="254313" y="13648"/>
                  </a:lnTo>
                  <a:lnTo>
                    <a:pt x="291388" y="23845"/>
                  </a:lnTo>
                  <a:lnTo>
                    <a:pt x="330850" y="36906"/>
                  </a:lnTo>
                  <a:lnTo>
                    <a:pt x="372674" y="52859"/>
                  </a:lnTo>
                  <a:lnTo>
                    <a:pt x="416834" y="71727"/>
                  </a:lnTo>
                  <a:lnTo>
                    <a:pt x="463305" y="93535"/>
                  </a:lnTo>
                  <a:lnTo>
                    <a:pt x="512063" y="118310"/>
                  </a:lnTo>
                  <a:lnTo>
                    <a:pt x="563082" y="146077"/>
                  </a:lnTo>
                  <a:lnTo>
                    <a:pt x="616337" y="176859"/>
                  </a:lnTo>
                  <a:lnTo>
                    <a:pt x="653163" y="199129"/>
                  </a:lnTo>
                  <a:lnTo>
                    <a:pt x="690396" y="222411"/>
                  </a:lnTo>
                  <a:lnTo>
                    <a:pt x="728005" y="246676"/>
                  </a:lnTo>
                  <a:lnTo>
                    <a:pt x="765961" y="271894"/>
                  </a:lnTo>
                  <a:lnTo>
                    <a:pt x="804232" y="298035"/>
                  </a:lnTo>
                  <a:lnTo>
                    <a:pt x="842789" y="325068"/>
                  </a:lnTo>
                  <a:lnTo>
                    <a:pt x="881602" y="352963"/>
                  </a:lnTo>
                  <a:lnTo>
                    <a:pt x="920640" y="381689"/>
                  </a:lnTo>
                  <a:lnTo>
                    <a:pt x="959873" y="411218"/>
                  </a:lnTo>
                  <a:lnTo>
                    <a:pt x="999271" y="441518"/>
                  </a:lnTo>
                  <a:lnTo>
                    <a:pt x="1038804" y="472559"/>
                  </a:lnTo>
                  <a:lnTo>
                    <a:pt x="1078441" y="504311"/>
                  </a:lnTo>
                  <a:lnTo>
                    <a:pt x="1118153" y="536745"/>
                  </a:lnTo>
                  <a:lnTo>
                    <a:pt x="1157909" y="569829"/>
                  </a:lnTo>
                  <a:lnTo>
                    <a:pt x="1197678" y="603533"/>
                  </a:lnTo>
                  <a:lnTo>
                    <a:pt x="1237432" y="637827"/>
                  </a:lnTo>
                  <a:lnTo>
                    <a:pt x="1277139" y="672682"/>
                  </a:lnTo>
                  <a:lnTo>
                    <a:pt x="1316769" y="708066"/>
                  </a:lnTo>
                  <a:lnTo>
                    <a:pt x="1356292" y="743950"/>
                  </a:lnTo>
                  <a:lnTo>
                    <a:pt x="1395678" y="780304"/>
                  </a:lnTo>
                  <a:lnTo>
                    <a:pt x="1434897" y="817096"/>
                  </a:lnTo>
                  <a:lnTo>
                    <a:pt x="1473918" y="854298"/>
                  </a:lnTo>
                  <a:lnTo>
                    <a:pt x="1512712" y="891878"/>
                  </a:lnTo>
                  <a:lnTo>
                    <a:pt x="1551247" y="929807"/>
                  </a:lnTo>
                  <a:lnTo>
                    <a:pt x="1589494" y="968055"/>
                  </a:lnTo>
                  <a:lnTo>
                    <a:pt x="1627423" y="1006590"/>
                  </a:lnTo>
                  <a:lnTo>
                    <a:pt x="1665004" y="1045384"/>
                  </a:lnTo>
                  <a:lnTo>
                    <a:pt x="1702205" y="1084405"/>
                  </a:lnTo>
                  <a:lnTo>
                    <a:pt x="1738998" y="1123624"/>
                  </a:lnTo>
                  <a:lnTo>
                    <a:pt x="1775351" y="1163010"/>
                  </a:lnTo>
                  <a:lnTo>
                    <a:pt x="1811235" y="1202533"/>
                  </a:lnTo>
                  <a:lnTo>
                    <a:pt x="1846620" y="1242163"/>
                  </a:lnTo>
                  <a:lnTo>
                    <a:pt x="1881474" y="1281870"/>
                  </a:lnTo>
                  <a:lnTo>
                    <a:pt x="1915769" y="1321623"/>
                  </a:lnTo>
                  <a:lnTo>
                    <a:pt x="1949473" y="1361393"/>
                  </a:lnTo>
                  <a:lnTo>
                    <a:pt x="1982557" y="1401149"/>
                  </a:lnTo>
                  <a:lnTo>
                    <a:pt x="2014990" y="1440861"/>
                  </a:lnTo>
                  <a:lnTo>
                    <a:pt x="2046743" y="1480498"/>
                  </a:lnTo>
                  <a:lnTo>
                    <a:pt x="2077784" y="1520031"/>
                  </a:lnTo>
                  <a:lnTo>
                    <a:pt x="2108084" y="1559429"/>
                  </a:lnTo>
                  <a:lnTo>
                    <a:pt x="2137612" y="1598662"/>
                  </a:lnTo>
                  <a:lnTo>
                    <a:pt x="2166339" y="1637700"/>
                  </a:lnTo>
                  <a:lnTo>
                    <a:pt x="2194234" y="1676513"/>
                  </a:lnTo>
                  <a:lnTo>
                    <a:pt x="2221267" y="1715070"/>
                  </a:lnTo>
                  <a:lnTo>
                    <a:pt x="2247408" y="1753341"/>
                  </a:lnTo>
                  <a:lnTo>
                    <a:pt x="2272626" y="1791296"/>
                  </a:lnTo>
                  <a:lnTo>
                    <a:pt x="2296891" y="1828906"/>
                  </a:lnTo>
                  <a:lnTo>
                    <a:pt x="2320173" y="1866138"/>
                  </a:lnTo>
                  <a:lnTo>
                    <a:pt x="2342442" y="1902965"/>
                  </a:lnTo>
                  <a:lnTo>
                    <a:pt x="2373225" y="1956219"/>
                  </a:lnTo>
                  <a:lnTo>
                    <a:pt x="2400991" y="2007238"/>
                  </a:lnTo>
                  <a:lnTo>
                    <a:pt x="2425766" y="2055996"/>
                  </a:lnTo>
                  <a:lnTo>
                    <a:pt x="2447575" y="2102468"/>
                  </a:lnTo>
                  <a:lnTo>
                    <a:pt x="2466443" y="2146628"/>
                  </a:lnTo>
                  <a:lnTo>
                    <a:pt x="2482396" y="2188452"/>
                  </a:lnTo>
                  <a:lnTo>
                    <a:pt x="2495457" y="2227914"/>
                  </a:lnTo>
                  <a:lnTo>
                    <a:pt x="2505654" y="2264988"/>
                  </a:lnTo>
                  <a:lnTo>
                    <a:pt x="2517551" y="2331876"/>
                  </a:lnTo>
                  <a:lnTo>
                    <a:pt x="2519302" y="2361639"/>
                  </a:lnTo>
                  <a:lnTo>
                    <a:pt x="2518289" y="2388914"/>
                  </a:lnTo>
                  <a:lnTo>
                    <a:pt x="2508069" y="2435900"/>
                  </a:lnTo>
                  <a:lnTo>
                    <a:pt x="2487093" y="2472634"/>
                  </a:lnTo>
                  <a:lnTo>
                    <a:pt x="2455561" y="2498913"/>
                  </a:lnTo>
                  <a:lnTo>
                    <a:pt x="2413676" y="2514536"/>
                  </a:lnTo>
                  <a:lnTo>
                    <a:pt x="2361639" y="2519302"/>
                  </a:lnTo>
                  <a:lnTo>
                    <a:pt x="2331876" y="2517551"/>
                  </a:lnTo>
                  <a:lnTo>
                    <a:pt x="2264988" y="2505654"/>
                  </a:lnTo>
                  <a:lnTo>
                    <a:pt x="2227914" y="2495457"/>
                  </a:lnTo>
                  <a:lnTo>
                    <a:pt x="2188452" y="2482396"/>
                  </a:lnTo>
                  <a:lnTo>
                    <a:pt x="2146628" y="2466443"/>
                  </a:lnTo>
                  <a:lnTo>
                    <a:pt x="2102468" y="2447575"/>
                  </a:lnTo>
                  <a:lnTo>
                    <a:pt x="2055996" y="2425766"/>
                  </a:lnTo>
                  <a:lnTo>
                    <a:pt x="2007239" y="2400991"/>
                  </a:lnTo>
                  <a:lnTo>
                    <a:pt x="1956219" y="2373225"/>
                  </a:lnTo>
                  <a:lnTo>
                    <a:pt x="1902965" y="2342442"/>
                  </a:lnTo>
                  <a:lnTo>
                    <a:pt x="1866138" y="2320173"/>
                  </a:lnTo>
                  <a:lnTo>
                    <a:pt x="1828906" y="2296891"/>
                  </a:lnTo>
                  <a:lnTo>
                    <a:pt x="1791296" y="2272625"/>
                  </a:lnTo>
                  <a:lnTo>
                    <a:pt x="1753341" y="2247407"/>
                  </a:lnTo>
                  <a:lnTo>
                    <a:pt x="1715070" y="2221267"/>
                  </a:lnTo>
                  <a:lnTo>
                    <a:pt x="1676513" y="2194234"/>
                  </a:lnTo>
                  <a:lnTo>
                    <a:pt x="1637700" y="2166339"/>
                  </a:lnTo>
                  <a:lnTo>
                    <a:pt x="1598662" y="2137612"/>
                  </a:lnTo>
                  <a:lnTo>
                    <a:pt x="1559429" y="2108084"/>
                  </a:lnTo>
                  <a:lnTo>
                    <a:pt x="1520031" y="2077784"/>
                  </a:lnTo>
                  <a:lnTo>
                    <a:pt x="1480498" y="2046743"/>
                  </a:lnTo>
                  <a:lnTo>
                    <a:pt x="1440861" y="2014990"/>
                  </a:lnTo>
                  <a:lnTo>
                    <a:pt x="1401149" y="1982557"/>
                  </a:lnTo>
                  <a:lnTo>
                    <a:pt x="1361393" y="1949473"/>
                  </a:lnTo>
                  <a:lnTo>
                    <a:pt x="1321624" y="1915769"/>
                  </a:lnTo>
                  <a:lnTo>
                    <a:pt x="1281870" y="1881474"/>
                  </a:lnTo>
                  <a:lnTo>
                    <a:pt x="1242163" y="1846620"/>
                  </a:lnTo>
                  <a:lnTo>
                    <a:pt x="1202533" y="1811235"/>
                  </a:lnTo>
                  <a:lnTo>
                    <a:pt x="1163010" y="1775351"/>
                  </a:lnTo>
                  <a:lnTo>
                    <a:pt x="1123624" y="1738998"/>
                  </a:lnTo>
                  <a:lnTo>
                    <a:pt x="1084405" y="1702205"/>
                  </a:lnTo>
                  <a:lnTo>
                    <a:pt x="1045384" y="1665004"/>
                  </a:lnTo>
                  <a:lnTo>
                    <a:pt x="1006590" y="1627423"/>
                  </a:lnTo>
                  <a:lnTo>
                    <a:pt x="968055" y="1589494"/>
                  </a:lnTo>
                  <a:lnTo>
                    <a:pt x="929807" y="1551247"/>
                  </a:lnTo>
                  <a:lnTo>
                    <a:pt x="891878" y="1512712"/>
                  </a:lnTo>
                  <a:lnTo>
                    <a:pt x="854298" y="1473918"/>
                  </a:lnTo>
                  <a:lnTo>
                    <a:pt x="817096" y="1434897"/>
                  </a:lnTo>
                  <a:lnTo>
                    <a:pt x="780304" y="1395678"/>
                  </a:lnTo>
                  <a:lnTo>
                    <a:pt x="743950" y="1356292"/>
                  </a:lnTo>
                  <a:lnTo>
                    <a:pt x="708066" y="1316769"/>
                  </a:lnTo>
                  <a:lnTo>
                    <a:pt x="672682" y="1277139"/>
                  </a:lnTo>
                  <a:lnTo>
                    <a:pt x="637827" y="1237432"/>
                  </a:lnTo>
                  <a:lnTo>
                    <a:pt x="603533" y="1197678"/>
                  </a:lnTo>
                  <a:lnTo>
                    <a:pt x="569829" y="1157909"/>
                  </a:lnTo>
                  <a:lnTo>
                    <a:pt x="536745" y="1118153"/>
                  </a:lnTo>
                  <a:lnTo>
                    <a:pt x="504312" y="1078441"/>
                  </a:lnTo>
                  <a:lnTo>
                    <a:pt x="472559" y="1038804"/>
                  </a:lnTo>
                  <a:lnTo>
                    <a:pt x="441518" y="999271"/>
                  </a:lnTo>
                  <a:lnTo>
                    <a:pt x="411218" y="959873"/>
                  </a:lnTo>
                  <a:lnTo>
                    <a:pt x="381689" y="920640"/>
                  </a:lnTo>
                  <a:lnTo>
                    <a:pt x="352963" y="881602"/>
                  </a:lnTo>
                  <a:lnTo>
                    <a:pt x="325068" y="842789"/>
                  </a:lnTo>
                  <a:lnTo>
                    <a:pt x="298035" y="804232"/>
                  </a:lnTo>
                  <a:lnTo>
                    <a:pt x="271894" y="765961"/>
                  </a:lnTo>
                  <a:lnTo>
                    <a:pt x="246676" y="728005"/>
                  </a:lnTo>
                  <a:lnTo>
                    <a:pt x="222411" y="690396"/>
                  </a:lnTo>
                  <a:lnTo>
                    <a:pt x="199129" y="653163"/>
                  </a:lnTo>
                  <a:lnTo>
                    <a:pt x="176859" y="616337"/>
                  </a:lnTo>
                  <a:close/>
                </a:path>
              </a:pathLst>
            </a:custGeom>
            <a:ln w="20167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28276" y="3147414"/>
            <a:ext cx="251460" cy="57086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500">
                <a:latin typeface="Arial MT"/>
                <a:cs typeface="Arial MT"/>
              </a:rPr>
              <a:t>Actual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24186" y="1316992"/>
            <a:ext cx="857885" cy="257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20">
                <a:latin typeface="Arial MT"/>
                <a:cs typeface="Arial MT"/>
              </a:rPr>
              <a:t>Predicted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9" y="543612"/>
            <a:ext cx="642937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>
                <a:latin typeface="Arial Black"/>
                <a:cs typeface="Arial Black"/>
              </a:rPr>
              <a:t>Metrics</a:t>
            </a:r>
            <a:r>
              <a:rPr dirty="0" sz="2700" spc="-10">
                <a:latin typeface="Arial Black"/>
                <a:cs typeface="Arial Black"/>
              </a:rPr>
              <a:t> </a:t>
            </a:r>
            <a:r>
              <a:rPr dirty="0" sz="2700" spc="-20">
                <a:latin typeface="Arial Black"/>
                <a:cs typeface="Arial Black"/>
              </a:rPr>
              <a:t>for</a:t>
            </a:r>
            <a:r>
              <a:rPr dirty="0" sz="2700" spc="-10">
                <a:latin typeface="Arial Black"/>
                <a:cs typeface="Arial Black"/>
              </a:rPr>
              <a:t> </a:t>
            </a:r>
            <a:r>
              <a:rPr dirty="0" sz="2700" spc="10">
                <a:latin typeface="Arial Black"/>
                <a:cs typeface="Arial Black"/>
              </a:rPr>
              <a:t>more</a:t>
            </a:r>
            <a:r>
              <a:rPr dirty="0" sz="2700" spc="-5">
                <a:latin typeface="Arial Black"/>
                <a:cs typeface="Arial Black"/>
              </a:rPr>
              <a:t> than </a:t>
            </a:r>
            <a:r>
              <a:rPr dirty="0" sz="2700" spc="-20">
                <a:latin typeface="Arial Black"/>
                <a:cs typeface="Arial Black"/>
              </a:rPr>
              <a:t>two</a:t>
            </a:r>
            <a:r>
              <a:rPr dirty="0" sz="2700" spc="-5">
                <a:latin typeface="Arial Black"/>
                <a:cs typeface="Arial Black"/>
              </a:rPr>
              <a:t> </a:t>
            </a:r>
            <a:r>
              <a:rPr dirty="0" sz="2700" spc="-15">
                <a:latin typeface="Arial Black"/>
                <a:cs typeface="Arial Black"/>
              </a:rPr>
              <a:t>classes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7676" y="1375096"/>
            <a:ext cx="210121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Arial MT"/>
                <a:cs typeface="Arial MT"/>
              </a:rPr>
              <a:t>Macro-averaging: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2276" y="1973387"/>
            <a:ext cx="1916430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550" i="1">
                <a:latin typeface="Times New Roman"/>
                <a:cs typeface="Times New Roman"/>
              </a:rPr>
              <a:t>Precision</a:t>
            </a:r>
            <a:r>
              <a:rPr dirty="0" sz="2550" spc="45" i="1">
                <a:latin typeface="Times New Roman"/>
                <a:cs typeface="Times New Roman"/>
              </a:rPr>
              <a:t> </a:t>
            </a:r>
            <a:r>
              <a:rPr dirty="0" sz="2550" spc="330">
                <a:latin typeface="Cambria"/>
                <a:cs typeface="Cambria"/>
              </a:rPr>
              <a:t>=</a:t>
            </a:r>
            <a:r>
              <a:rPr dirty="0" sz="2550" spc="360">
                <a:latin typeface="Cambria"/>
                <a:cs typeface="Cambria"/>
              </a:rPr>
              <a:t> </a:t>
            </a:r>
            <a:r>
              <a:rPr dirty="0" u="heavy" baseline="39215" sz="3825" spc="-209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baseline="39215" sz="3825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9658" y="2141737"/>
            <a:ext cx="73088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3071" sz="3825" spc="-7" i="1">
                <a:latin typeface="Times New Roman"/>
                <a:cs typeface="Times New Roman"/>
              </a:rPr>
              <a:t>k</a:t>
            </a:r>
            <a:r>
              <a:rPr dirty="0" baseline="-13071" sz="3825" spc="37" i="1">
                <a:latin typeface="Times New Roman"/>
                <a:cs typeface="Times New Roman"/>
              </a:rPr>
              <a:t> </a:t>
            </a:r>
            <a:r>
              <a:rPr dirty="0" sz="2550" spc="1480">
                <a:latin typeface="Cambria"/>
                <a:cs typeface="Cambria"/>
              </a:rPr>
              <a:t>∑</a:t>
            </a:r>
            <a:endParaRPr sz="25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9754" y="1698890"/>
            <a:ext cx="12763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i="1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2865" y="2462279"/>
            <a:ext cx="36131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i="1">
                <a:latin typeface="Times New Roman"/>
                <a:cs typeface="Times New Roman"/>
              </a:rPr>
              <a:t>j</a:t>
            </a:r>
            <a:r>
              <a:rPr dirty="0" sz="1800" spc="240">
                <a:latin typeface="Cambria"/>
                <a:cs typeface="Cambria"/>
              </a:rPr>
              <a:t>=</a:t>
            </a:r>
            <a:r>
              <a:rPr dirty="0" sz="1800" spc="-95"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83281" y="1973387"/>
            <a:ext cx="126936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5" i="1">
                <a:latin typeface="Times New Roman"/>
                <a:cs typeface="Times New Roman"/>
              </a:rPr>
              <a:t>P</a:t>
            </a:r>
            <a:r>
              <a:rPr dirty="0" sz="2550" spc="-5" i="1">
                <a:latin typeface="Times New Roman"/>
                <a:cs typeface="Times New Roman"/>
              </a:rPr>
              <a:t>r</a:t>
            </a:r>
            <a:r>
              <a:rPr dirty="0" sz="2550" spc="-5" i="1">
                <a:latin typeface="Times New Roman"/>
                <a:cs typeface="Times New Roman"/>
              </a:rPr>
              <a:t>ec</a:t>
            </a:r>
            <a:r>
              <a:rPr dirty="0" sz="2550" spc="20" i="1">
                <a:latin typeface="Times New Roman"/>
                <a:cs typeface="Times New Roman"/>
              </a:rPr>
              <a:t>i</a:t>
            </a:r>
            <a:r>
              <a:rPr dirty="0" sz="2550" spc="-5" i="1">
                <a:latin typeface="Times New Roman"/>
                <a:cs typeface="Times New Roman"/>
              </a:rPr>
              <a:t>s</a:t>
            </a:r>
            <a:r>
              <a:rPr dirty="0" sz="2550" spc="5" i="1">
                <a:latin typeface="Times New Roman"/>
                <a:cs typeface="Times New Roman"/>
              </a:rPr>
              <a:t>i</a:t>
            </a:r>
            <a:r>
              <a:rPr dirty="0" sz="2550" spc="-5" i="1">
                <a:latin typeface="Times New Roman"/>
                <a:cs typeface="Times New Roman"/>
              </a:rPr>
              <a:t>on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5604" y="2147876"/>
            <a:ext cx="8953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i="1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3767" y="2076508"/>
            <a:ext cx="27876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15" b="1">
                <a:latin typeface="Arial"/>
                <a:cs typeface="Arial"/>
              </a:rPr>
              <a:t>Dog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2327" y="2076508"/>
            <a:ext cx="24066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25" b="1">
                <a:latin typeface="Arial"/>
                <a:cs typeface="Arial"/>
              </a:rPr>
              <a:t>Cat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0896" y="2076508"/>
            <a:ext cx="27622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0" b="1">
                <a:latin typeface="Arial"/>
                <a:cs typeface="Arial"/>
              </a:rPr>
              <a:t>Bi</a:t>
            </a:r>
            <a:r>
              <a:rPr dirty="0" sz="1000" spc="-25" b="1">
                <a:latin typeface="Arial"/>
                <a:cs typeface="Arial"/>
              </a:rPr>
              <a:t>r</a:t>
            </a:r>
            <a:r>
              <a:rPr dirty="0" sz="1000" spc="5" b="1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311" y="2824001"/>
            <a:ext cx="27876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15" b="1">
                <a:latin typeface="Arial"/>
                <a:cs typeface="Arial"/>
              </a:rPr>
              <a:t>Dog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70684" y="2824647"/>
            <a:ext cx="168910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5">
                <a:latin typeface="Arial MT"/>
                <a:cs typeface="Arial MT"/>
              </a:rPr>
              <a:t>10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14001" y="2824647"/>
            <a:ext cx="9715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5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20441" y="2824647"/>
            <a:ext cx="9715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5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4407" y="3569479"/>
            <a:ext cx="24066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25" b="1">
                <a:latin typeface="Arial"/>
                <a:cs typeface="Arial"/>
              </a:rPr>
              <a:t>Cat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06554" y="3566092"/>
            <a:ext cx="9715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5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14001" y="3566092"/>
            <a:ext cx="9715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5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20441" y="3566092"/>
            <a:ext cx="9715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5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537" y="4310924"/>
            <a:ext cx="27622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0" b="1">
                <a:latin typeface="Arial"/>
                <a:cs typeface="Arial"/>
              </a:rPr>
              <a:t>Bi</a:t>
            </a:r>
            <a:r>
              <a:rPr dirty="0" sz="1000" spc="-25" b="1">
                <a:latin typeface="Arial"/>
                <a:cs typeface="Arial"/>
              </a:rPr>
              <a:t>r</a:t>
            </a:r>
            <a:r>
              <a:rPr dirty="0" sz="1000" spc="5" b="1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06554" y="4307537"/>
            <a:ext cx="9715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5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14001" y="4307537"/>
            <a:ext cx="97155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5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84571" y="4307537"/>
            <a:ext cx="168910" cy="180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5">
                <a:latin typeface="Arial MT"/>
                <a:cs typeface="Arial MT"/>
              </a:rPr>
              <a:t>12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2592" y="1782062"/>
            <a:ext cx="3270885" cy="3014980"/>
            <a:chOff x="622592" y="1782062"/>
            <a:chExt cx="3270885" cy="3014980"/>
          </a:xfrm>
        </p:grpSpPr>
        <p:sp>
          <p:nvSpPr>
            <p:cNvPr id="26" name="object 26"/>
            <p:cNvSpPr/>
            <p:nvPr/>
          </p:nvSpPr>
          <p:spPr>
            <a:xfrm>
              <a:off x="630847" y="1790317"/>
              <a:ext cx="3254375" cy="2998470"/>
            </a:xfrm>
            <a:custGeom>
              <a:avLst/>
              <a:gdLst/>
              <a:ahLst/>
              <a:cxnLst/>
              <a:rect l="l" t="t" r="r" b="b"/>
              <a:pathLst>
                <a:path w="3254375" h="2998470">
                  <a:moveTo>
                    <a:pt x="1626992" y="0"/>
                  </a:moveTo>
                  <a:lnTo>
                    <a:pt x="1626992" y="753541"/>
                  </a:lnTo>
                </a:path>
                <a:path w="3254375" h="2998470">
                  <a:moveTo>
                    <a:pt x="1626992" y="753541"/>
                  </a:moveTo>
                  <a:lnTo>
                    <a:pt x="1626992" y="2998037"/>
                  </a:lnTo>
                </a:path>
                <a:path w="3254375" h="2998470">
                  <a:moveTo>
                    <a:pt x="2436456" y="0"/>
                  </a:moveTo>
                  <a:lnTo>
                    <a:pt x="2436456" y="753541"/>
                  </a:lnTo>
                </a:path>
                <a:path w="3254375" h="2998470">
                  <a:moveTo>
                    <a:pt x="2436456" y="753541"/>
                  </a:moveTo>
                  <a:lnTo>
                    <a:pt x="2436456" y="2998037"/>
                  </a:lnTo>
                </a:path>
                <a:path w="3254375" h="2998470">
                  <a:moveTo>
                    <a:pt x="0" y="1499018"/>
                  </a:moveTo>
                  <a:lnTo>
                    <a:pt x="817528" y="1499018"/>
                  </a:lnTo>
                </a:path>
                <a:path w="3254375" h="2998470">
                  <a:moveTo>
                    <a:pt x="817528" y="1499018"/>
                  </a:moveTo>
                  <a:lnTo>
                    <a:pt x="3253984" y="1499018"/>
                  </a:lnTo>
                </a:path>
                <a:path w="3254375" h="2998470">
                  <a:moveTo>
                    <a:pt x="0" y="2244495"/>
                  </a:moveTo>
                  <a:lnTo>
                    <a:pt x="817528" y="2244495"/>
                  </a:lnTo>
                </a:path>
                <a:path w="3254375" h="2998470">
                  <a:moveTo>
                    <a:pt x="817528" y="2244495"/>
                  </a:moveTo>
                  <a:lnTo>
                    <a:pt x="3253984" y="2244495"/>
                  </a:lnTo>
                </a:path>
                <a:path w="3254375" h="2998470">
                  <a:moveTo>
                    <a:pt x="817528" y="0"/>
                  </a:moveTo>
                  <a:lnTo>
                    <a:pt x="817528" y="747493"/>
                  </a:lnTo>
                </a:path>
              </a:pathLst>
            </a:custGeom>
            <a:ln w="4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0847" y="2537810"/>
              <a:ext cx="3254375" cy="2251075"/>
            </a:xfrm>
            <a:custGeom>
              <a:avLst/>
              <a:gdLst/>
              <a:ahLst/>
              <a:cxnLst/>
              <a:rect l="l" t="t" r="r" b="b"/>
              <a:pathLst>
                <a:path w="3254375" h="2251075">
                  <a:moveTo>
                    <a:pt x="817528" y="0"/>
                  </a:moveTo>
                  <a:lnTo>
                    <a:pt x="817528" y="2250544"/>
                  </a:lnTo>
                </a:path>
                <a:path w="3254375" h="2251075">
                  <a:moveTo>
                    <a:pt x="0" y="6048"/>
                  </a:moveTo>
                  <a:lnTo>
                    <a:pt x="3253984" y="6048"/>
                  </a:lnTo>
                </a:path>
              </a:pathLst>
            </a:custGeom>
            <a:ln w="12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30847" y="1790317"/>
              <a:ext cx="3254375" cy="2998470"/>
            </a:xfrm>
            <a:custGeom>
              <a:avLst/>
              <a:gdLst/>
              <a:ahLst/>
              <a:cxnLst/>
              <a:rect l="l" t="t" r="r" b="b"/>
              <a:pathLst>
                <a:path w="3254375" h="2998470">
                  <a:moveTo>
                    <a:pt x="8064" y="0"/>
                  </a:moveTo>
                  <a:lnTo>
                    <a:pt x="8064" y="753541"/>
                  </a:lnTo>
                </a:path>
                <a:path w="3254375" h="2998470">
                  <a:moveTo>
                    <a:pt x="8064" y="753541"/>
                  </a:moveTo>
                  <a:lnTo>
                    <a:pt x="8064" y="2998037"/>
                  </a:lnTo>
                </a:path>
                <a:path w="3254375" h="2998470">
                  <a:moveTo>
                    <a:pt x="3245920" y="0"/>
                  </a:moveTo>
                  <a:lnTo>
                    <a:pt x="3245920" y="753541"/>
                  </a:lnTo>
                </a:path>
                <a:path w="3254375" h="2998470">
                  <a:moveTo>
                    <a:pt x="3245920" y="753541"/>
                  </a:moveTo>
                  <a:lnTo>
                    <a:pt x="3245920" y="2998037"/>
                  </a:lnTo>
                </a:path>
                <a:path w="3254375" h="2998470">
                  <a:moveTo>
                    <a:pt x="0" y="8064"/>
                  </a:moveTo>
                  <a:lnTo>
                    <a:pt x="3253984" y="8064"/>
                  </a:lnTo>
                </a:path>
                <a:path w="3254375" h="2998470">
                  <a:moveTo>
                    <a:pt x="0" y="2989973"/>
                  </a:moveTo>
                  <a:lnTo>
                    <a:pt x="817528" y="2989973"/>
                  </a:lnTo>
                </a:path>
                <a:path w="3254375" h="2998470">
                  <a:moveTo>
                    <a:pt x="817528" y="2989973"/>
                  </a:moveTo>
                  <a:lnTo>
                    <a:pt x="3253984" y="2989973"/>
                  </a:lnTo>
                </a:path>
              </a:pathLst>
            </a:custGeom>
            <a:ln w="16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77164" y="3191359"/>
            <a:ext cx="251460" cy="57023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500">
                <a:latin typeface="Arial MT"/>
                <a:cs typeface="Arial MT"/>
              </a:rPr>
              <a:t>Actual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72306" y="1361608"/>
            <a:ext cx="857250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5">
                <a:latin typeface="Arial MT"/>
                <a:cs typeface="Arial MT"/>
              </a:rPr>
              <a:t>P</a:t>
            </a:r>
            <a:r>
              <a:rPr dirty="0" sz="1500" spc="-35">
                <a:latin typeface="Arial MT"/>
                <a:cs typeface="Arial MT"/>
              </a:rPr>
              <a:t>r</a:t>
            </a:r>
            <a:r>
              <a:rPr dirty="0" sz="1500" spc="30">
                <a:latin typeface="Arial MT"/>
                <a:cs typeface="Arial MT"/>
              </a:rPr>
              <a:t>edicted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16841" y="1564620"/>
            <a:ext cx="878840" cy="3450590"/>
          </a:xfrm>
          <a:custGeom>
            <a:avLst/>
            <a:gdLst/>
            <a:ahLst/>
            <a:cxnLst/>
            <a:rect l="l" t="t" r="r" b="b"/>
            <a:pathLst>
              <a:path w="878839" h="3450590">
                <a:moveTo>
                  <a:pt x="128619" y="504915"/>
                </a:moveTo>
                <a:lnTo>
                  <a:pt x="144503" y="445513"/>
                </a:lnTo>
                <a:lnTo>
                  <a:pt x="160939" y="389824"/>
                </a:lnTo>
                <a:lnTo>
                  <a:pt x="177892" y="337847"/>
                </a:lnTo>
                <a:lnTo>
                  <a:pt x="195324" y="289583"/>
                </a:lnTo>
                <a:lnTo>
                  <a:pt x="213202" y="245032"/>
                </a:lnTo>
                <a:lnTo>
                  <a:pt x="231489" y="204193"/>
                </a:lnTo>
                <a:lnTo>
                  <a:pt x="250150" y="167067"/>
                </a:lnTo>
                <a:lnTo>
                  <a:pt x="269149" y="133653"/>
                </a:lnTo>
                <a:lnTo>
                  <a:pt x="308019" y="77964"/>
                </a:lnTo>
                <a:lnTo>
                  <a:pt x="347814" y="37126"/>
                </a:lnTo>
                <a:lnTo>
                  <a:pt x="388250" y="11137"/>
                </a:lnTo>
                <a:lnTo>
                  <a:pt x="429042" y="0"/>
                </a:lnTo>
                <a:lnTo>
                  <a:pt x="449483" y="0"/>
                </a:lnTo>
                <a:lnTo>
                  <a:pt x="490275" y="11137"/>
                </a:lnTo>
                <a:lnTo>
                  <a:pt x="530711" y="37126"/>
                </a:lnTo>
                <a:lnTo>
                  <a:pt x="570507" y="77964"/>
                </a:lnTo>
                <a:lnTo>
                  <a:pt x="609376" y="133653"/>
                </a:lnTo>
                <a:lnTo>
                  <a:pt x="628375" y="167067"/>
                </a:lnTo>
                <a:lnTo>
                  <a:pt x="647036" y="204193"/>
                </a:lnTo>
                <a:lnTo>
                  <a:pt x="665323" y="245032"/>
                </a:lnTo>
                <a:lnTo>
                  <a:pt x="683201" y="289583"/>
                </a:lnTo>
                <a:lnTo>
                  <a:pt x="700634" y="337847"/>
                </a:lnTo>
                <a:lnTo>
                  <a:pt x="717586" y="389824"/>
                </a:lnTo>
                <a:lnTo>
                  <a:pt x="734022" y="445513"/>
                </a:lnTo>
                <a:lnTo>
                  <a:pt x="749907" y="504915"/>
                </a:lnTo>
                <a:lnTo>
                  <a:pt x="760196" y="546686"/>
                </a:lnTo>
                <a:lnTo>
                  <a:pt x="770057" y="589461"/>
                </a:lnTo>
                <a:lnTo>
                  <a:pt x="779489" y="633197"/>
                </a:lnTo>
                <a:lnTo>
                  <a:pt x="788493" y="677851"/>
                </a:lnTo>
                <a:lnTo>
                  <a:pt x="797067" y="723380"/>
                </a:lnTo>
                <a:lnTo>
                  <a:pt x="805213" y="769742"/>
                </a:lnTo>
                <a:lnTo>
                  <a:pt x="812930" y="816895"/>
                </a:lnTo>
                <a:lnTo>
                  <a:pt x="820219" y="864794"/>
                </a:lnTo>
                <a:lnTo>
                  <a:pt x="827078" y="913398"/>
                </a:lnTo>
                <a:lnTo>
                  <a:pt x="833509" y="962664"/>
                </a:lnTo>
                <a:lnTo>
                  <a:pt x="839512" y="1012549"/>
                </a:lnTo>
                <a:lnTo>
                  <a:pt x="845085" y="1063011"/>
                </a:lnTo>
                <a:lnTo>
                  <a:pt x="850230" y="1114006"/>
                </a:lnTo>
                <a:lnTo>
                  <a:pt x="854946" y="1165493"/>
                </a:lnTo>
                <a:lnTo>
                  <a:pt x="859233" y="1217428"/>
                </a:lnTo>
                <a:lnTo>
                  <a:pt x="863092" y="1269768"/>
                </a:lnTo>
                <a:lnTo>
                  <a:pt x="866522" y="1322472"/>
                </a:lnTo>
                <a:lnTo>
                  <a:pt x="869523" y="1375496"/>
                </a:lnTo>
                <a:lnTo>
                  <a:pt x="872095" y="1428797"/>
                </a:lnTo>
                <a:lnTo>
                  <a:pt x="874239" y="1482334"/>
                </a:lnTo>
                <a:lnTo>
                  <a:pt x="875954" y="1536062"/>
                </a:lnTo>
                <a:lnTo>
                  <a:pt x="877240" y="1589940"/>
                </a:lnTo>
                <a:lnTo>
                  <a:pt x="878097" y="1643925"/>
                </a:lnTo>
                <a:lnTo>
                  <a:pt x="878526" y="1697974"/>
                </a:lnTo>
                <a:lnTo>
                  <a:pt x="878526" y="1752044"/>
                </a:lnTo>
                <a:lnTo>
                  <a:pt x="878097" y="1806092"/>
                </a:lnTo>
                <a:lnTo>
                  <a:pt x="877240" y="1860077"/>
                </a:lnTo>
                <a:lnTo>
                  <a:pt x="875954" y="1913955"/>
                </a:lnTo>
                <a:lnTo>
                  <a:pt x="874239" y="1967684"/>
                </a:lnTo>
                <a:lnTo>
                  <a:pt x="872095" y="2021220"/>
                </a:lnTo>
                <a:lnTo>
                  <a:pt x="869523" y="2074521"/>
                </a:lnTo>
                <a:lnTo>
                  <a:pt x="866522" y="2127545"/>
                </a:lnTo>
                <a:lnTo>
                  <a:pt x="863092" y="2180249"/>
                </a:lnTo>
                <a:lnTo>
                  <a:pt x="859233" y="2232589"/>
                </a:lnTo>
                <a:lnTo>
                  <a:pt x="854946" y="2284524"/>
                </a:lnTo>
                <a:lnTo>
                  <a:pt x="850230" y="2336011"/>
                </a:lnTo>
                <a:lnTo>
                  <a:pt x="845085" y="2387006"/>
                </a:lnTo>
                <a:lnTo>
                  <a:pt x="839512" y="2437468"/>
                </a:lnTo>
                <a:lnTo>
                  <a:pt x="833509" y="2487353"/>
                </a:lnTo>
                <a:lnTo>
                  <a:pt x="827078" y="2536619"/>
                </a:lnTo>
                <a:lnTo>
                  <a:pt x="820219" y="2585223"/>
                </a:lnTo>
                <a:lnTo>
                  <a:pt x="812930" y="2633123"/>
                </a:lnTo>
                <a:lnTo>
                  <a:pt x="805213" y="2680275"/>
                </a:lnTo>
                <a:lnTo>
                  <a:pt x="797067" y="2726637"/>
                </a:lnTo>
                <a:lnTo>
                  <a:pt x="788493" y="2772166"/>
                </a:lnTo>
                <a:lnTo>
                  <a:pt x="779489" y="2816820"/>
                </a:lnTo>
                <a:lnTo>
                  <a:pt x="770057" y="2860556"/>
                </a:lnTo>
                <a:lnTo>
                  <a:pt x="760196" y="2903331"/>
                </a:lnTo>
                <a:lnTo>
                  <a:pt x="749907" y="2945102"/>
                </a:lnTo>
                <a:lnTo>
                  <a:pt x="734022" y="3004504"/>
                </a:lnTo>
                <a:lnTo>
                  <a:pt x="717586" y="3060193"/>
                </a:lnTo>
                <a:lnTo>
                  <a:pt x="700634" y="3112170"/>
                </a:lnTo>
                <a:lnTo>
                  <a:pt x="683201" y="3160434"/>
                </a:lnTo>
                <a:lnTo>
                  <a:pt x="665323" y="3204985"/>
                </a:lnTo>
                <a:lnTo>
                  <a:pt x="647036" y="3245824"/>
                </a:lnTo>
                <a:lnTo>
                  <a:pt x="628375" y="3282950"/>
                </a:lnTo>
                <a:lnTo>
                  <a:pt x="609376" y="3316364"/>
                </a:lnTo>
                <a:lnTo>
                  <a:pt x="570507" y="3372053"/>
                </a:lnTo>
                <a:lnTo>
                  <a:pt x="530711" y="3412892"/>
                </a:lnTo>
                <a:lnTo>
                  <a:pt x="490275" y="3438880"/>
                </a:lnTo>
                <a:lnTo>
                  <a:pt x="449483" y="3450018"/>
                </a:lnTo>
                <a:lnTo>
                  <a:pt x="429042" y="3450018"/>
                </a:lnTo>
                <a:lnTo>
                  <a:pt x="388250" y="3438880"/>
                </a:lnTo>
                <a:lnTo>
                  <a:pt x="347814" y="3412892"/>
                </a:lnTo>
                <a:lnTo>
                  <a:pt x="308019" y="3372053"/>
                </a:lnTo>
                <a:lnTo>
                  <a:pt x="269149" y="3316364"/>
                </a:lnTo>
                <a:lnTo>
                  <a:pt x="250150" y="3282950"/>
                </a:lnTo>
                <a:lnTo>
                  <a:pt x="231489" y="3245824"/>
                </a:lnTo>
                <a:lnTo>
                  <a:pt x="213202" y="3204985"/>
                </a:lnTo>
                <a:lnTo>
                  <a:pt x="195324" y="3160434"/>
                </a:lnTo>
                <a:lnTo>
                  <a:pt x="177892" y="3112170"/>
                </a:lnTo>
                <a:lnTo>
                  <a:pt x="160939" y="3060193"/>
                </a:lnTo>
                <a:lnTo>
                  <a:pt x="144503" y="3004504"/>
                </a:lnTo>
                <a:lnTo>
                  <a:pt x="128619" y="2945102"/>
                </a:lnTo>
                <a:lnTo>
                  <a:pt x="118329" y="2903331"/>
                </a:lnTo>
                <a:lnTo>
                  <a:pt x="108468" y="2860556"/>
                </a:lnTo>
                <a:lnTo>
                  <a:pt x="99036" y="2816820"/>
                </a:lnTo>
                <a:lnTo>
                  <a:pt x="90033" y="2772166"/>
                </a:lnTo>
                <a:lnTo>
                  <a:pt x="81458" y="2726637"/>
                </a:lnTo>
                <a:lnTo>
                  <a:pt x="73313" y="2680275"/>
                </a:lnTo>
                <a:lnTo>
                  <a:pt x="65595" y="2633123"/>
                </a:lnTo>
                <a:lnTo>
                  <a:pt x="58307" y="2585223"/>
                </a:lnTo>
                <a:lnTo>
                  <a:pt x="51447" y="2536619"/>
                </a:lnTo>
                <a:lnTo>
                  <a:pt x="45016" y="2487353"/>
                </a:lnTo>
                <a:lnTo>
                  <a:pt x="39014" y="2437468"/>
                </a:lnTo>
                <a:lnTo>
                  <a:pt x="33441" y="2387006"/>
                </a:lnTo>
                <a:lnTo>
                  <a:pt x="28296" y="2336011"/>
                </a:lnTo>
                <a:lnTo>
                  <a:pt x="23580" y="2284524"/>
                </a:lnTo>
                <a:lnTo>
                  <a:pt x="19292" y="2232589"/>
                </a:lnTo>
                <a:lnTo>
                  <a:pt x="15434" y="2180249"/>
                </a:lnTo>
                <a:lnTo>
                  <a:pt x="12004" y="2127545"/>
                </a:lnTo>
                <a:lnTo>
                  <a:pt x="9003" y="2074521"/>
                </a:lnTo>
                <a:lnTo>
                  <a:pt x="6430" y="2021220"/>
                </a:lnTo>
                <a:lnTo>
                  <a:pt x="4287" y="1967684"/>
                </a:lnTo>
                <a:lnTo>
                  <a:pt x="2572" y="1913955"/>
                </a:lnTo>
                <a:lnTo>
                  <a:pt x="1286" y="1860077"/>
                </a:lnTo>
                <a:lnTo>
                  <a:pt x="428" y="1806092"/>
                </a:lnTo>
                <a:lnTo>
                  <a:pt x="0" y="1752044"/>
                </a:lnTo>
                <a:lnTo>
                  <a:pt x="0" y="1697974"/>
                </a:lnTo>
                <a:lnTo>
                  <a:pt x="428" y="1643925"/>
                </a:lnTo>
                <a:lnTo>
                  <a:pt x="1286" y="1589940"/>
                </a:lnTo>
                <a:lnTo>
                  <a:pt x="2572" y="1536062"/>
                </a:lnTo>
                <a:lnTo>
                  <a:pt x="4287" y="1482334"/>
                </a:lnTo>
                <a:lnTo>
                  <a:pt x="6430" y="1428797"/>
                </a:lnTo>
                <a:lnTo>
                  <a:pt x="9003" y="1375496"/>
                </a:lnTo>
                <a:lnTo>
                  <a:pt x="12004" y="1322472"/>
                </a:lnTo>
                <a:lnTo>
                  <a:pt x="15434" y="1269768"/>
                </a:lnTo>
                <a:lnTo>
                  <a:pt x="19292" y="1217428"/>
                </a:lnTo>
                <a:lnTo>
                  <a:pt x="23580" y="1165493"/>
                </a:lnTo>
                <a:lnTo>
                  <a:pt x="28296" y="1114006"/>
                </a:lnTo>
                <a:lnTo>
                  <a:pt x="33441" y="1063011"/>
                </a:lnTo>
                <a:lnTo>
                  <a:pt x="39014" y="1012549"/>
                </a:lnTo>
                <a:lnTo>
                  <a:pt x="45016" y="962664"/>
                </a:lnTo>
                <a:lnTo>
                  <a:pt x="51447" y="913398"/>
                </a:lnTo>
                <a:lnTo>
                  <a:pt x="58307" y="864794"/>
                </a:lnTo>
                <a:lnTo>
                  <a:pt x="65595" y="816895"/>
                </a:lnTo>
                <a:lnTo>
                  <a:pt x="73313" y="769742"/>
                </a:lnTo>
                <a:lnTo>
                  <a:pt x="81458" y="723380"/>
                </a:lnTo>
                <a:lnTo>
                  <a:pt x="90033" y="677851"/>
                </a:lnTo>
                <a:lnTo>
                  <a:pt x="99036" y="633197"/>
                </a:lnTo>
                <a:lnTo>
                  <a:pt x="108468" y="589461"/>
                </a:lnTo>
                <a:lnTo>
                  <a:pt x="118329" y="546686"/>
                </a:lnTo>
                <a:lnTo>
                  <a:pt x="128619" y="504915"/>
                </a:lnTo>
                <a:close/>
              </a:path>
            </a:pathLst>
          </a:custGeom>
          <a:ln w="2016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9" y="543612"/>
            <a:ext cx="642937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>
                <a:latin typeface="Arial Black"/>
                <a:cs typeface="Arial Black"/>
              </a:rPr>
              <a:t>Metrics</a:t>
            </a:r>
            <a:r>
              <a:rPr dirty="0" sz="2700" spc="-10">
                <a:latin typeface="Arial Black"/>
                <a:cs typeface="Arial Black"/>
              </a:rPr>
              <a:t> </a:t>
            </a:r>
            <a:r>
              <a:rPr dirty="0" sz="2700" spc="-20">
                <a:latin typeface="Arial Black"/>
                <a:cs typeface="Arial Black"/>
              </a:rPr>
              <a:t>for</a:t>
            </a:r>
            <a:r>
              <a:rPr dirty="0" sz="2700" spc="-10">
                <a:latin typeface="Arial Black"/>
                <a:cs typeface="Arial Black"/>
              </a:rPr>
              <a:t> </a:t>
            </a:r>
            <a:r>
              <a:rPr dirty="0" sz="2700" spc="10">
                <a:latin typeface="Arial Black"/>
                <a:cs typeface="Arial Black"/>
              </a:rPr>
              <a:t>more</a:t>
            </a:r>
            <a:r>
              <a:rPr dirty="0" sz="2700" spc="-5">
                <a:latin typeface="Arial Black"/>
                <a:cs typeface="Arial Black"/>
              </a:rPr>
              <a:t> than </a:t>
            </a:r>
            <a:r>
              <a:rPr dirty="0" sz="2700" spc="-20">
                <a:latin typeface="Arial Black"/>
                <a:cs typeface="Arial Black"/>
              </a:rPr>
              <a:t>two</a:t>
            </a:r>
            <a:r>
              <a:rPr dirty="0" sz="2700" spc="-5">
                <a:latin typeface="Arial Black"/>
                <a:cs typeface="Arial Black"/>
              </a:rPr>
              <a:t> </a:t>
            </a:r>
            <a:r>
              <a:rPr dirty="0" sz="2700" spc="-15">
                <a:latin typeface="Arial Black"/>
                <a:cs typeface="Arial Black"/>
              </a:rPr>
              <a:t>classes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7676" y="1375096"/>
            <a:ext cx="2101215" cy="624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Arial MT"/>
                <a:cs typeface="Arial MT"/>
              </a:rPr>
              <a:t>Macro-averaging:</a:t>
            </a:r>
            <a:endParaRPr sz="2100">
              <a:latin typeface="Arial MT"/>
              <a:cs typeface="Arial MT"/>
            </a:endParaRPr>
          </a:p>
          <a:p>
            <a:pPr algn="r" marR="312420">
              <a:lnSpc>
                <a:spcPct val="100000"/>
              </a:lnSpc>
              <a:spcBef>
                <a:spcPts val="35"/>
              </a:spcBef>
            </a:pPr>
            <a:r>
              <a:rPr dirty="0" sz="1800" i="1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3572" y="2141737"/>
            <a:ext cx="73088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3071" sz="3825" spc="-7" i="1">
                <a:latin typeface="Times New Roman"/>
                <a:cs typeface="Times New Roman"/>
              </a:rPr>
              <a:t>k</a:t>
            </a:r>
            <a:r>
              <a:rPr dirty="0" baseline="-13071" sz="3825" spc="37" i="1">
                <a:latin typeface="Times New Roman"/>
                <a:cs typeface="Times New Roman"/>
              </a:rPr>
              <a:t> </a:t>
            </a:r>
            <a:r>
              <a:rPr dirty="0" sz="2550" spc="1480">
                <a:latin typeface="Cambria"/>
                <a:cs typeface="Cambria"/>
              </a:rPr>
              <a:t>∑</a:t>
            </a:r>
            <a:endParaRPr sz="25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6780" y="2462279"/>
            <a:ext cx="36131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i="1">
                <a:latin typeface="Times New Roman"/>
                <a:cs typeface="Times New Roman"/>
              </a:rPr>
              <a:t>j</a:t>
            </a:r>
            <a:r>
              <a:rPr dirty="0" sz="1800" spc="240">
                <a:latin typeface="Cambria"/>
                <a:cs typeface="Cambria"/>
              </a:rPr>
              <a:t>=</a:t>
            </a:r>
            <a:r>
              <a:rPr dirty="0" sz="1800" spc="-95"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9576" y="1973387"/>
            <a:ext cx="289750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030095" algn="l"/>
              </a:tabLst>
            </a:pPr>
            <a:r>
              <a:rPr dirty="0" sz="2550" i="1">
                <a:latin typeface="Times New Roman"/>
                <a:cs typeface="Times New Roman"/>
              </a:rPr>
              <a:t>Recall</a:t>
            </a:r>
            <a:r>
              <a:rPr dirty="0" sz="2550" spc="65" i="1">
                <a:latin typeface="Times New Roman"/>
                <a:cs typeface="Times New Roman"/>
              </a:rPr>
              <a:t> </a:t>
            </a:r>
            <a:r>
              <a:rPr dirty="0" sz="2550" spc="330">
                <a:latin typeface="Cambria"/>
                <a:cs typeface="Cambria"/>
              </a:rPr>
              <a:t>=</a:t>
            </a:r>
            <a:r>
              <a:rPr dirty="0" sz="2550" spc="400">
                <a:latin typeface="Cambria"/>
                <a:cs typeface="Cambria"/>
              </a:rPr>
              <a:t> </a:t>
            </a:r>
            <a:r>
              <a:rPr dirty="0" u="heavy" baseline="39215" sz="3825" spc="-209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baseline="39215" sz="3825" spc="-209">
                <a:latin typeface="Cambria"/>
                <a:cs typeface="Cambria"/>
              </a:rPr>
              <a:t>	</a:t>
            </a:r>
            <a:r>
              <a:rPr dirty="0" sz="2550" i="1">
                <a:latin typeface="Times New Roman"/>
                <a:cs typeface="Times New Roman"/>
              </a:rPr>
              <a:t>Recall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4922" y="2147876"/>
            <a:ext cx="8953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i="1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43459" y="1801758"/>
          <a:ext cx="3236595" cy="2982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5180"/>
                <a:gridCol w="805180"/>
                <a:gridCol w="805179"/>
                <a:gridCol w="805180"/>
              </a:tblGrid>
              <a:tr h="741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Dog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000" spc="20" b="1">
                          <a:latin typeface="Arial"/>
                          <a:cs typeface="Arial"/>
                        </a:rPr>
                        <a:t>Cat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Bird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1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7749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000" spc="10" b="1">
                          <a:latin typeface="Arial"/>
                          <a:cs typeface="Arial"/>
                        </a:rPr>
                        <a:t>Dog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000" spc="5">
                          <a:latin typeface="Arial MT"/>
                          <a:cs typeface="Arial MT"/>
                        </a:rPr>
                        <a:t>10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1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654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000" spc="20" b="1">
                          <a:latin typeface="Arial"/>
                          <a:cs typeface="Arial"/>
                        </a:rPr>
                        <a:t>Cat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1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7876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Bird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000" spc="5">
                          <a:latin typeface="Arial MT"/>
                          <a:cs typeface="Arial MT"/>
                        </a:rPr>
                        <a:t>12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92134" y="3187218"/>
            <a:ext cx="250190" cy="56769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500">
                <a:latin typeface="Arial MT"/>
                <a:cs typeface="Arial MT"/>
              </a:rPr>
              <a:t>Actual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6071" y="1367252"/>
            <a:ext cx="852805" cy="256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 spc="15">
                <a:latin typeface="Arial MT"/>
                <a:cs typeface="Arial MT"/>
              </a:rPr>
              <a:t>Predicted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7312" y="2479147"/>
            <a:ext cx="3432175" cy="874394"/>
          </a:xfrm>
          <a:custGeom>
            <a:avLst/>
            <a:gdLst/>
            <a:ahLst/>
            <a:cxnLst/>
            <a:rect l="l" t="t" r="r" b="b"/>
            <a:pathLst>
              <a:path w="3432175" h="874395">
                <a:moveTo>
                  <a:pt x="2929351" y="127931"/>
                </a:moveTo>
                <a:lnTo>
                  <a:pt x="2988435" y="143730"/>
                </a:lnTo>
                <a:lnTo>
                  <a:pt x="3043827" y="160079"/>
                </a:lnTo>
                <a:lnTo>
                  <a:pt x="3095525" y="176940"/>
                </a:lnTo>
                <a:lnTo>
                  <a:pt x="3143531" y="194280"/>
                </a:lnTo>
                <a:lnTo>
                  <a:pt x="3187844" y="212062"/>
                </a:lnTo>
                <a:lnTo>
                  <a:pt x="3228465" y="230251"/>
                </a:lnTo>
                <a:lnTo>
                  <a:pt x="3265392" y="248812"/>
                </a:lnTo>
                <a:lnTo>
                  <a:pt x="3298627" y="267710"/>
                </a:lnTo>
                <a:lnTo>
                  <a:pt x="3354018" y="306372"/>
                </a:lnTo>
                <a:lnTo>
                  <a:pt x="3394638" y="345954"/>
                </a:lnTo>
                <a:lnTo>
                  <a:pt x="3420488" y="386174"/>
                </a:lnTo>
                <a:lnTo>
                  <a:pt x="3431566" y="426748"/>
                </a:lnTo>
                <a:lnTo>
                  <a:pt x="3431566" y="447079"/>
                </a:lnTo>
                <a:lnTo>
                  <a:pt x="3420488" y="487653"/>
                </a:lnTo>
                <a:lnTo>
                  <a:pt x="3394638" y="527873"/>
                </a:lnTo>
                <a:lnTo>
                  <a:pt x="3354018" y="567455"/>
                </a:lnTo>
                <a:lnTo>
                  <a:pt x="3298627" y="606117"/>
                </a:lnTo>
                <a:lnTo>
                  <a:pt x="3265392" y="625015"/>
                </a:lnTo>
                <a:lnTo>
                  <a:pt x="3228465" y="643576"/>
                </a:lnTo>
                <a:lnTo>
                  <a:pt x="3187844" y="661765"/>
                </a:lnTo>
                <a:lnTo>
                  <a:pt x="3143531" y="679547"/>
                </a:lnTo>
                <a:lnTo>
                  <a:pt x="3095525" y="696887"/>
                </a:lnTo>
                <a:lnTo>
                  <a:pt x="3043827" y="713748"/>
                </a:lnTo>
                <a:lnTo>
                  <a:pt x="2988435" y="730097"/>
                </a:lnTo>
                <a:lnTo>
                  <a:pt x="2929351" y="745896"/>
                </a:lnTo>
                <a:lnTo>
                  <a:pt x="2887803" y="756131"/>
                </a:lnTo>
                <a:lnTo>
                  <a:pt x="2845257" y="765939"/>
                </a:lnTo>
                <a:lnTo>
                  <a:pt x="2801755" y="775320"/>
                </a:lnTo>
                <a:lnTo>
                  <a:pt x="2757340" y="784275"/>
                </a:lnTo>
                <a:lnTo>
                  <a:pt x="2712054" y="792804"/>
                </a:lnTo>
                <a:lnTo>
                  <a:pt x="2665940" y="800907"/>
                </a:lnTo>
                <a:lnTo>
                  <a:pt x="2619040" y="808582"/>
                </a:lnTo>
                <a:lnTo>
                  <a:pt x="2571397" y="815832"/>
                </a:lnTo>
                <a:lnTo>
                  <a:pt x="2523053" y="822655"/>
                </a:lnTo>
                <a:lnTo>
                  <a:pt x="2474050" y="829052"/>
                </a:lnTo>
                <a:lnTo>
                  <a:pt x="2424432" y="835022"/>
                </a:lnTo>
                <a:lnTo>
                  <a:pt x="2374240" y="840565"/>
                </a:lnTo>
                <a:lnTo>
                  <a:pt x="2323517" y="845683"/>
                </a:lnTo>
                <a:lnTo>
                  <a:pt x="2272306" y="850373"/>
                </a:lnTo>
                <a:lnTo>
                  <a:pt x="2220649" y="854638"/>
                </a:lnTo>
                <a:lnTo>
                  <a:pt x="2168588" y="858476"/>
                </a:lnTo>
                <a:lnTo>
                  <a:pt x="2116167" y="861887"/>
                </a:lnTo>
                <a:lnTo>
                  <a:pt x="2063426" y="864872"/>
                </a:lnTo>
                <a:lnTo>
                  <a:pt x="2010410" y="867431"/>
                </a:lnTo>
                <a:lnTo>
                  <a:pt x="1957160" y="869563"/>
                </a:lnTo>
                <a:lnTo>
                  <a:pt x="1903719" y="871269"/>
                </a:lnTo>
                <a:lnTo>
                  <a:pt x="1850129" y="872548"/>
                </a:lnTo>
                <a:lnTo>
                  <a:pt x="1796433" y="873401"/>
                </a:lnTo>
                <a:lnTo>
                  <a:pt x="1742673" y="873828"/>
                </a:lnTo>
                <a:lnTo>
                  <a:pt x="1688892" y="873828"/>
                </a:lnTo>
                <a:lnTo>
                  <a:pt x="1635133" y="873401"/>
                </a:lnTo>
                <a:lnTo>
                  <a:pt x="1581437" y="872548"/>
                </a:lnTo>
                <a:lnTo>
                  <a:pt x="1527847" y="871269"/>
                </a:lnTo>
                <a:lnTo>
                  <a:pt x="1474406" y="869563"/>
                </a:lnTo>
                <a:lnTo>
                  <a:pt x="1421156" y="867431"/>
                </a:lnTo>
                <a:lnTo>
                  <a:pt x="1368139" y="864872"/>
                </a:lnTo>
                <a:lnTo>
                  <a:pt x="1315399" y="861887"/>
                </a:lnTo>
                <a:lnTo>
                  <a:pt x="1262977" y="858476"/>
                </a:lnTo>
                <a:lnTo>
                  <a:pt x="1210917" y="854638"/>
                </a:lnTo>
                <a:lnTo>
                  <a:pt x="1159260" y="850373"/>
                </a:lnTo>
                <a:lnTo>
                  <a:pt x="1108048" y="845683"/>
                </a:lnTo>
                <a:lnTo>
                  <a:pt x="1057326" y="840565"/>
                </a:lnTo>
                <a:lnTo>
                  <a:pt x="1007134" y="835022"/>
                </a:lnTo>
                <a:lnTo>
                  <a:pt x="957516" y="829052"/>
                </a:lnTo>
                <a:lnTo>
                  <a:pt x="908513" y="822655"/>
                </a:lnTo>
                <a:lnTo>
                  <a:pt x="860169" y="815832"/>
                </a:lnTo>
                <a:lnTo>
                  <a:pt x="812526" y="808582"/>
                </a:lnTo>
                <a:lnTo>
                  <a:pt x="765626" y="800907"/>
                </a:lnTo>
                <a:lnTo>
                  <a:pt x="719512" y="792804"/>
                </a:lnTo>
                <a:lnTo>
                  <a:pt x="674226" y="784275"/>
                </a:lnTo>
                <a:lnTo>
                  <a:pt x="629811" y="775320"/>
                </a:lnTo>
                <a:lnTo>
                  <a:pt x="586309" y="765939"/>
                </a:lnTo>
                <a:lnTo>
                  <a:pt x="543763" y="756131"/>
                </a:lnTo>
                <a:lnTo>
                  <a:pt x="502215" y="745896"/>
                </a:lnTo>
                <a:lnTo>
                  <a:pt x="443130" y="730097"/>
                </a:lnTo>
                <a:lnTo>
                  <a:pt x="387739" y="713748"/>
                </a:lnTo>
                <a:lnTo>
                  <a:pt x="336040" y="696887"/>
                </a:lnTo>
                <a:lnTo>
                  <a:pt x="288035" y="679547"/>
                </a:lnTo>
                <a:lnTo>
                  <a:pt x="243721" y="661765"/>
                </a:lnTo>
                <a:lnTo>
                  <a:pt x="203101" y="643576"/>
                </a:lnTo>
                <a:lnTo>
                  <a:pt x="166174" y="625015"/>
                </a:lnTo>
                <a:lnTo>
                  <a:pt x="132939" y="606117"/>
                </a:lnTo>
                <a:lnTo>
                  <a:pt x="77547" y="567455"/>
                </a:lnTo>
                <a:lnTo>
                  <a:pt x="36927" y="527873"/>
                </a:lnTo>
                <a:lnTo>
                  <a:pt x="11078" y="487653"/>
                </a:lnTo>
                <a:lnTo>
                  <a:pt x="0" y="447079"/>
                </a:lnTo>
                <a:lnTo>
                  <a:pt x="0" y="426748"/>
                </a:lnTo>
                <a:lnTo>
                  <a:pt x="3692" y="406434"/>
                </a:lnTo>
                <a:lnTo>
                  <a:pt x="22156" y="366002"/>
                </a:lnTo>
                <a:lnTo>
                  <a:pt x="55391" y="326065"/>
                </a:lnTo>
                <a:lnTo>
                  <a:pt x="103397" y="286908"/>
                </a:lnTo>
                <a:lnTo>
                  <a:pt x="166174" y="248812"/>
                </a:lnTo>
                <a:lnTo>
                  <a:pt x="203101" y="230251"/>
                </a:lnTo>
                <a:lnTo>
                  <a:pt x="243721" y="212062"/>
                </a:lnTo>
                <a:lnTo>
                  <a:pt x="288035" y="194280"/>
                </a:lnTo>
                <a:lnTo>
                  <a:pt x="336040" y="176940"/>
                </a:lnTo>
                <a:lnTo>
                  <a:pt x="387739" y="160079"/>
                </a:lnTo>
                <a:lnTo>
                  <a:pt x="443130" y="143730"/>
                </a:lnTo>
                <a:lnTo>
                  <a:pt x="502215" y="127931"/>
                </a:lnTo>
                <a:lnTo>
                  <a:pt x="543763" y="117696"/>
                </a:lnTo>
                <a:lnTo>
                  <a:pt x="586309" y="107888"/>
                </a:lnTo>
                <a:lnTo>
                  <a:pt x="629811" y="98507"/>
                </a:lnTo>
                <a:lnTo>
                  <a:pt x="674226" y="89552"/>
                </a:lnTo>
                <a:lnTo>
                  <a:pt x="719512" y="81023"/>
                </a:lnTo>
                <a:lnTo>
                  <a:pt x="765626" y="72920"/>
                </a:lnTo>
                <a:lnTo>
                  <a:pt x="812526" y="65245"/>
                </a:lnTo>
                <a:lnTo>
                  <a:pt x="860169" y="57995"/>
                </a:lnTo>
                <a:lnTo>
                  <a:pt x="908513" y="51172"/>
                </a:lnTo>
                <a:lnTo>
                  <a:pt x="957516" y="44776"/>
                </a:lnTo>
                <a:lnTo>
                  <a:pt x="1007134" y="38805"/>
                </a:lnTo>
                <a:lnTo>
                  <a:pt x="1057326" y="33262"/>
                </a:lnTo>
                <a:lnTo>
                  <a:pt x="1108048" y="28144"/>
                </a:lnTo>
                <a:lnTo>
                  <a:pt x="1159260" y="23454"/>
                </a:lnTo>
                <a:lnTo>
                  <a:pt x="1210917" y="19189"/>
                </a:lnTo>
                <a:lnTo>
                  <a:pt x="1262977" y="15351"/>
                </a:lnTo>
                <a:lnTo>
                  <a:pt x="1315399" y="11940"/>
                </a:lnTo>
                <a:lnTo>
                  <a:pt x="1368139" y="8955"/>
                </a:lnTo>
                <a:lnTo>
                  <a:pt x="1421156" y="6396"/>
                </a:lnTo>
                <a:lnTo>
                  <a:pt x="1474406" y="4264"/>
                </a:lnTo>
                <a:lnTo>
                  <a:pt x="1527847" y="2558"/>
                </a:lnTo>
                <a:lnTo>
                  <a:pt x="1581437" y="1279"/>
                </a:lnTo>
                <a:lnTo>
                  <a:pt x="1635133" y="426"/>
                </a:lnTo>
                <a:lnTo>
                  <a:pt x="1688892" y="0"/>
                </a:lnTo>
                <a:lnTo>
                  <a:pt x="1742673" y="0"/>
                </a:lnTo>
                <a:lnTo>
                  <a:pt x="1796433" y="426"/>
                </a:lnTo>
                <a:lnTo>
                  <a:pt x="1850129" y="1279"/>
                </a:lnTo>
                <a:lnTo>
                  <a:pt x="1903719" y="2558"/>
                </a:lnTo>
                <a:lnTo>
                  <a:pt x="1957160" y="4264"/>
                </a:lnTo>
                <a:lnTo>
                  <a:pt x="2010410" y="6396"/>
                </a:lnTo>
                <a:lnTo>
                  <a:pt x="2063426" y="8955"/>
                </a:lnTo>
                <a:lnTo>
                  <a:pt x="2116167" y="11940"/>
                </a:lnTo>
                <a:lnTo>
                  <a:pt x="2168588" y="15351"/>
                </a:lnTo>
                <a:lnTo>
                  <a:pt x="2220649" y="19189"/>
                </a:lnTo>
                <a:lnTo>
                  <a:pt x="2272306" y="23454"/>
                </a:lnTo>
                <a:lnTo>
                  <a:pt x="2323517" y="28144"/>
                </a:lnTo>
                <a:lnTo>
                  <a:pt x="2374240" y="33262"/>
                </a:lnTo>
                <a:lnTo>
                  <a:pt x="2424432" y="38805"/>
                </a:lnTo>
                <a:lnTo>
                  <a:pt x="2474050" y="44776"/>
                </a:lnTo>
                <a:lnTo>
                  <a:pt x="2523053" y="51172"/>
                </a:lnTo>
                <a:lnTo>
                  <a:pt x="2571397" y="57995"/>
                </a:lnTo>
                <a:lnTo>
                  <a:pt x="2619040" y="65245"/>
                </a:lnTo>
                <a:lnTo>
                  <a:pt x="2665940" y="72920"/>
                </a:lnTo>
                <a:lnTo>
                  <a:pt x="2712054" y="81023"/>
                </a:lnTo>
                <a:lnTo>
                  <a:pt x="2757340" y="89552"/>
                </a:lnTo>
                <a:lnTo>
                  <a:pt x="2801755" y="98507"/>
                </a:lnTo>
                <a:lnTo>
                  <a:pt x="2845257" y="107888"/>
                </a:lnTo>
                <a:lnTo>
                  <a:pt x="2887803" y="117696"/>
                </a:lnTo>
                <a:lnTo>
                  <a:pt x="2929351" y="127931"/>
                </a:lnTo>
                <a:close/>
              </a:path>
            </a:pathLst>
          </a:custGeom>
          <a:ln w="20052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9" y="543612"/>
            <a:ext cx="303784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>
                <a:latin typeface="Arial Black"/>
                <a:cs typeface="Arial Black"/>
              </a:rPr>
              <a:t>M</a:t>
            </a:r>
            <a:r>
              <a:rPr dirty="0" sz="2700">
                <a:latin typeface="Arial Black"/>
                <a:cs typeface="Arial Black"/>
              </a:rPr>
              <a:t>ic</a:t>
            </a:r>
            <a:r>
              <a:rPr dirty="0" sz="2700" spc="40">
                <a:latin typeface="Arial Black"/>
                <a:cs typeface="Arial Black"/>
              </a:rPr>
              <a:t>r</a:t>
            </a:r>
            <a:r>
              <a:rPr dirty="0" sz="2700">
                <a:latin typeface="Arial Black"/>
                <a:cs typeface="Arial Black"/>
              </a:rPr>
              <a:t>o-</a:t>
            </a:r>
            <a:r>
              <a:rPr dirty="0" sz="2700" spc="-50">
                <a:latin typeface="Arial Black"/>
                <a:cs typeface="Arial Black"/>
              </a:rPr>
              <a:t>a</a:t>
            </a:r>
            <a:r>
              <a:rPr dirty="0" sz="2700" spc="-70">
                <a:latin typeface="Arial Black"/>
                <a:cs typeface="Arial Black"/>
              </a:rPr>
              <a:t>v</a:t>
            </a:r>
            <a:r>
              <a:rPr dirty="0" sz="2700">
                <a:latin typeface="Arial Black"/>
                <a:cs typeface="Arial Black"/>
              </a:rPr>
              <a:t>e</a:t>
            </a:r>
            <a:r>
              <a:rPr dirty="0" sz="2700" spc="45">
                <a:latin typeface="Arial Black"/>
                <a:cs typeface="Arial Black"/>
              </a:rPr>
              <a:t>r</a:t>
            </a:r>
            <a:r>
              <a:rPr dirty="0" sz="2700" spc="40">
                <a:latin typeface="Arial Black"/>
                <a:cs typeface="Arial Black"/>
              </a:rPr>
              <a:t>a</a:t>
            </a:r>
            <a:r>
              <a:rPr dirty="0" sz="2700">
                <a:latin typeface="Arial Black"/>
                <a:cs typeface="Arial Black"/>
              </a:rPr>
              <a:t>ging</a:t>
            </a:r>
            <a:endParaRPr sz="2700">
              <a:latin typeface="Arial Black"/>
              <a:cs typeface="Arial Black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9377" y="1688001"/>
          <a:ext cx="3519804" cy="323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25"/>
                <a:gridCol w="873125"/>
                <a:gridCol w="873125"/>
                <a:gridCol w="873125"/>
              </a:tblGrid>
              <a:tr h="804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Dog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100" spc="15" b="1">
                          <a:latin typeface="Arial"/>
                          <a:cs typeface="Arial"/>
                        </a:rPr>
                        <a:t>Cat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100" spc="-20" b="1">
                          <a:latin typeface="Arial"/>
                          <a:cs typeface="Arial"/>
                        </a:rPr>
                        <a:t>Bird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4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Dog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10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4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100" spc="15" b="1">
                          <a:latin typeface="Arial"/>
                          <a:cs typeface="Arial"/>
                        </a:rPr>
                        <a:t>Cat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4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100" spc="-20" b="1">
                          <a:latin typeface="Arial"/>
                          <a:cs typeface="Arial"/>
                        </a:rPr>
                        <a:t>Bird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100" spc="-5">
                          <a:latin typeface="Arial MT"/>
                          <a:cs typeface="Arial MT"/>
                        </a:rPr>
                        <a:t>12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0860" y="3001294"/>
            <a:ext cx="269240" cy="61341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650">
                <a:latin typeface="Arial MT"/>
                <a:cs typeface="Arial MT"/>
              </a:rPr>
              <a:t>Actual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2804" y="1200327"/>
            <a:ext cx="923290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25">
                <a:latin typeface="Arial MT"/>
                <a:cs typeface="Arial MT"/>
              </a:rPr>
              <a:t>P</a:t>
            </a:r>
            <a:r>
              <a:rPr dirty="0" sz="1650" spc="-45">
                <a:latin typeface="Arial MT"/>
                <a:cs typeface="Arial MT"/>
              </a:rPr>
              <a:t>r</a:t>
            </a:r>
            <a:r>
              <a:rPr dirty="0" sz="1650" spc="20">
                <a:latin typeface="Arial MT"/>
                <a:cs typeface="Arial MT"/>
              </a:rPr>
              <a:t>edicted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6717" y="2173580"/>
            <a:ext cx="340360" cy="785495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100">
                <a:latin typeface="Arial MT"/>
                <a:cs typeface="Arial MT"/>
              </a:rPr>
              <a:t>Actual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2568" y="1081038"/>
            <a:ext cx="1184910" cy="349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 spc="-15">
                <a:latin typeface="Arial MT"/>
                <a:cs typeface="Arial MT"/>
              </a:rPr>
              <a:t>P</a:t>
            </a:r>
            <a:r>
              <a:rPr dirty="0" sz="2100" spc="-50">
                <a:latin typeface="Arial MT"/>
                <a:cs typeface="Arial MT"/>
              </a:rPr>
              <a:t>r</a:t>
            </a:r>
            <a:r>
              <a:rPr dirty="0" sz="2100" spc="40">
                <a:latin typeface="Arial MT"/>
                <a:cs typeface="Arial MT"/>
              </a:rPr>
              <a:t>edicted</a:t>
            </a:r>
            <a:endParaRPr sz="210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699289" y="1469113"/>
          <a:ext cx="1724660" cy="1578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/>
                <a:gridCol w="563245"/>
                <a:gridCol w="563245"/>
              </a:tblGrid>
              <a:tr h="5186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701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8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820" marR="116205" indent="-95250">
                        <a:lnSpc>
                          <a:spcPct val="102800"/>
                        </a:lnSpc>
                        <a:spcBef>
                          <a:spcPts val="284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non  </a:t>
                      </a:r>
                      <a:r>
                        <a:rPr dirty="0" sz="1400" spc="35" b="1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194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629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51765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6685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6685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629">
                <a:tc>
                  <a:txBody>
                    <a:bodyPr/>
                    <a:lstStyle/>
                    <a:p>
                      <a:pPr marL="215900" marR="110489" indent="-95250">
                        <a:lnSpc>
                          <a:spcPct val="102800"/>
                        </a:lnSpc>
                        <a:spcBef>
                          <a:spcPts val="21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non  </a:t>
                      </a:r>
                      <a:r>
                        <a:rPr dirty="0" sz="1400" spc="35" b="1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7305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097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296717" y="3603155"/>
            <a:ext cx="340360" cy="785495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100">
                <a:latin typeface="Arial MT"/>
                <a:cs typeface="Arial MT"/>
              </a:rPr>
              <a:t>Actual</a:t>
            </a:r>
            <a:endParaRPr sz="2100">
              <a:latin typeface="Arial MT"/>
              <a:cs typeface="Arial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10532" y="3296163"/>
          <a:ext cx="1702435" cy="1611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0"/>
                <a:gridCol w="556260"/>
                <a:gridCol w="556259"/>
              </a:tblGrid>
              <a:tr h="5296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701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54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 marR="112395" indent="-98425">
                        <a:lnSpc>
                          <a:spcPct val="102800"/>
                        </a:lnSpc>
                        <a:spcBef>
                          <a:spcPts val="33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non  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9613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5748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700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12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5240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5240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9613">
                <a:tc>
                  <a:txBody>
                    <a:bodyPr/>
                    <a:lstStyle/>
                    <a:p>
                      <a:pPr marL="215900" marR="107314" indent="-98425">
                        <a:lnSpc>
                          <a:spcPct val="102800"/>
                        </a:lnSpc>
                        <a:spcBef>
                          <a:spcPts val="26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non  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6685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6685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908612" y="1457870"/>
          <a:ext cx="1702435" cy="1611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0"/>
                <a:gridCol w="556260"/>
                <a:gridCol w="556259"/>
              </a:tblGrid>
              <a:tr h="5296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54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 marR="112395" indent="-95250">
                        <a:lnSpc>
                          <a:spcPct val="102800"/>
                        </a:lnSpc>
                        <a:spcBef>
                          <a:spcPts val="33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non  </a:t>
                      </a:r>
                      <a:r>
                        <a:rPr dirty="0" sz="1400" spc="35" b="1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9613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5748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5240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5240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9613">
                <a:tc>
                  <a:txBody>
                    <a:bodyPr/>
                    <a:lstStyle/>
                    <a:p>
                      <a:pPr marL="212725" marR="107314" indent="-95250">
                        <a:lnSpc>
                          <a:spcPct val="102800"/>
                        </a:lnSpc>
                        <a:spcBef>
                          <a:spcPts val="26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non  </a:t>
                      </a:r>
                      <a:r>
                        <a:rPr dirty="0" sz="1400" spc="35" b="1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6685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24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6685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897369" y="3313028"/>
          <a:ext cx="1724660" cy="1578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/>
                <a:gridCol w="563245"/>
                <a:gridCol w="563245"/>
              </a:tblGrid>
              <a:tr h="5186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+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85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859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629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+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51765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27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6685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6685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629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605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097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60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097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160553" y="1081038"/>
            <a:ext cx="1184910" cy="349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 spc="-15">
                <a:latin typeface="Arial MT"/>
                <a:cs typeface="Arial MT"/>
              </a:rPr>
              <a:t>P</a:t>
            </a:r>
            <a:r>
              <a:rPr dirty="0" sz="2100" spc="-50">
                <a:latin typeface="Arial MT"/>
                <a:cs typeface="Arial MT"/>
              </a:rPr>
              <a:t>r</a:t>
            </a:r>
            <a:r>
              <a:rPr dirty="0" sz="2100" spc="40">
                <a:latin typeface="Arial MT"/>
                <a:cs typeface="Arial MT"/>
              </a:rPr>
              <a:t>edicted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9" y="543612"/>
            <a:ext cx="322643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>
                <a:latin typeface="Arial Black"/>
                <a:cs typeface="Arial Black"/>
              </a:rPr>
              <a:t>Interim</a:t>
            </a:r>
            <a:r>
              <a:rPr dirty="0" sz="2700" spc="-60">
                <a:latin typeface="Arial Black"/>
                <a:cs typeface="Arial Black"/>
              </a:rPr>
              <a:t> </a:t>
            </a:r>
            <a:r>
              <a:rPr dirty="0" sz="2700" spc="20">
                <a:latin typeface="Arial Black"/>
                <a:cs typeface="Arial Black"/>
              </a:rPr>
              <a:t>summary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19" y="1331043"/>
            <a:ext cx="7684134" cy="221043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45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5">
                <a:latin typeface="Arial MT"/>
                <a:cs typeface="Arial MT"/>
              </a:rPr>
              <a:t>Performance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metrics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for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classification</a:t>
            </a:r>
            <a:r>
              <a:rPr dirty="0" sz="2100" spc="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problems.</a:t>
            </a:r>
            <a:endParaRPr sz="21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345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5">
                <a:latin typeface="Arial MT"/>
                <a:cs typeface="Arial MT"/>
              </a:rPr>
              <a:t>Confusion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matrices,</a:t>
            </a:r>
            <a:r>
              <a:rPr dirty="0" sz="2100" spc="-40">
                <a:latin typeface="Arial MT"/>
                <a:cs typeface="Arial MT"/>
              </a:rPr>
              <a:t> </a:t>
            </a:r>
            <a:r>
              <a:rPr dirty="0" sz="2100" spc="-95">
                <a:latin typeface="Arial MT"/>
                <a:cs typeface="Arial MT"/>
              </a:rPr>
              <a:t>TP,</a:t>
            </a:r>
            <a:r>
              <a:rPr dirty="0" sz="2100" spc="-4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TN, </a:t>
            </a:r>
            <a:r>
              <a:rPr dirty="0" sz="2100" spc="-95">
                <a:latin typeface="Arial MT"/>
                <a:cs typeface="Arial MT"/>
              </a:rPr>
              <a:t>FP,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FN</a:t>
            </a:r>
            <a:endParaRPr sz="21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350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20">
                <a:latin typeface="Arial MT"/>
                <a:cs typeface="Arial MT"/>
              </a:rPr>
              <a:t>Accuracy,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Precision,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Recall,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and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F1</a:t>
            </a:r>
            <a:endParaRPr sz="21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345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5">
                <a:latin typeface="Arial MT"/>
                <a:cs typeface="Arial MT"/>
              </a:rPr>
              <a:t>Averages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of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these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rebuchet MS"/>
              <a:buChar char="▪"/>
            </a:pPr>
            <a:endParaRPr sz="275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5">
                <a:latin typeface="Arial MT"/>
                <a:cs typeface="Arial MT"/>
              </a:rPr>
              <a:t>Something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to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think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about: When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is accuracy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not a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good </a:t>
            </a:r>
            <a:r>
              <a:rPr dirty="0" sz="2100" spc="-5">
                <a:latin typeface="Arial MT"/>
                <a:cs typeface="Arial MT"/>
              </a:rPr>
              <a:t>metric?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9394" y="1129197"/>
            <a:ext cx="5506206" cy="40099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19" y="543612"/>
            <a:ext cx="630682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latin typeface="Arial Black"/>
                <a:cs typeface="Arial Black"/>
              </a:rPr>
              <a:t>Performance</a:t>
            </a:r>
            <a:r>
              <a:rPr dirty="0" sz="2700" spc="-25">
                <a:latin typeface="Arial Black"/>
                <a:cs typeface="Arial Black"/>
              </a:rPr>
              <a:t> </a:t>
            </a:r>
            <a:r>
              <a:rPr dirty="0" sz="2700" spc="-5">
                <a:latin typeface="Arial Black"/>
                <a:cs typeface="Arial Black"/>
              </a:rPr>
              <a:t>metrics:</a:t>
            </a:r>
            <a:r>
              <a:rPr dirty="0" sz="2700" spc="-25">
                <a:latin typeface="Arial Black"/>
                <a:cs typeface="Arial Black"/>
              </a:rPr>
              <a:t> </a:t>
            </a:r>
            <a:r>
              <a:rPr dirty="0" sz="2700" spc="5">
                <a:latin typeface="Arial Black"/>
                <a:cs typeface="Arial Black"/>
              </a:rPr>
              <a:t>Regression</a:t>
            </a:r>
            <a:endParaRPr sz="2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9" y="543612"/>
            <a:ext cx="137795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>
                <a:latin typeface="Arial Black"/>
                <a:cs typeface="Arial Black"/>
              </a:rPr>
              <a:t>Outline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19" y="1331043"/>
            <a:ext cx="3975735" cy="184594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45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25">
                <a:latin typeface="Arial MT"/>
                <a:cs typeface="Arial MT"/>
              </a:rPr>
              <a:t>Types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of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learning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problem</a:t>
            </a:r>
            <a:endParaRPr sz="21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345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5">
                <a:latin typeface="Arial MT"/>
                <a:cs typeface="Arial MT"/>
              </a:rPr>
              <a:t>Classification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vs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regression</a:t>
            </a:r>
            <a:endParaRPr sz="21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350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5" b="1">
                <a:latin typeface="Arial"/>
                <a:cs typeface="Arial"/>
              </a:rPr>
              <a:t>Performance</a:t>
            </a:r>
            <a:r>
              <a:rPr dirty="0" sz="2100" spc="-15" b="1">
                <a:latin typeface="Arial"/>
                <a:cs typeface="Arial"/>
              </a:rPr>
              <a:t> </a:t>
            </a:r>
            <a:r>
              <a:rPr dirty="0" sz="2100" spc="-5" b="1">
                <a:latin typeface="Arial"/>
                <a:cs typeface="Arial"/>
              </a:rPr>
              <a:t>metrics</a:t>
            </a:r>
            <a:endParaRPr sz="21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45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5" b="1">
                <a:latin typeface="Arial"/>
                <a:cs typeface="Arial"/>
              </a:rPr>
              <a:t>Generalisation</a:t>
            </a:r>
            <a:r>
              <a:rPr dirty="0" sz="2100" spc="-15" b="1">
                <a:latin typeface="Arial"/>
                <a:cs typeface="Arial"/>
              </a:rPr>
              <a:t> </a:t>
            </a:r>
            <a:r>
              <a:rPr dirty="0" sz="2100" spc="-5" b="1">
                <a:latin typeface="Arial"/>
                <a:cs typeface="Arial"/>
              </a:rPr>
              <a:t>and</a:t>
            </a:r>
            <a:r>
              <a:rPr dirty="0" sz="2100" spc="-10" b="1">
                <a:latin typeface="Arial"/>
                <a:cs typeface="Arial"/>
              </a:rPr>
              <a:t> </a:t>
            </a:r>
            <a:r>
              <a:rPr dirty="0" sz="2100" spc="-5" b="1">
                <a:latin typeface="Arial"/>
                <a:cs typeface="Arial"/>
              </a:rPr>
              <a:t>overfitting</a:t>
            </a:r>
            <a:endParaRPr sz="21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50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25" b="1">
                <a:latin typeface="Arial"/>
                <a:cs typeface="Arial"/>
              </a:rPr>
              <a:t>Train, </a:t>
            </a:r>
            <a:r>
              <a:rPr dirty="0" sz="2100" spc="-5" b="1">
                <a:latin typeface="Arial"/>
                <a:cs typeface="Arial"/>
              </a:rPr>
              <a:t>validate,</a:t>
            </a:r>
            <a:r>
              <a:rPr dirty="0" sz="2100" spc="-20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test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2242" y="1205213"/>
            <a:ext cx="5226499" cy="37552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19" y="543612"/>
            <a:ext cx="630682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latin typeface="Arial Black"/>
                <a:cs typeface="Arial Black"/>
              </a:rPr>
              <a:t>Performance</a:t>
            </a:r>
            <a:r>
              <a:rPr dirty="0" sz="2700" spc="-25">
                <a:latin typeface="Arial Black"/>
                <a:cs typeface="Arial Black"/>
              </a:rPr>
              <a:t> </a:t>
            </a:r>
            <a:r>
              <a:rPr dirty="0" sz="2700" spc="-5">
                <a:latin typeface="Arial Black"/>
                <a:cs typeface="Arial Black"/>
              </a:rPr>
              <a:t>metrics:</a:t>
            </a:r>
            <a:r>
              <a:rPr dirty="0" sz="2700" spc="-25">
                <a:latin typeface="Arial Black"/>
                <a:cs typeface="Arial Black"/>
              </a:rPr>
              <a:t> </a:t>
            </a:r>
            <a:r>
              <a:rPr dirty="0" sz="2700" spc="5">
                <a:latin typeface="Arial Black"/>
                <a:cs typeface="Arial Black"/>
              </a:rPr>
              <a:t>Regression</a:t>
            </a:r>
            <a:endParaRPr sz="2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9" y="543612"/>
            <a:ext cx="496633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>
                <a:latin typeface="Arial Black"/>
                <a:cs typeface="Arial Black"/>
              </a:rPr>
              <a:t>Mean</a:t>
            </a:r>
            <a:r>
              <a:rPr dirty="0" sz="2700" spc="-20">
                <a:latin typeface="Arial Black"/>
                <a:cs typeface="Arial Black"/>
              </a:rPr>
              <a:t> </a:t>
            </a:r>
            <a:r>
              <a:rPr dirty="0" sz="2700" spc="5">
                <a:latin typeface="Arial Black"/>
                <a:cs typeface="Arial Black"/>
              </a:rPr>
              <a:t>Squared</a:t>
            </a:r>
            <a:r>
              <a:rPr dirty="0" sz="2700" spc="-20">
                <a:latin typeface="Arial Black"/>
                <a:cs typeface="Arial Black"/>
              </a:rPr>
              <a:t> </a:t>
            </a:r>
            <a:r>
              <a:rPr dirty="0" sz="2700" spc="30">
                <a:latin typeface="Arial Black"/>
                <a:cs typeface="Arial Black"/>
              </a:rPr>
              <a:t>Error</a:t>
            </a:r>
            <a:r>
              <a:rPr dirty="0" sz="2700" spc="-25">
                <a:latin typeface="Arial Black"/>
                <a:cs typeface="Arial Black"/>
              </a:rPr>
              <a:t> </a:t>
            </a:r>
            <a:r>
              <a:rPr dirty="0" sz="2700" spc="-5">
                <a:latin typeface="Arial Black"/>
                <a:cs typeface="Arial Black"/>
              </a:rPr>
              <a:t>(MSE)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19" y="1372692"/>
            <a:ext cx="2091689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>
                <a:latin typeface="Arial MT"/>
                <a:cs typeface="Arial MT"/>
              </a:rPr>
              <a:t>Error: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550" spc="-5" i="1">
                <a:latin typeface="Times New Roman"/>
                <a:cs typeface="Times New Roman"/>
              </a:rPr>
              <a:t>y</a:t>
            </a:r>
            <a:r>
              <a:rPr dirty="0" sz="2550" spc="-90" i="1">
                <a:latin typeface="Times New Roman"/>
                <a:cs typeface="Times New Roman"/>
              </a:rPr>
              <a:t> </a:t>
            </a:r>
            <a:r>
              <a:rPr dirty="0" sz="2550" spc="330">
                <a:latin typeface="Cambria"/>
                <a:cs typeface="Cambria"/>
              </a:rPr>
              <a:t>−</a:t>
            </a:r>
            <a:r>
              <a:rPr dirty="0" sz="2550" spc="-15">
                <a:latin typeface="Cambria"/>
                <a:cs typeface="Cambria"/>
              </a:rPr>
              <a:t> </a:t>
            </a:r>
            <a:r>
              <a:rPr dirty="0" sz="2550" spc="35" i="1">
                <a:latin typeface="Times New Roman"/>
                <a:cs typeface="Times New Roman"/>
              </a:rPr>
              <a:t>f</a:t>
            </a:r>
            <a:r>
              <a:rPr dirty="0" sz="2550" spc="35">
                <a:latin typeface="Cambria"/>
                <a:cs typeface="Cambria"/>
              </a:rPr>
              <a:t>(</a:t>
            </a:r>
            <a:r>
              <a:rPr dirty="0" sz="2550" spc="-10">
                <a:latin typeface="Cambria"/>
                <a:cs typeface="Cambria"/>
              </a:rPr>
              <a:t> </a:t>
            </a:r>
            <a:r>
              <a:rPr dirty="0" sz="2550" spc="-5" i="1">
                <a:latin typeface="Times New Roman"/>
                <a:cs typeface="Times New Roman"/>
              </a:rPr>
              <a:t>x</a:t>
            </a:r>
            <a:r>
              <a:rPr dirty="0" sz="2550" spc="40" i="1">
                <a:latin typeface="Times New Roman"/>
                <a:cs typeface="Times New Roman"/>
              </a:rPr>
              <a:t> </a:t>
            </a:r>
            <a:r>
              <a:rPr dirty="0" baseline="2178" sz="3825" spc="-742">
                <a:latin typeface="Cambria"/>
                <a:cs typeface="Cambria"/>
              </a:rPr>
              <a:t>⃗</a:t>
            </a:r>
            <a:r>
              <a:rPr dirty="0" sz="2550" spc="-495">
                <a:latin typeface="Cambria"/>
                <a:cs typeface="Cambria"/>
              </a:rPr>
              <a:t>)</a:t>
            </a:r>
            <a:endParaRPr sz="25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5776" y="2590976"/>
            <a:ext cx="246379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550" spc="-1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50" spc="-14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25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419" y="1749410"/>
            <a:ext cx="3536315" cy="109601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09550" indent="-171450">
              <a:lnSpc>
                <a:spcPct val="100000"/>
              </a:lnSpc>
              <a:spcBef>
                <a:spcPts val="480"/>
              </a:spcBef>
              <a:buSzPct val="83333"/>
              <a:buFont typeface="Trebuchet MS"/>
              <a:buChar char="▪"/>
              <a:tabLst>
                <a:tab pos="209550" algn="l"/>
              </a:tabLst>
            </a:pPr>
            <a:r>
              <a:rPr dirty="0" sz="2100">
                <a:latin typeface="Arial MT"/>
                <a:cs typeface="Arial MT"/>
              </a:rPr>
              <a:t>Squared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error: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550" spc="-25">
                <a:latin typeface="Cambria"/>
                <a:cs typeface="Cambria"/>
              </a:rPr>
              <a:t>(</a:t>
            </a:r>
            <a:r>
              <a:rPr dirty="0" sz="2550" spc="-25" i="1">
                <a:latin typeface="Times New Roman"/>
                <a:cs typeface="Times New Roman"/>
              </a:rPr>
              <a:t>y</a:t>
            </a:r>
            <a:r>
              <a:rPr dirty="0" sz="2550" spc="-85" i="1">
                <a:latin typeface="Times New Roman"/>
                <a:cs typeface="Times New Roman"/>
              </a:rPr>
              <a:t> </a:t>
            </a:r>
            <a:r>
              <a:rPr dirty="0" sz="2550" spc="330">
                <a:latin typeface="Cambria"/>
                <a:cs typeface="Cambria"/>
              </a:rPr>
              <a:t>−</a:t>
            </a:r>
            <a:r>
              <a:rPr dirty="0" sz="2550" spc="-10">
                <a:latin typeface="Cambria"/>
                <a:cs typeface="Cambria"/>
              </a:rPr>
              <a:t> </a:t>
            </a:r>
            <a:r>
              <a:rPr dirty="0" sz="2550" spc="35" i="1">
                <a:latin typeface="Times New Roman"/>
                <a:cs typeface="Times New Roman"/>
              </a:rPr>
              <a:t>f</a:t>
            </a:r>
            <a:r>
              <a:rPr dirty="0" sz="2550" spc="35">
                <a:latin typeface="Cambria"/>
                <a:cs typeface="Cambria"/>
              </a:rPr>
              <a:t>(</a:t>
            </a:r>
            <a:r>
              <a:rPr dirty="0" sz="2550" spc="-5">
                <a:latin typeface="Cambria"/>
                <a:cs typeface="Cambria"/>
              </a:rPr>
              <a:t> </a:t>
            </a:r>
            <a:r>
              <a:rPr dirty="0" sz="2550" spc="-5" i="1">
                <a:latin typeface="Times New Roman"/>
                <a:cs typeface="Times New Roman"/>
              </a:rPr>
              <a:t>x</a:t>
            </a:r>
            <a:r>
              <a:rPr dirty="0" sz="2550" spc="45" i="1">
                <a:latin typeface="Times New Roman"/>
                <a:cs typeface="Times New Roman"/>
              </a:rPr>
              <a:t> </a:t>
            </a:r>
            <a:r>
              <a:rPr dirty="0" baseline="2178" sz="3825" spc="-457">
                <a:latin typeface="Cambria"/>
                <a:cs typeface="Cambria"/>
              </a:rPr>
              <a:t>⃗</a:t>
            </a:r>
            <a:r>
              <a:rPr dirty="0" sz="2550" spc="-305">
                <a:latin typeface="Cambria"/>
                <a:cs typeface="Cambria"/>
              </a:rPr>
              <a:t>))</a:t>
            </a:r>
            <a:r>
              <a:rPr dirty="0" baseline="29320" sz="2700" spc="-457">
                <a:latin typeface="Cambria"/>
                <a:cs typeface="Cambria"/>
              </a:rPr>
              <a:t>2</a:t>
            </a:r>
            <a:endParaRPr baseline="29320" sz="2700">
              <a:latin typeface="Cambria"/>
              <a:cs typeface="Cambria"/>
            </a:endParaRPr>
          </a:p>
          <a:p>
            <a:pPr marL="209550" indent="-171450">
              <a:lnSpc>
                <a:spcPts val="2510"/>
              </a:lnSpc>
              <a:spcBef>
                <a:spcPts val="320"/>
              </a:spcBef>
              <a:buSzPct val="83333"/>
              <a:buFont typeface="Trebuchet MS"/>
              <a:buChar char="▪"/>
              <a:tabLst>
                <a:tab pos="209550" algn="l"/>
              </a:tabLst>
            </a:pPr>
            <a:r>
              <a:rPr dirty="0" sz="2100">
                <a:latin typeface="Arial MT"/>
                <a:cs typeface="Arial MT"/>
              </a:rPr>
              <a:t>Mean</a:t>
            </a:r>
            <a:r>
              <a:rPr dirty="0" sz="2100" spc="-3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Squared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Error:</a:t>
            </a:r>
            <a:endParaRPr sz="2100">
              <a:latin typeface="Arial MT"/>
              <a:cs typeface="Arial MT"/>
            </a:endParaRPr>
          </a:p>
          <a:p>
            <a:pPr algn="ctr" marR="965835">
              <a:lnSpc>
                <a:spcPts val="2150"/>
              </a:lnSpc>
            </a:pPr>
            <a:r>
              <a:rPr dirty="0" sz="1800" i="1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689" y="2987130"/>
            <a:ext cx="793750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3071" sz="3825" spc="-7" i="1">
                <a:latin typeface="Times New Roman"/>
                <a:cs typeface="Times New Roman"/>
              </a:rPr>
              <a:t>N</a:t>
            </a:r>
            <a:r>
              <a:rPr dirty="0" baseline="-13071" sz="3825" spc="-67" i="1">
                <a:latin typeface="Times New Roman"/>
                <a:cs typeface="Times New Roman"/>
              </a:rPr>
              <a:t> </a:t>
            </a:r>
            <a:r>
              <a:rPr dirty="0" sz="2550" spc="1480">
                <a:latin typeface="Cambria"/>
                <a:cs typeface="Cambria"/>
              </a:rPr>
              <a:t>∑</a:t>
            </a:r>
            <a:endParaRPr sz="25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8906" y="3307673"/>
            <a:ext cx="36131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i="1">
                <a:latin typeface="Times New Roman"/>
                <a:cs typeface="Times New Roman"/>
              </a:rPr>
              <a:t>i</a:t>
            </a:r>
            <a:r>
              <a:rPr dirty="0" sz="1800" spc="240">
                <a:latin typeface="Cambria"/>
                <a:cs typeface="Cambria"/>
              </a:rPr>
              <a:t>=</a:t>
            </a:r>
            <a:r>
              <a:rPr dirty="0" sz="1800" spc="-95"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0123" y="2993269"/>
            <a:ext cx="1029969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53135" algn="l"/>
              </a:tabLst>
            </a:pPr>
            <a:r>
              <a:rPr dirty="0" sz="1800" i="1">
                <a:latin typeface="Times New Roman"/>
                <a:cs typeface="Times New Roman"/>
              </a:rPr>
              <a:t>i</a:t>
            </a:r>
            <a:r>
              <a:rPr dirty="0" sz="1800" i="1">
                <a:latin typeface="Times New Roman"/>
                <a:cs typeface="Times New Roman"/>
              </a:rPr>
              <a:t>	</a:t>
            </a:r>
            <a:r>
              <a:rPr dirty="0" sz="1800" i="1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3922" y="2818781"/>
            <a:ext cx="166179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550" spc="-45">
                <a:latin typeface="Cambria"/>
                <a:cs typeface="Cambria"/>
              </a:rPr>
              <a:t>(</a:t>
            </a:r>
            <a:r>
              <a:rPr dirty="0" sz="2550" spc="-5" i="1">
                <a:latin typeface="Times New Roman"/>
                <a:cs typeface="Times New Roman"/>
              </a:rPr>
              <a:t>y</a:t>
            </a:r>
            <a:r>
              <a:rPr dirty="0" sz="2550" i="1">
                <a:latin typeface="Times New Roman"/>
                <a:cs typeface="Times New Roman"/>
              </a:rPr>
              <a:t> </a:t>
            </a:r>
            <a:r>
              <a:rPr dirty="0" sz="2550" spc="-300" i="1">
                <a:latin typeface="Times New Roman"/>
                <a:cs typeface="Times New Roman"/>
              </a:rPr>
              <a:t> </a:t>
            </a:r>
            <a:r>
              <a:rPr dirty="0" sz="2550" spc="330">
                <a:latin typeface="Cambria"/>
                <a:cs typeface="Cambria"/>
              </a:rPr>
              <a:t>−</a:t>
            </a:r>
            <a:r>
              <a:rPr dirty="0" sz="2550">
                <a:latin typeface="Cambria"/>
                <a:cs typeface="Cambria"/>
              </a:rPr>
              <a:t> </a:t>
            </a:r>
            <a:r>
              <a:rPr dirty="0" sz="2550" spc="195" i="1">
                <a:latin typeface="Times New Roman"/>
                <a:cs typeface="Times New Roman"/>
              </a:rPr>
              <a:t>f</a:t>
            </a:r>
            <a:r>
              <a:rPr dirty="0" sz="2550" spc="-130">
                <a:latin typeface="Cambria"/>
                <a:cs typeface="Cambria"/>
              </a:rPr>
              <a:t>(</a:t>
            </a:r>
            <a:r>
              <a:rPr dirty="0" sz="2550" spc="5">
                <a:latin typeface="Cambria"/>
                <a:cs typeface="Cambria"/>
              </a:rPr>
              <a:t> </a:t>
            </a:r>
            <a:r>
              <a:rPr dirty="0" sz="2550" spc="-5" i="1">
                <a:latin typeface="Times New Roman"/>
                <a:cs typeface="Times New Roman"/>
              </a:rPr>
              <a:t>x</a:t>
            </a:r>
            <a:r>
              <a:rPr dirty="0" sz="2550" spc="60" i="1">
                <a:latin typeface="Times New Roman"/>
                <a:cs typeface="Times New Roman"/>
              </a:rPr>
              <a:t> </a:t>
            </a:r>
            <a:r>
              <a:rPr dirty="0" baseline="2178" sz="3825" spc="-1395">
                <a:latin typeface="Cambria"/>
                <a:cs typeface="Cambria"/>
              </a:rPr>
              <a:t>⃗</a:t>
            </a:r>
            <a:r>
              <a:rPr dirty="0" baseline="2178" sz="3825" spc="-284">
                <a:latin typeface="Cambria"/>
                <a:cs typeface="Cambria"/>
              </a:rPr>
              <a:t> </a:t>
            </a:r>
            <a:r>
              <a:rPr dirty="0" sz="2550" spc="-130">
                <a:latin typeface="Cambria"/>
                <a:cs typeface="Cambria"/>
              </a:rPr>
              <a:t>))</a:t>
            </a:r>
            <a:r>
              <a:rPr dirty="0" baseline="29320" sz="2700" spc="-142">
                <a:latin typeface="Cambria"/>
                <a:cs typeface="Cambria"/>
              </a:rPr>
              <a:t>2</a:t>
            </a:r>
            <a:endParaRPr baseline="29320" sz="270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0015" y="1470224"/>
            <a:ext cx="458470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9" y="543612"/>
            <a:ext cx="250698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5">
                <a:latin typeface="Arial Black"/>
                <a:cs typeface="Arial Black"/>
              </a:rPr>
              <a:t>More</a:t>
            </a:r>
            <a:r>
              <a:rPr dirty="0" sz="2700" spc="-55">
                <a:latin typeface="Arial Black"/>
                <a:cs typeface="Arial Black"/>
              </a:rPr>
              <a:t> </a:t>
            </a:r>
            <a:r>
              <a:rPr dirty="0" sz="2700" spc="-5">
                <a:latin typeface="Arial Black"/>
                <a:cs typeface="Arial Black"/>
              </a:rPr>
              <a:t>metrics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19" y="2021605"/>
            <a:ext cx="1021715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55" i="1">
                <a:latin typeface="Times New Roman"/>
                <a:cs typeface="Times New Roman"/>
              </a:rPr>
              <a:t>RMSE</a:t>
            </a:r>
            <a:r>
              <a:rPr dirty="0" sz="2150" i="1">
                <a:latin typeface="Times New Roman"/>
                <a:cs typeface="Times New Roman"/>
              </a:rPr>
              <a:t> </a:t>
            </a:r>
            <a:r>
              <a:rPr dirty="0" sz="2150" spc="305">
                <a:latin typeface="Cambria"/>
                <a:cs typeface="Cambria"/>
              </a:rPr>
              <a:t>=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9440" y="1755338"/>
            <a:ext cx="2349500" cy="1005840"/>
          </a:xfrm>
          <a:custGeom>
            <a:avLst/>
            <a:gdLst/>
            <a:ahLst/>
            <a:cxnLst/>
            <a:rect l="l" t="t" r="r" b="b"/>
            <a:pathLst>
              <a:path w="2349500" h="1005839">
                <a:moveTo>
                  <a:pt x="86338" y="573119"/>
                </a:moveTo>
                <a:lnTo>
                  <a:pt x="33346" y="573119"/>
                </a:lnTo>
                <a:lnTo>
                  <a:pt x="39368" y="574074"/>
                </a:lnTo>
                <a:lnTo>
                  <a:pt x="45052" y="577009"/>
                </a:lnTo>
                <a:lnTo>
                  <a:pt x="49954" y="582028"/>
                </a:lnTo>
                <a:lnTo>
                  <a:pt x="53632" y="589236"/>
                </a:lnTo>
                <a:lnTo>
                  <a:pt x="201747" y="1005793"/>
                </a:lnTo>
                <a:lnTo>
                  <a:pt x="217586" y="1005793"/>
                </a:lnTo>
                <a:lnTo>
                  <a:pt x="217586" y="893525"/>
                </a:lnTo>
                <a:lnTo>
                  <a:pt x="198968" y="893525"/>
                </a:lnTo>
                <a:lnTo>
                  <a:pt x="86338" y="573119"/>
                </a:lnTo>
                <a:close/>
              </a:path>
              <a:path w="2349500" h="1005839">
                <a:moveTo>
                  <a:pt x="217586" y="0"/>
                </a:moveTo>
                <a:lnTo>
                  <a:pt x="199246" y="0"/>
                </a:lnTo>
                <a:lnTo>
                  <a:pt x="199246" y="893525"/>
                </a:lnTo>
                <a:lnTo>
                  <a:pt x="217586" y="893525"/>
                </a:lnTo>
                <a:lnTo>
                  <a:pt x="217586" y="0"/>
                </a:lnTo>
                <a:close/>
              </a:path>
              <a:path w="2349500" h="1005839">
                <a:moveTo>
                  <a:pt x="73639" y="536992"/>
                </a:moveTo>
                <a:lnTo>
                  <a:pt x="62524" y="536992"/>
                </a:lnTo>
                <a:lnTo>
                  <a:pt x="0" y="572841"/>
                </a:lnTo>
                <a:lnTo>
                  <a:pt x="6390" y="581733"/>
                </a:lnTo>
                <a:lnTo>
                  <a:pt x="12947" y="577691"/>
                </a:lnTo>
                <a:lnTo>
                  <a:pt x="20493" y="575029"/>
                </a:lnTo>
                <a:lnTo>
                  <a:pt x="27727" y="573566"/>
                </a:lnTo>
                <a:lnTo>
                  <a:pt x="33346" y="573119"/>
                </a:lnTo>
                <a:lnTo>
                  <a:pt x="86338" y="573119"/>
                </a:lnTo>
                <a:lnTo>
                  <a:pt x="73639" y="536992"/>
                </a:lnTo>
                <a:close/>
              </a:path>
              <a:path w="2349500" h="1005839">
                <a:moveTo>
                  <a:pt x="2349333" y="0"/>
                </a:moveTo>
                <a:lnTo>
                  <a:pt x="217586" y="0"/>
                </a:lnTo>
                <a:lnTo>
                  <a:pt x="217586" y="18618"/>
                </a:lnTo>
                <a:lnTo>
                  <a:pt x="2349333" y="18618"/>
                </a:lnTo>
                <a:lnTo>
                  <a:pt x="2349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87003" y="1825693"/>
            <a:ext cx="164465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-100">
                <a:latin typeface="Cambria"/>
                <a:cs typeface="Cambria"/>
              </a:rPr>
              <a:t>1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48711" y="2232718"/>
            <a:ext cx="241300" cy="19050"/>
          </a:xfrm>
          <a:custGeom>
            <a:avLst/>
            <a:gdLst/>
            <a:ahLst/>
            <a:cxnLst/>
            <a:rect l="l" t="t" r="r" b="b"/>
            <a:pathLst>
              <a:path w="241300" h="19050">
                <a:moveTo>
                  <a:pt x="240930" y="0"/>
                </a:moveTo>
                <a:lnTo>
                  <a:pt x="0" y="0"/>
                </a:lnTo>
                <a:lnTo>
                  <a:pt x="0" y="18618"/>
                </a:lnTo>
                <a:lnTo>
                  <a:pt x="240930" y="18618"/>
                </a:lnTo>
                <a:lnTo>
                  <a:pt x="240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3819" y="1236023"/>
            <a:ext cx="2799715" cy="812165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60020" indent="-147955">
              <a:lnSpc>
                <a:spcPct val="100000"/>
              </a:lnSpc>
              <a:spcBef>
                <a:spcPts val="1265"/>
              </a:spcBef>
              <a:buSzPct val="83333"/>
              <a:buFont typeface="Trebuchet MS"/>
              <a:buChar char="▪"/>
              <a:tabLst>
                <a:tab pos="160655" algn="l"/>
              </a:tabLst>
            </a:pPr>
            <a:r>
              <a:rPr dirty="0" sz="1800">
                <a:latin typeface="Arial MT"/>
                <a:cs typeface="Arial MT"/>
              </a:rPr>
              <a:t>Root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Squared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Error</a:t>
            </a:r>
            <a:endParaRPr sz="1800">
              <a:latin typeface="Arial MT"/>
              <a:cs typeface="Arial MT"/>
            </a:endParaRPr>
          </a:p>
          <a:p>
            <a:pPr marL="1743710">
              <a:lnSpc>
                <a:spcPct val="100000"/>
              </a:lnSpc>
              <a:spcBef>
                <a:spcPts val="1005"/>
              </a:spcBef>
            </a:pPr>
            <a:r>
              <a:rPr dirty="0" sz="1550" i="1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8400" y="2166386"/>
            <a:ext cx="693420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12919" sz="3225" spc="37" i="1">
                <a:latin typeface="Times New Roman"/>
                <a:cs typeface="Times New Roman"/>
              </a:rPr>
              <a:t>N</a:t>
            </a:r>
            <a:r>
              <a:rPr dirty="0" baseline="-12919" sz="3225" spc="-52" i="1">
                <a:latin typeface="Times New Roman"/>
                <a:cs typeface="Times New Roman"/>
              </a:rPr>
              <a:t> </a:t>
            </a:r>
            <a:r>
              <a:rPr dirty="0" sz="2150" spc="1300">
                <a:latin typeface="Cambria"/>
                <a:cs typeface="Cambria"/>
              </a:rPr>
              <a:t>∑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4527" y="2171665"/>
            <a:ext cx="893444" cy="262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5500" algn="l"/>
              </a:tabLst>
            </a:pPr>
            <a:r>
              <a:rPr dirty="0" sz="1550" i="1">
                <a:latin typeface="Times New Roman"/>
                <a:cs typeface="Times New Roman"/>
              </a:rPr>
              <a:t>i</a:t>
            </a:r>
            <a:r>
              <a:rPr dirty="0" sz="1550" i="1">
                <a:latin typeface="Times New Roman"/>
                <a:cs typeface="Times New Roman"/>
              </a:rPr>
              <a:t>	</a:t>
            </a:r>
            <a:r>
              <a:rPr dirty="0" sz="1550" i="1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1660" y="2021605"/>
            <a:ext cx="1447800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150" spc="-10">
                <a:latin typeface="Cambria"/>
                <a:cs typeface="Cambria"/>
              </a:rPr>
              <a:t>(</a:t>
            </a:r>
            <a:r>
              <a:rPr dirty="0" sz="2150" spc="15" i="1">
                <a:latin typeface="Times New Roman"/>
                <a:cs typeface="Times New Roman"/>
              </a:rPr>
              <a:t>y</a:t>
            </a:r>
            <a:r>
              <a:rPr dirty="0" sz="2150" i="1">
                <a:latin typeface="Times New Roman"/>
                <a:cs typeface="Times New Roman"/>
              </a:rPr>
              <a:t> </a:t>
            </a:r>
            <a:r>
              <a:rPr dirty="0" sz="2150" spc="-235" i="1">
                <a:latin typeface="Times New Roman"/>
                <a:cs typeface="Times New Roman"/>
              </a:rPr>
              <a:t> </a:t>
            </a:r>
            <a:r>
              <a:rPr dirty="0" sz="2150" spc="305">
                <a:latin typeface="Cambria"/>
                <a:cs typeface="Cambria"/>
              </a:rPr>
              <a:t>−</a:t>
            </a:r>
            <a:r>
              <a:rPr dirty="0" sz="2150" spc="10">
                <a:latin typeface="Cambria"/>
                <a:cs typeface="Cambria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f</a:t>
            </a:r>
            <a:r>
              <a:rPr dirty="0" sz="2150" spc="-330" i="1">
                <a:latin typeface="Times New Roman"/>
                <a:cs typeface="Times New Roman"/>
              </a:rPr>
              <a:t> </a:t>
            </a:r>
            <a:r>
              <a:rPr dirty="0" sz="2150" spc="-95">
                <a:latin typeface="Cambria"/>
                <a:cs typeface="Cambria"/>
              </a:rPr>
              <a:t>(</a:t>
            </a:r>
            <a:r>
              <a:rPr dirty="0" sz="2150" spc="15">
                <a:latin typeface="Cambria"/>
                <a:cs typeface="Cambria"/>
              </a:rPr>
              <a:t> </a:t>
            </a:r>
            <a:r>
              <a:rPr dirty="0" sz="2150" spc="15" i="1">
                <a:latin typeface="Times New Roman"/>
                <a:cs typeface="Times New Roman"/>
              </a:rPr>
              <a:t>x</a:t>
            </a:r>
            <a:r>
              <a:rPr dirty="0" sz="2150" spc="65" i="1">
                <a:latin typeface="Times New Roman"/>
                <a:cs typeface="Times New Roman"/>
              </a:rPr>
              <a:t> </a:t>
            </a:r>
            <a:r>
              <a:rPr dirty="0" baseline="2583" sz="3225" spc="-1177">
                <a:latin typeface="Cambria"/>
                <a:cs typeface="Cambria"/>
              </a:rPr>
              <a:t>⃗</a:t>
            </a:r>
            <a:r>
              <a:rPr dirty="0" baseline="2583" sz="3225" spc="-209">
                <a:latin typeface="Cambria"/>
                <a:cs typeface="Cambria"/>
              </a:rPr>
              <a:t> </a:t>
            </a:r>
            <a:r>
              <a:rPr dirty="0" sz="2150" spc="-95">
                <a:latin typeface="Cambria"/>
                <a:cs typeface="Cambria"/>
              </a:rPr>
              <a:t>))</a:t>
            </a:r>
            <a:r>
              <a:rPr dirty="0" baseline="28673" sz="2325" spc="-127">
                <a:latin typeface="Cambria"/>
                <a:cs typeface="Cambria"/>
              </a:rPr>
              <a:t>2</a:t>
            </a:r>
            <a:endParaRPr baseline="28673" sz="2325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819" y="2442052"/>
            <a:ext cx="2264410" cy="1124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1625">
              <a:lnSpc>
                <a:spcPct val="100000"/>
              </a:lnSpc>
              <a:spcBef>
                <a:spcPts val="100"/>
              </a:spcBef>
            </a:pPr>
            <a:r>
              <a:rPr dirty="0" sz="1550" spc="40" i="1">
                <a:latin typeface="Times New Roman"/>
                <a:cs typeface="Times New Roman"/>
              </a:rPr>
              <a:t>i</a:t>
            </a:r>
            <a:r>
              <a:rPr dirty="0" sz="1550" spc="40">
                <a:latin typeface="Cambria"/>
                <a:cs typeface="Cambria"/>
              </a:rPr>
              <a:t>=1</a:t>
            </a:r>
            <a:endParaRPr sz="15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mbria"/>
              <a:cs typeface="Cambria"/>
            </a:endParaRPr>
          </a:p>
          <a:p>
            <a:pPr marL="160020" indent="-147955">
              <a:lnSpc>
                <a:spcPts val="2150"/>
              </a:lnSpc>
              <a:buSzPct val="83333"/>
              <a:buFont typeface="Trebuchet MS"/>
              <a:buChar char="▪"/>
              <a:tabLst>
                <a:tab pos="160655" algn="l"/>
              </a:tabLst>
            </a:pPr>
            <a:r>
              <a:rPr dirty="0" sz="1800">
                <a:latin typeface="Arial MT"/>
                <a:cs typeface="Arial MT"/>
              </a:rPr>
              <a:t>Mean</a:t>
            </a:r>
            <a:r>
              <a:rPr dirty="0" sz="1800" spc="-1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Absolute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Error</a:t>
            </a:r>
            <a:endParaRPr sz="1800">
              <a:latin typeface="Arial MT"/>
              <a:cs typeface="Arial MT"/>
            </a:endParaRPr>
          </a:p>
          <a:p>
            <a:pPr marL="1480185">
              <a:lnSpc>
                <a:spcPts val="1850"/>
              </a:lnSpc>
            </a:pPr>
            <a:r>
              <a:rPr dirty="0" sz="1550" i="1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4413" y="3684982"/>
            <a:ext cx="693420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12919" sz="3225" spc="37" i="1">
                <a:latin typeface="Times New Roman"/>
                <a:cs typeface="Times New Roman"/>
              </a:rPr>
              <a:t>N</a:t>
            </a:r>
            <a:r>
              <a:rPr dirty="0" baseline="-12919" sz="3225" spc="-52" i="1">
                <a:latin typeface="Times New Roman"/>
                <a:cs typeface="Times New Roman"/>
              </a:rPr>
              <a:t> </a:t>
            </a:r>
            <a:r>
              <a:rPr dirty="0" sz="2150" spc="1300">
                <a:latin typeface="Cambria"/>
                <a:cs typeface="Cambria"/>
              </a:rPr>
              <a:t>∑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2916" y="3960648"/>
            <a:ext cx="314325" cy="262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i="1">
                <a:latin typeface="Times New Roman"/>
                <a:cs typeface="Times New Roman"/>
              </a:rPr>
              <a:t>i</a:t>
            </a:r>
            <a:r>
              <a:rPr dirty="0" sz="1550" spc="204">
                <a:latin typeface="Cambria"/>
                <a:cs typeface="Cambria"/>
              </a:rPr>
              <a:t>=</a:t>
            </a:r>
            <a:r>
              <a:rPr dirty="0" sz="1550" spc="-85">
                <a:latin typeface="Cambria"/>
                <a:cs typeface="Cambria"/>
              </a:rPr>
              <a:t>1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6495" y="3690262"/>
            <a:ext cx="893444" cy="262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5500" algn="l"/>
              </a:tabLst>
            </a:pPr>
            <a:r>
              <a:rPr dirty="0" sz="1550" i="1">
                <a:latin typeface="Times New Roman"/>
                <a:cs typeface="Times New Roman"/>
              </a:rPr>
              <a:t>i</a:t>
            </a:r>
            <a:r>
              <a:rPr dirty="0" sz="1550" i="1">
                <a:latin typeface="Times New Roman"/>
                <a:cs typeface="Times New Roman"/>
              </a:rPr>
              <a:t>	</a:t>
            </a:r>
            <a:r>
              <a:rPr dirty="0" sz="1550" i="1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168" y="3540201"/>
            <a:ext cx="3036570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1682114" algn="l"/>
              </a:tabLst>
            </a:pPr>
            <a:r>
              <a:rPr dirty="0" sz="2150" spc="125" i="1">
                <a:latin typeface="Times New Roman"/>
                <a:cs typeface="Times New Roman"/>
              </a:rPr>
              <a:t>M</a:t>
            </a:r>
            <a:r>
              <a:rPr dirty="0" sz="2150" spc="114" i="1">
                <a:latin typeface="Times New Roman"/>
                <a:cs typeface="Times New Roman"/>
              </a:rPr>
              <a:t>A</a:t>
            </a:r>
            <a:r>
              <a:rPr dirty="0" sz="2150" spc="20" i="1">
                <a:latin typeface="Times New Roman"/>
                <a:cs typeface="Times New Roman"/>
              </a:rPr>
              <a:t>E</a:t>
            </a:r>
            <a:r>
              <a:rPr dirty="0" sz="2150" spc="70" i="1">
                <a:latin typeface="Times New Roman"/>
                <a:cs typeface="Times New Roman"/>
              </a:rPr>
              <a:t> </a:t>
            </a:r>
            <a:r>
              <a:rPr dirty="0" sz="2150" spc="305">
                <a:latin typeface="Cambria"/>
                <a:cs typeface="Cambria"/>
              </a:rPr>
              <a:t>=</a:t>
            </a:r>
            <a:r>
              <a:rPr dirty="0" sz="2150" spc="130">
                <a:latin typeface="Cambria"/>
                <a:cs typeface="Cambria"/>
              </a:rPr>
              <a:t> </a:t>
            </a:r>
            <a:r>
              <a:rPr dirty="0" u="heavy" baseline="40051" sz="3225" spc="-21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40051" sz="3225" spc="-15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dirty="0" baseline="40051" sz="3225">
                <a:latin typeface="Cambria"/>
                <a:cs typeface="Cambria"/>
              </a:rPr>
              <a:t>	</a:t>
            </a:r>
            <a:r>
              <a:rPr dirty="0" sz="2150" spc="15">
                <a:latin typeface="Cambria"/>
                <a:cs typeface="Cambria"/>
              </a:rPr>
              <a:t>|</a:t>
            </a:r>
            <a:r>
              <a:rPr dirty="0" sz="2150" spc="-235">
                <a:latin typeface="Cambria"/>
                <a:cs typeface="Cambria"/>
              </a:rPr>
              <a:t> </a:t>
            </a:r>
            <a:r>
              <a:rPr dirty="0" sz="2150" spc="15" i="1">
                <a:latin typeface="Times New Roman"/>
                <a:cs typeface="Times New Roman"/>
              </a:rPr>
              <a:t>y</a:t>
            </a:r>
            <a:r>
              <a:rPr dirty="0" sz="2150" i="1">
                <a:latin typeface="Times New Roman"/>
                <a:cs typeface="Times New Roman"/>
              </a:rPr>
              <a:t> </a:t>
            </a:r>
            <a:r>
              <a:rPr dirty="0" sz="2150" spc="-235" i="1">
                <a:latin typeface="Times New Roman"/>
                <a:cs typeface="Times New Roman"/>
              </a:rPr>
              <a:t> </a:t>
            </a:r>
            <a:r>
              <a:rPr dirty="0" sz="2150" spc="305">
                <a:latin typeface="Cambria"/>
                <a:cs typeface="Cambria"/>
              </a:rPr>
              <a:t>−</a:t>
            </a:r>
            <a:r>
              <a:rPr dirty="0" sz="2150" spc="10">
                <a:latin typeface="Cambria"/>
                <a:cs typeface="Cambria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f</a:t>
            </a:r>
            <a:r>
              <a:rPr dirty="0" sz="2150" spc="-330" i="1">
                <a:latin typeface="Times New Roman"/>
                <a:cs typeface="Times New Roman"/>
              </a:rPr>
              <a:t> </a:t>
            </a:r>
            <a:r>
              <a:rPr dirty="0" sz="2150" spc="-95">
                <a:latin typeface="Cambria"/>
                <a:cs typeface="Cambria"/>
              </a:rPr>
              <a:t>(</a:t>
            </a:r>
            <a:r>
              <a:rPr dirty="0" sz="2150" spc="15">
                <a:latin typeface="Cambria"/>
                <a:cs typeface="Cambria"/>
              </a:rPr>
              <a:t> </a:t>
            </a:r>
            <a:r>
              <a:rPr dirty="0" sz="2150" spc="15" i="1">
                <a:latin typeface="Times New Roman"/>
                <a:cs typeface="Times New Roman"/>
              </a:rPr>
              <a:t>x</a:t>
            </a:r>
            <a:r>
              <a:rPr dirty="0" sz="2150" spc="65" i="1">
                <a:latin typeface="Times New Roman"/>
                <a:cs typeface="Times New Roman"/>
              </a:rPr>
              <a:t> </a:t>
            </a:r>
            <a:r>
              <a:rPr dirty="0" baseline="2583" sz="3225" spc="-1177">
                <a:latin typeface="Cambria"/>
                <a:cs typeface="Cambria"/>
              </a:rPr>
              <a:t>⃗</a:t>
            </a:r>
            <a:r>
              <a:rPr dirty="0" baseline="2583" sz="3225" spc="-209">
                <a:latin typeface="Cambria"/>
                <a:cs typeface="Cambria"/>
              </a:rPr>
              <a:t> </a:t>
            </a:r>
            <a:r>
              <a:rPr dirty="0" sz="2150" spc="-95">
                <a:latin typeface="Cambria"/>
                <a:cs typeface="Cambria"/>
              </a:rPr>
              <a:t>)</a:t>
            </a:r>
            <a:r>
              <a:rPr dirty="0" sz="2150" spc="-235">
                <a:latin typeface="Cambria"/>
                <a:cs typeface="Cambria"/>
              </a:rPr>
              <a:t> </a:t>
            </a:r>
            <a:r>
              <a:rPr dirty="0" sz="2150" spc="15">
                <a:latin typeface="Cambria"/>
                <a:cs typeface="Cambria"/>
              </a:rPr>
              <a:t>|</a:t>
            </a:r>
            <a:endParaRPr sz="2150">
              <a:latin typeface="Cambria"/>
              <a:cs typeface="Cambri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3832" y="1548654"/>
            <a:ext cx="381000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19" y="346071"/>
            <a:ext cx="504190" cy="5295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0202" sz="4950" spc="30" i="1">
                <a:latin typeface="Times New Roman"/>
                <a:cs typeface="Times New Roman"/>
              </a:rPr>
              <a:t>R</a:t>
            </a:r>
            <a:r>
              <a:rPr dirty="0" sz="2350" spc="20">
                <a:latin typeface="Cambria"/>
                <a:cs typeface="Cambria"/>
              </a:rPr>
              <a:t>2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2954" y="1234209"/>
            <a:ext cx="52514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8322" sz="3825" spc="390">
                <a:latin typeface="Cambria"/>
                <a:cs typeface="Cambria"/>
              </a:rPr>
              <a:t>∑</a:t>
            </a:r>
            <a:r>
              <a:rPr dirty="0" sz="1800" spc="260" i="1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419" y="1536090"/>
            <a:ext cx="3703954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657350" algn="l"/>
                <a:tab pos="3665220" algn="l"/>
              </a:tabLst>
            </a:pPr>
            <a:r>
              <a:rPr dirty="0" baseline="-27233" sz="3825" spc="22" i="1">
                <a:latin typeface="Times New Roman"/>
                <a:cs typeface="Times New Roman"/>
              </a:rPr>
              <a:t>R</a:t>
            </a:r>
            <a:r>
              <a:rPr dirty="0" baseline="-9259" sz="2700" spc="22">
                <a:latin typeface="Cambria"/>
                <a:cs typeface="Cambria"/>
              </a:rPr>
              <a:t>2</a:t>
            </a:r>
            <a:r>
              <a:rPr dirty="0" baseline="-9259" sz="2700" spc="457">
                <a:latin typeface="Cambria"/>
                <a:cs typeface="Cambria"/>
              </a:rPr>
              <a:t> </a:t>
            </a:r>
            <a:r>
              <a:rPr dirty="0" baseline="-27233" sz="3825" spc="494">
                <a:latin typeface="Cambria"/>
                <a:cs typeface="Cambria"/>
              </a:rPr>
              <a:t>=</a:t>
            </a:r>
            <a:r>
              <a:rPr dirty="0" baseline="-27233" sz="3825" spc="217">
                <a:latin typeface="Cambria"/>
                <a:cs typeface="Cambria"/>
              </a:rPr>
              <a:t> </a:t>
            </a:r>
            <a:r>
              <a:rPr dirty="0" baseline="-27233" sz="3825" spc="-209">
                <a:latin typeface="Cambria"/>
                <a:cs typeface="Cambria"/>
              </a:rPr>
              <a:t>1</a:t>
            </a:r>
            <a:r>
              <a:rPr dirty="0" baseline="-27233" sz="3825">
                <a:latin typeface="Cambria"/>
                <a:cs typeface="Cambria"/>
              </a:rPr>
              <a:t> </a:t>
            </a:r>
            <a:r>
              <a:rPr dirty="0" baseline="-27233" sz="3825" spc="494">
                <a:latin typeface="Cambria"/>
                <a:cs typeface="Cambria"/>
              </a:rPr>
              <a:t>−</a:t>
            </a:r>
            <a:r>
              <a:rPr dirty="0" u="heavy" sz="2550" spc="3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800" spc="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1800" spc="45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=1	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7789" y="1400780"/>
            <a:ext cx="166179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550" spc="-45">
                <a:latin typeface="Cambria"/>
                <a:cs typeface="Cambria"/>
              </a:rPr>
              <a:t>(</a:t>
            </a:r>
            <a:r>
              <a:rPr dirty="0" sz="2550" spc="-95" i="1">
                <a:latin typeface="Times New Roman"/>
                <a:cs typeface="Times New Roman"/>
              </a:rPr>
              <a:t>y</a:t>
            </a:r>
            <a:r>
              <a:rPr dirty="0" baseline="-20061" sz="2700" i="1">
                <a:latin typeface="Times New Roman"/>
                <a:cs typeface="Times New Roman"/>
              </a:rPr>
              <a:t>i</a:t>
            </a:r>
            <a:r>
              <a:rPr dirty="0" baseline="-20061" sz="2700" spc="172" i="1">
                <a:latin typeface="Times New Roman"/>
                <a:cs typeface="Times New Roman"/>
              </a:rPr>
              <a:t> </a:t>
            </a:r>
            <a:r>
              <a:rPr dirty="0" sz="2550" spc="330">
                <a:latin typeface="Cambria"/>
                <a:cs typeface="Cambria"/>
              </a:rPr>
              <a:t>−</a:t>
            </a:r>
            <a:r>
              <a:rPr dirty="0" sz="2550">
                <a:latin typeface="Cambria"/>
                <a:cs typeface="Cambria"/>
              </a:rPr>
              <a:t> </a:t>
            </a:r>
            <a:r>
              <a:rPr dirty="0" sz="2550" spc="195" i="1">
                <a:latin typeface="Times New Roman"/>
                <a:cs typeface="Times New Roman"/>
              </a:rPr>
              <a:t>f</a:t>
            </a:r>
            <a:r>
              <a:rPr dirty="0" sz="2550" spc="-130">
                <a:latin typeface="Cambria"/>
                <a:cs typeface="Cambria"/>
              </a:rPr>
              <a:t>(</a:t>
            </a:r>
            <a:r>
              <a:rPr dirty="0" sz="2550" spc="5">
                <a:latin typeface="Cambria"/>
                <a:cs typeface="Cambria"/>
              </a:rPr>
              <a:t> </a:t>
            </a:r>
            <a:r>
              <a:rPr dirty="0" sz="2550" spc="-5" i="1">
                <a:latin typeface="Times New Roman"/>
                <a:cs typeface="Times New Roman"/>
              </a:rPr>
              <a:t>x</a:t>
            </a:r>
            <a:r>
              <a:rPr dirty="0" sz="2550" spc="-70" i="1">
                <a:latin typeface="Times New Roman"/>
                <a:cs typeface="Times New Roman"/>
              </a:rPr>
              <a:t> </a:t>
            </a:r>
            <a:r>
              <a:rPr dirty="0" baseline="-20061" sz="2700" spc="-562" i="1">
                <a:latin typeface="Times New Roman"/>
                <a:cs typeface="Times New Roman"/>
              </a:rPr>
              <a:t>i</a:t>
            </a:r>
            <a:r>
              <a:rPr dirty="0" baseline="2178" sz="3825" spc="-1395">
                <a:latin typeface="Cambria"/>
                <a:cs typeface="Cambria"/>
              </a:rPr>
              <a:t>⃗</a:t>
            </a:r>
            <a:r>
              <a:rPr dirty="0" baseline="2178" sz="3825" spc="-284">
                <a:latin typeface="Cambria"/>
                <a:cs typeface="Cambria"/>
              </a:rPr>
              <a:t> </a:t>
            </a:r>
            <a:r>
              <a:rPr dirty="0" sz="2550" spc="-130">
                <a:latin typeface="Cambria"/>
                <a:cs typeface="Cambria"/>
              </a:rPr>
              <a:t>))</a:t>
            </a:r>
            <a:r>
              <a:rPr dirty="0" baseline="29320" sz="2700" spc="-142">
                <a:latin typeface="Cambria"/>
                <a:cs typeface="Cambria"/>
              </a:rPr>
              <a:t>2</a:t>
            </a:r>
            <a:endParaRPr baseline="29320" sz="27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2398" y="1840202"/>
            <a:ext cx="52514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8322" sz="3825" spc="390">
                <a:latin typeface="Cambria"/>
                <a:cs typeface="Cambria"/>
              </a:rPr>
              <a:t>∑</a:t>
            </a:r>
            <a:r>
              <a:rPr dirty="0" sz="1800" spc="260" i="1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3136" y="2235790"/>
            <a:ext cx="36131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i="1">
                <a:latin typeface="Times New Roman"/>
                <a:cs typeface="Times New Roman"/>
              </a:rPr>
              <a:t>i</a:t>
            </a:r>
            <a:r>
              <a:rPr dirty="0" sz="1800" spc="240">
                <a:latin typeface="Cambria"/>
                <a:cs typeface="Cambria"/>
              </a:rPr>
              <a:t>=</a:t>
            </a:r>
            <a:r>
              <a:rPr dirty="0" sz="1800" spc="-95"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419" y="2434064"/>
            <a:ext cx="4142104" cy="74930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209550" marR="30480" indent="-171450">
              <a:lnSpc>
                <a:spcPts val="2650"/>
              </a:lnSpc>
              <a:spcBef>
                <a:spcPts val="525"/>
              </a:spcBef>
              <a:buSzPct val="83333"/>
              <a:buFont typeface="Trebuchet MS"/>
              <a:buChar char="▪"/>
              <a:tabLst>
                <a:tab pos="209550" algn="l"/>
              </a:tabLst>
            </a:pPr>
            <a:r>
              <a:rPr dirty="0" sz="2100">
                <a:latin typeface="Arial MT"/>
                <a:cs typeface="Arial MT"/>
              </a:rPr>
              <a:t>where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550" spc="-980" i="1">
                <a:latin typeface="Times New Roman"/>
                <a:cs typeface="Times New Roman"/>
              </a:rPr>
              <a:t>y</a:t>
            </a:r>
            <a:r>
              <a:rPr dirty="0" sz="2550" spc="120">
                <a:latin typeface="Cambria"/>
                <a:cs typeface="Cambria"/>
              </a:rPr>
              <a:t>¯</a:t>
            </a:r>
            <a:r>
              <a:rPr dirty="0" sz="2550" spc="145">
                <a:latin typeface="Cambria"/>
                <a:cs typeface="Cambria"/>
              </a:rPr>
              <a:t> </a:t>
            </a:r>
            <a:r>
              <a:rPr dirty="0" sz="2100">
                <a:latin typeface="Arial MT"/>
                <a:cs typeface="Arial MT"/>
              </a:rPr>
              <a:t>is</a:t>
            </a:r>
            <a:r>
              <a:rPr dirty="0" sz="2100" spc="-5">
                <a:latin typeface="Arial MT"/>
                <a:cs typeface="Arial MT"/>
              </a:rPr>
              <a:t> t</a:t>
            </a:r>
            <a:r>
              <a:rPr dirty="0" sz="2100">
                <a:latin typeface="Arial MT"/>
                <a:cs typeface="Arial MT"/>
              </a:rPr>
              <a:t>he mean of</a:t>
            </a:r>
            <a:r>
              <a:rPr dirty="0" sz="2100" spc="-5">
                <a:latin typeface="Arial MT"/>
                <a:cs typeface="Arial MT"/>
              </a:rPr>
              <a:t> t</a:t>
            </a:r>
            <a:r>
              <a:rPr dirty="0" sz="2100">
                <a:latin typeface="Arial MT"/>
                <a:cs typeface="Arial MT"/>
              </a:rPr>
              <a:t>he </a:t>
            </a:r>
            <a:r>
              <a:rPr dirty="0" sz="2100" spc="-5">
                <a:latin typeface="Arial MT"/>
                <a:cs typeface="Arial MT"/>
              </a:rPr>
              <a:t>t</a:t>
            </a:r>
            <a:r>
              <a:rPr dirty="0" sz="2100">
                <a:latin typeface="Arial MT"/>
                <a:cs typeface="Arial MT"/>
              </a:rPr>
              <a:t>arget  </a:t>
            </a:r>
            <a:r>
              <a:rPr dirty="0" sz="2100">
                <a:latin typeface="Arial MT"/>
                <a:cs typeface="Arial MT"/>
              </a:rPr>
              <a:t>values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550" spc="-45" i="1">
                <a:latin typeface="Times New Roman"/>
                <a:cs typeface="Times New Roman"/>
              </a:rPr>
              <a:t>y</a:t>
            </a:r>
            <a:r>
              <a:rPr dirty="0" baseline="-20061" sz="2700" spc="-67" i="1">
                <a:latin typeface="Times New Roman"/>
                <a:cs typeface="Times New Roman"/>
              </a:rPr>
              <a:t>i</a:t>
            </a:r>
            <a:endParaRPr baseline="-20061"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7233" y="2006774"/>
            <a:ext cx="112331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550" spc="-45">
                <a:latin typeface="Cambria"/>
                <a:cs typeface="Cambria"/>
              </a:rPr>
              <a:t>(</a:t>
            </a:r>
            <a:r>
              <a:rPr dirty="0" sz="2550" spc="-45" i="1">
                <a:latin typeface="Times New Roman"/>
                <a:cs typeface="Times New Roman"/>
              </a:rPr>
              <a:t>y</a:t>
            </a:r>
            <a:r>
              <a:rPr dirty="0" baseline="-16975" sz="2700" spc="-67" i="1">
                <a:latin typeface="Times New Roman"/>
                <a:cs typeface="Times New Roman"/>
              </a:rPr>
              <a:t>i</a:t>
            </a:r>
            <a:r>
              <a:rPr dirty="0" baseline="-16975" sz="2700" spc="127" i="1">
                <a:latin typeface="Times New Roman"/>
                <a:cs typeface="Times New Roman"/>
              </a:rPr>
              <a:t> </a:t>
            </a:r>
            <a:r>
              <a:rPr dirty="0" sz="2550" spc="330">
                <a:latin typeface="Cambria"/>
                <a:cs typeface="Cambria"/>
              </a:rPr>
              <a:t>−</a:t>
            </a:r>
            <a:r>
              <a:rPr dirty="0" sz="2550" spc="-30">
                <a:latin typeface="Cambria"/>
                <a:cs typeface="Cambria"/>
              </a:rPr>
              <a:t> </a:t>
            </a:r>
            <a:r>
              <a:rPr dirty="0" sz="2550" spc="-240" i="1">
                <a:latin typeface="Times New Roman"/>
                <a:cs typeface="Times New Roman"/>
              </a:rPr>
              <a:t>y</a:t>
            </a:r>
            <a:r>
              <a:rPr dirty="0" sz="2550" spc="-240">
                <a:latin typeface="Cambria"/>
                <a:cs typeface="Cambria"/>
              </a:rPr>
              <a:t>¯)</a:t>
            </a:r>
            <a:r>
              <a:rPr dirty="0" baseline="20061" sz="2700" spc="-359">
                <a:latin typeface="Cambria"/>
                <a:cs typeface="Cambria"/>
              </a:rPr>
              <a:t>2</a:t>
            </a:r>
            <a:endParaRPr baseline="20061" sz="270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0406" y="1785299"/>
            <a:ext cx="3956951" cy="278987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9" y="543612"/>
            <a:ext cx="322643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>
                <a:latin typeface="Arial Black"/>
                <a:cs typeface="Arial Black"/>
              </a:rPr>
              <a:t>Interim</a:t>
            </a:r>
            <a:r>
              <a:rPr dirty="0" sz="2700" spc="-60">
                <a:latin typeface="Arial Black"/>
                <a:cs typeface="Arial Black"/>
              </a:rPr>
              <a:t> </a:t>
            </a:r>
            <a:r>
              <a:rPr dirty="0" sz="2700" spc="20">
                <a:latin typeface="Arial Black"/>
                <a:cs typeface="Arial Black"/>
              </a:rPr>
              <a:t>summary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419" y="1375096"/>
            <a:ext cx="8166100" cy="195770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09550" marR="777240" indent="-171450">
              <a:lnSpc>
                <a:spcPts val="2170"/>
              </a:lnSpc>
              <a:spcBef>
                <a:spcPts val="459"/>
              </a:spcBef>
              <a:buSzPct val="83333"/>
              <a:buFont typeface="Trebuchet MS"/>
              <a:buChar char="▪"/>
              <a:tabLst>
                <a:tab pos="209550" algn="l"/>
              </a:tabLst>
            </a:pPr>
            <a:r>
              <a:rPr dirty="0" sz="2100" spc="-5">
                <a:latin typeface="Arial MT"/>
                <a:cs typeface="Arial MT"/>
              </a:rPr>
              <a:t>For </a:t>
            </a:r>
            <a:r>
              <a:rPr dirty="0" sz="2100">
                <a:latin typeface="Arial MT"/>
                <a:cs typeface="Arial MT"/>
              </a:rPr>
              <a:t>regression problems, we </a:t>
            </a:r>
            <a:r>
              <a:rPr dirty="0" sz="2100" spc="-5">
                <a:latin typeface="Arial MT"/>
                <a:cs typeface="Arial MT"/>
              </a:rPr>
              <a:t>take the difference between the </a:t>
            </a:r>
            <a:r>
              <a:rPr dirty="0" sz="2100" spc="-57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predicted </a:t>
            </a:r>
            <a:r>
              <a:rPr dirty="0" sz="2100">
                <a:latin typeface="Arial MT"/>
                <a:cs typeface="Arial MT"/>
              </a:rPr>
              <a:t>value and </a:t>
            </a:r>
            <a:r>
              <a:rPr dirty="0" sz="2100" spc="-5">
                <a:latin typeface="Arial MT"/>
                <a:cs typeface="Arial MT"/>
              </a:rPr>
              <a:t>the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true</a:t>
            </a:r>
            <a:r>
              <a:rPr dirty="0" sz="2100">
                <a:latin typeface="Arial MT"/>
                <a:cs typeface="Arial MT"/>
              </a:rPr>
              <a:t> value.</a:t>
            </a:r>
            <a:endParaRPr sz="2100">
              <a:latin typeface="Arial MT"/>
              <a:cs typeface="Arial MT"/>
            </a:endParaRPr>
          </a:p>
          <a:p>
            <a:pPr marL="209550" marR="30480" indent="-171450">
              <a:lnSpc>
                <a:spcPct val="85900"/>
              </a:lnSpc>
              <a:spcBef>
                <a:spcPts val="690"/>
              </a:spcBef>
              <a:buSzPct val="83333"/>
              <a:buFont typeface="Trebuchet MS"/>
              <a:buChar char="▪"/>
              <a:tabLst>
                <a:tab pos="209550" algn="l"/>
              </a:tabLst>
            </a:pPr>
            <a:r>
              <a:rPr dirty="0" sz="2100" spc="-20">
                <a:latin typeface="Arial MT"/>
                <a:cs typeface="Arial MT"/>
              </a:rPr>
              <a:t>We </a:t>
            </a:r>
            <a:r>
              <a:rPr dirty="0" sz="2100">
                <a:latin typeface="Arial MT"/>
                <a:cs typeface="Arial MT"/>
              </a:rPr>
              <a:t>can </a:t>
            </a:r>
            <a:r>
              <a:rPr dirty="0" sz="2100" spc="-5">
                <a:latin typeface="Arial MT"/>
                <a:cs typeface="Arial MT"/>
              </a:rPr>
              <a:t>calculate </a:t>
            </a:r>
            <a:r>
              <a:rPr dirty="0" sz="2100">
                <a:latin typeface="Arial MT"/>
                <a:cs typeface="Arial MT"/>
              </a:rPr>
              <a:t>mean squared error (MSE), root mean squared 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error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(RMSE),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mean</a:t>
            </a:r>
            <a:r>
              <a:rPr dirty="0" sz="2100" spc="-5">
                <a:latin typeface="Arial MT"/>
                <a:cs typeface="Arial MT"/>
              </a:rPr>
              <a:t> absolute </a:t>
            </a:r>
            <a:r>
              <a:rPr dirty="0" sz="2100">
                <a:latin typeface="Arial MT"/>
                <a:cs typeface="Arial MT"/>
              </a:rPr>
              <a:t>error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(MAE),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550" spc="15" i="1">
                <a:latin typeface="Times New Roman"/>
                <a:cs typeface="Times New Roman"/>
              </a:rPr>
              <a:t>R</a:t>
            </a:r>
            <a:r>
              <a:rPr dirty="0" baseline="29320" sz="2700" spc="22">
                <a:latin typeface="Cambria"/>
                <a:cs typeface="Cambria"/>
              </a:rPr>
              <a:t>2</a:t>
            </a:r>
            <a:r>
              <a:rPr dirty="0" baseline="29320" sz="2700" spc="270">
                <a:latin typeface="Cambria"/>
                <a:cs typeface="Cambria"/>
              </a:rPr>
              <a:t> </a:t>
            </a:r>
            <a:r>
              <a:rPr dirty="0" sz="2100" spc="-5">
                <a:latin typeface="Arial MT"/>
                <a:cs typeface="Arial MT"/>
              </a:rPr>
              <a:t>to </a:t>
            </a:r>
            <a:r>
              <a:rPr dirty="0" sz="2100">
                <a:latin typeface="Arial MT"/>
                <a:cs typeface="Arial MT"/>
              </a:rPr>
              <a:t>give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measure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of </a:t>
            </a:r>
            <a:r>
              <a:rPr dirty="0" sz="2100" spc="-56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the </a:t>
            </a:r>
            <a:r>
              <a:rPr dirty="0" sz="2100">
                <a:latin typeface="Arial MT"/>
                <a:cs typeface="Arial MT"/>
              </a:rPr>
              <a:t>overall </a:t>
            </a:r>
            <a:r>
              <a:rPr dirty="0" sz="2100" spc="-20">
                <a:latin typeface="Arial MT"/>
                <a:cs typeface="Arial MT"/>
              </a:rPr>
              <a:t>error.</a:t>
            </a:r>
            <a:endParaRPr sz="2100">
              <a:latin typeface="Arial MT"/>
              <a:cs typeface="Arial MT"/>
            </a:endParaRPr>
          </a:p>
          <a:p>
            <a:pPr marL="209550" indent="-171450">
              <a:lnSpc>
                <a:spcPct val="100000"/>
              </a:lnSpc>
              <a:spcBef>
                <a:spcPts val="345"/>
              </a:spcBef>
              <a:buSzPct val="83333"/>
              <a:buFont typeface="Trebuchet MS"/>
              <a:buChar char="▪"/>
              <a:tabLst>
                <a:tab pos="209550" algn="l"/>
              </a:tabLst>
            </a:pPr>
            <a:r>
              <a:rPr dirty="0" sz="2100">
                <a:latin typeface="Arial MT"/>
                <a:cs typeface="Arial MT"/>
              </a:rPr>
              <a:t>MAE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and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RMSE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give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less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weight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to outliers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than</a:t>
            </a:r>
            <a:r>
              <a:rPr dirty="0" sz="2100">
                <a:latin typeface="Arial MT"/>
                <a:cs typeface="Arial MT"/>
              </a:rPr>
              <a:t> MSE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9" y="543612"/>
            <a:ext cx="275018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>
                <a:latin typeface="Arial Black"/>
                <a:cs typeface="Arial Black"/>
              </a:rPr>
              <a:t>Generalization</a:t>
            </a:r>
            <a:endParaRPr sz="27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991" y="1426210"/>
            <a:ext cx="8234071" cy="290366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545" y="1228539"/>
            <a:ext cx="7944469" cy="34192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19" y="543612"/>
            <a:ext cx="275018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>
                <a:latin typeface="Arial Black"/>
                <a:cs typeface="Arial Black"/>
              </a:rPr>
              <a:t>Generalization</a:t>
            </a:r>
            <a:endParaRPr sz="2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9" y="543612"/>
            <a:ext cx="448754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5">
                <a:latin typeface="Arial Black"/>
                <a:cs typeface="Arial Black"/>
              </a:rPr>
              <a:t>Train, </a:t>
            </a:r>
            <a:r>
              <a:rPr dirty="0" sz="2700" spc="-10">
                <a:latin typeface="Arial Black"/>
                <a:cs typeface="Arial Black"/>
              </a:rPr>
              <a:t>validate,</a:t>
            </a:r>
            <a:r>
              <a:rPr dirty="0" sz="2700" spc="-15">
                <a:latin typeface="Arial Black"/>
                <a:cs typeface="Arial Black"/>
              </a:rPr>
              <a:t> </a:t>
            </a:r>
            <a:r>
              <a:rPr dirty="0" sz="2700">
                <a:latin typeface="Arial Black"/>
                <a:cs typeface="Arial Black"/>
              </a:rPr>
              <a:t>and</a:t>
            </a:r>
            <a:r>
              <a:rPr dirty="0" sz="2700" spc="-15">
                <a:latin typeface="Arial Black"/>
                <a:cs typeface="Arial Black"/>
              </a:rPr>
              <a:t> </a:t>
            </a:r>
            <a:r>
              <a:rPr dirty="0" sz="2700" spc="-5">
                <a:latin typeface="Arial Black"/>
                <a:cs typeface="Arial Black"/>
              </a:rPr>
              <a:t>test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19" y="1375096"/>
            <a:ext cx="3741420" cy="117157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84150" marR="5080" indent="-171450">
              <a:lnSpc>
                <a:spcPts val="2170"/>
              </a:lnSpc>
              <a:spcBef>
                <a:spcPts val="459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120">
                <a:latin typeface="Arial MT"/>
                <a:cs typeface="Arial MT"/>
              </a:rPr>
              <a:t>To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evaluate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the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generalisation </a:t>
            </a:r>
            <a:r>
              <a:rPr dirty="0" sz="2100" spc="-56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of a model, </a:t>
            </a:r>
            <a:r>
              <a:rPr dirty="0" sz="2100" spc="-5">
                <a:latin typeface="Arial MT"/>
                <a:cs typeface="Arial MT"/>
              </a:rPr>
              <a:t>data </a:t>
            </a:r>
            <a:r>
              <a:rPr dirty="0" sz="2100">
                <a:latin typeface="Arial MT"/>
                <a:cs typeface="Arial MT"/>
              </a:rPr>
              <a:t>should be 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divided </a:t>
            </a:r>
            <a:r>
              <a:rPr dirty="0" sz="2100" spc="-5">
                <a:latin typeface="Arial MT"/>
                <a:cs typeface="Arial MT"/>
              </a:rPr>
              <a:t>into </a:t>
            </a:r>
            <a:r>
              <a:rPr dirty="0" sz="2100" spc="-5" b="1">
                <a:latin typeface="Arial"/>
                <a:cs typeface="Arial"/>
              </a:rPr>
              <a:t>training, </a:t>
            </a:r>
            <a:r>
              <a:rPr dirty="0" sz="2100" b="1">
                <a:latin typeface="Arial"/>
                <a:cs typeface="Arial"/>
              </a:rPr>
              <a:t> </a:t>
            </a:r>
            <a:r>
              <a:rPr dirty="0" sz="2100" spc="-5" b="1">
                <a:latin typeface="Arial"/>
                <a:cs typeface="Arial"/>
              </a:rPr>
              <a:t>validation,</a:t>
            </a:r>
            <a:r>
              <a:rPr dirty="0" sz="2100" spc="-10" b="1">
                <a:latin typeface="Arial"/>
                <a:cs typeface="Arial"/>
              </a:rPr>
              <a:t> </a:t>
            </a:r>
            <a:r>
              <a:rPr dirty="0" sz="2100" spc="-5">
                <a:latin typeface="Arial MT"/>
                <a:cs typeface="Arial MT"/>
              </a:rPr>
              <a:t>and </a:t>
            </a:r>
            <a:r>
              <a:rPr dirty="0" sz="2100" spc="-5" b="1">
                <a:latin typeface="Arial"/>
                <a:cs typeface="Arial"/>
              </a:rPr>
              <a:t>testing </a:t>
            </a:r>
            <a:r>
              <a:rPr dirty="0" sz="2100" spc="-5">
                <a:latin typeface="Arial MT"/>
                <a:cs typeface="Arial MT"/>
              </a:rPr>
              <a:t>sets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6653" y="1036315"/>
            <a:ext cx="3883341" cy="388334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9" y="543612"/>
            <a:ext cx="448754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5">
                <a:latin typeface="Arial Black"/>
                <a:cs typeface="Arial Black"/>
              </a:rPr>
              <a:t>Train, </a:t>
            </a:r>
            <a:r>
              <a:rPr dirty="0" sz="2700" spc="-10">
                <a:latin typeface="Arial Black"/>
                <a:cs typeface="Arial Black"/>
              </a:rPr>
              <a:t>validate,</a:t>
            </a:r>
            <a:r>
              <a:rPr dirty="0" sz="2700" spc="-15">
                <a:latin typeface="Arial Black"/>
                <a:cs typeface="Arial Black"/>
              </a:rPr>
              <a:t> </a:t>
            </a:r>
            <a:r>
              <a:rPr dirty="0" sz="2700">
                <a:latin typeface="Arial Black"/>
                <a:cs typeface="Arial Black"/>
              </a:rPr>
              <a:t>and</a:t>
            </a:r>
            <a:r>
              <a:rPr dirty="0" sz="2700" spc="-15">
                <a:latin typeface="Arial Black"/>
                <a:cs typeface="Arial Black"/>
              </a:rPr>
              <a:t> </a:t>
            </a:r>
            <a:r>
              <a:rPr dirty="0" sz="2700" spc="-5">
                <a:latin typeface="Arial Black"/>
                <a:cs typeface="Arial Black"/>
              </a:rPr>
              <a:t>test</a:t>
            </a:r>
            <a:endParaRPr sz="27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0694" y="1248160"/>
            <a:ext cx="4822979" cy="313057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9" y="543612"/>
            <a:ext cx="429958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0">
                <a:latin typeface="Arial Black"/>
                <a:cs typeface="Arial Black"/>
              </a:rPr>
              <a:t>k-Fold</a:t>
            </a:r>
            <a:r>
              <a:rPr dirty="0" sz="2700" spc="-30">
                <a:latin typeface="Arial Black"/>
                <a:cs typeface="Arial Black"/>
              </a:rPr>
              <a:t> </a:t>
            </a:r>
            <a:r>
              <a:rPr dirty="0" sz="2700" spc="-5">
                <a:latin typeface="Arial Black"/>
                <a:cs typeface="Arial Black"/>
              </a:rPr>
              <a:t>Cross-validation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19" y="1375096"/>
            <a:ext cx="4002404" cy="62103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84150" marR="5080" indent="-171450">
              <a:lnSpc>
                <a:spcPts val="2170"/>
              </a:lnSpc>
              <a:spcBef>
                <a:spcPts val="459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>
                <a:latin typeface="Arial MT"/>
                <a:cs typeface="Arial MT"/>
              </a:rPr>
              <a:t>Reduce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effects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of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luck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in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split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by </a:t>
            </a:r>
            <a:r>
              <a:rPr dirty="0" sz="2100" spc="-57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using</a:t>
            </a:r>
            <a:r>
              <a:rPr dirty="0" sz="2100" spc="-5">
                <a:latin typeface="Arial MT"/>
                <a:cs typeface="Arial MT"/>
              </a:rPr>
              <a:t> cross-validation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5387" y="690504"/>
            <a:ext cx="3468042" cy="39593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9" y="543612"/>
            <a:ext cx="259143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>
                <a:latin typeface="Arial Black"/>
                <a:cs typeface="Arial Black"/>
              </a:rPr>
              <a:t>C</a:t>
            </a:r>
            <a:r>
              <a:rPr dirty="0" sz="2700">
                <a:latin typeface="Arial Black"/>
                <a:cs typeface="Arial Black"/>
              </a:rPr>
              <a:t>la</a:t>
            </a:r>
            <a:r>
              <a:rPr dirty="0" sz="2700" spc="-5">
                <a:latin typeface="Arial Black"/>
                <a:cs typeface="Arial Black"/>
              </a:rPr>
              <a:t>ss</a:t>
            </a:r>
            <a:r>
              <a:rPr dirty="0" sz="2700">
                <a:latin typeface="Arial Black"/>
                <a:cs typeface="Arial Black"/>
              </a:rPr>
              <a:t>ific</a:t>
            </a:r>
            <a:r>
              <a:rPr dirty="0" sz="2700" spc="-50">
                <a:latin typeface="Arial Black"/>
                <a:cs typeface="Arial Black"/>
              </a:rPr>
              <a:t>a</a:t>
            </a:r>
            <a:r>
              <a:rPr dirty="0" sz="2700" spc="-5">
                <a:latin typeface="Arial Black"/>
                <a:cs typeface="Arial Black"/>
              </a:rPr>
              <a:t>t</a:t>
            </a:r>
            <a:r>
              <a:rPr dirty="0" sz="2700">
                <a:latin typeface="Arial Black"/>
                <a:cs typeface="Arial Black"/>
              </a:rPr>
              <a:t>ion</a:t>
            </a:r>
            <a:endParaRPr sz="27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76933" y="1129616"/>
            <a:ext cx="3841115" cy="2884805"/>
            <a:chOff x="1976933" y="1129616"/>
            <a:chExt cx="3841115" cy="2884805"/>
          </a:xfrm>
        </p:grpSpPr>
        <p:sp>
          <p:nvSpPr>
            <p:cNvPr id="4" name="object 4"/>
            <p:cNvSpPr/>
            <p:nvPr/>
          </p:nvSpPr>
          <p:spPr>
            <a:xfrm>
              <a:off x="1995983" y="1129616"/>
              <a:ext cx="0" cy="2884805"/>
            </a:xfrm>
            <a:custGeom>
              <a:avLst/>
              <a:gdLst/>
              <a:ahLst/>
              <a:cxnLst/>
              <a:rect l="l" t="t" r="r" b="b"/>
              <a:pathLst>
                <a:path w="0" h="2884804">
                  <a:moveTo>
                    <a:pt x="0" y="2884267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77726" y="3993773"/>
              <a:ext cx="3564254" cy="0"/>
            </a:xfrm>
            <a:custGeom>
              <a:avLst/>
              <a:gdLst/>
              <a:ahLst/>
              <a:cxnLst/>
              <a:rect l="l" t="t" r="r" b="b"/>
              <a:pathLst>
                <a:path w="3564254" h="0">
                  <a:moveTo>
                    <a:pt x="0" y="0"/>
                  </a:moveTo>
                  <a:lnTo>
                    <a:pt x="356370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64954" y="2932456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40431" y="284397"/>
                  </a:moveTo>
                  <a:lnTo>
                    <a:pt x="380164" y="284397"/>
                  </a:lnTo>
                  <a:lnTo>
                    <a:pt x="389040" y="292530"/>
                  </a:lnTo>
                  <a:lnTo>
                    <a:pt x="396511" y="314210"/>
                  </a:lnTo>
                  <a:lnTo>
                    <a:pt x="405878" y="340257"/>
                  </a:lnTo>
                  <a:lnTo>
                    <a:pt x="420444" y="361490"/>
                  </a:lnTo>
                  <a:lnTo>
                    <a:pt x="424066" y="366374"/>
                  </a:lnTo>
                  <a:lnTo>
                    <a:pt x="425858" y="371234"/>
                  </a:lnTo>
                  <a:lnTo>
                    <a:pt x="428132" y="375124"/>
                  </a:lnTo>
                  <a:lnTo>
                    <a:pt x="433203" y="377104"/>
                  </a:lnTo>
                  <a:lnTo>
                    <a:pt x="438700" y="377643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9" y="388485"/>
                  </a:lnTo>
                  <a:lnTo>
                    <a:pt x="458615" y="389605"/>
                  </a:lnTo>
                  <a:lnTo>
                    <a:pt x="470841" y="388308"/>
                  </a:lnTo>
                  <a:lnTo>
                    <a:pt x="478089" y="384075"/>
                  </a:lnTo>
                  <a:lnTo>
                    <a:pt x="481286" y="377846"/>
                  </a:lnTo>
                  <a:lnTo>
                    <a:pt x="477695" y="370829"/>
                  </a:lnTo>
                  <a:lnTo>
                    <a:pt x="462473" y="365875"/>
                  </a:lnTo>
                  <a:lnTo>
                    <a:pt x="458346" y="364222"/>
                  </a:lnTo>
                  <a:lnTo>
                    <a:pt x="456442" y="360185"/>
                  </a:lnTo>
                  <a:lnTo>
                    <a:pt x="442040" y="315777"/>
                  </a:lnTo>
                  <a:lnTo>
                    <a:pt x="440431" y="284397"/>
                  </a:lnTo>
                  <a:close/>
                </a:path>
                <a:path w="518794" h="389889">
                  <a:moveTo>
                    <a:pt x="197696" y="388438"/>
                  </a:moveTo>
                  <a:lnTo>
                    <a:pt x="182766" y="388438"/>
                  </a:lnTo>
                  <a:lnTo>
                    <a:pt x="197738" y="388891"/>
                  </a:lnTo>
                  <a:lnTo>
                    <a:pt x="197696" y="388438"/>
                  </a:lnTo>
                  <a:close/>
                </a:path>
                <a:path w="518794" h="389889">
                  <a:moveTo>
                    <a:pt x="199383" y="285620"/>
                  </a:move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9"/>
                  </a:lnTo>
                  <a:lnTo>
                    <a:pt x="109260" y="321474"/>
                  </a:lnTo>
                  <a:lnTo>
                    <a:pt x="111544" y="329935"/>
                  </a:lnTo>
                  <a:lnTo>
                    <a:pt x="136070" y="367530"/>
                  </a:lnTo>
                  <a:lnTo>
                    <a:pt x="155321" y="384365"/>
                  </a:lnTo>
                  <a:lnTo>
                    <a:pt x="170489" y="388611"/>
                  </a:lnTo>
                  <a:lnTo>
                    <a:pt x="182766" y="388438"/>
                  </a:lnTo>
                  <a:lnTo>
                    <a:pt x="197696" y="388438"/>
                  </a:lnTo>
                  <a:lnTo>
                    <a:pt x="197319" y="384365"/>
                  </a:lnTo>
                  <a:lnTo>
                    <a:pt x="197279" y="373045"/>
                  </a:lnTo>
                  <a:lnTo>
                    <a:pt x="186687" y="368501"/>
                  </a:lnTo>
                  <a:lnTo>
                    <a:pt x="176407" y="368501"/>
                  </a:lnTo>
                  <a:lnTo>
                    <a:pt x="168308" y="364121"/>
                  </a:lnTo>
                  <a:lnTo>
                    <a:pt x="159576" y="352852"/>
                  </a:lnTo>
                  <a:lnTo>
                    <a:pt x="155183" y="339542"/>
                  </a:lnTo>
                  <a:lnTo>
                    <a:pt x="160099" y="329039"/>
                  </a:lnTo>
                  <a:lnTo>
                    <a:pt x="171302" y="318792"/>
                  </a:lnTo>
                  <a:lnTo>
                    <a:pt x="185643" y="302532"/>
                  </a:lnTo>
                  <a:lnTo>
                    <a:pt x="199383" y="285620"/>
                  </a:lnTo>
                  <a:close/>
                </a:path>
                <a:path w="518794" h="389889">
                  <a:moveTo>
                    <a:pt x="441051" y="269755"/>
                  </a:moveTo>
                  <a:lnTo>
                    <a:pt x="218772" y="269755"/>
                  </a:lnTo>
                  <a:lnTo>
                    <a:pt x="225663" y="270145"/>
                  </a:lnTo>
                  <a:lnTo>
                    <a:pt x="232346" y="270986"/>
                  </a:lnTo>
                  <a:lnTo>
                    <a:pt x="250142" y="274838"/>
                  </a:lnTo>
                  <a:lnTo>
                    <a:pt x="263662" y="277093"/>
                  </a:lnTo>
                  <a:lnTo>
                    <a:pt x="278694" y="279088"/>
                  </a:lnTo>
                  <a:lnTo>
                    <a:pt x="294634" y="280810"/>
                  </a:lnTo>
                  <a:lnTo>
                    <a:pt x="294317" y="295446"/>
                  </a:lnTo>
                  <a:lnTo>
                    <a:pt x="293516" y="311182"/>
                  </a:lnTo>
                  <a:lnTo>
                    <a:pt x="292015" y="325140"/>
                  </a:lnTo>
                  <a:lnTo>
                    <a:pt x="289618" y="334909"/>
                  </a:lnTo>
                  <a:lnTo>
                    <a:pt x="287139" y="343325"/>
                  </a:lnTo>
                  <a:lnTo>
                    <a:pt x="286614" y="350865"/>
                  </a:lnTo>
                  <a:lnTo>
                    <a:pt x="287316" y="357123"/>
                  </a:lnTo>
                  <a:lnTo>
                    <a:pt x="288519" y="361694"/>
                  </a:lnTo>
                  <a:lnTo>
                    <a:pt x="289081" y="363366"/>
                  </a:lnTo>
                  <a:lnTo>
                    <a:pt x="289201" y="366586"/>
                  </a:lnTo>
                  <a:lnTo>
                    <a:pt x="288796" y="368501"/>
                  </a:lnTo>
                  <a:lnTo>
                    <a:pt x="287629" y="375124"/>
                  </a:lnTo>
                  <a:lnTo>
                    <a:pt x="287696" y="377104"/>
                  </a:lnTo>
                  <a:lnTo>
                    <a:pt x="287975" y="381787"/>
                  </a:lnTo>
                  <a:lnTo>
                    <a:pt x="291739" y="386568"/>
                  </a:lnTo>
                  <a:lnTo>
                    <a:pt x="300667" y="388438"/>
                  </a:lnTo>
                  <a:lnTo>
                    <a:pt x="312607" y="387770"/>
                  </a:lnTo>
                  <a:lnTo>
                    <a:pt x="320199" y="385825"/>
                  </a:lnTo>
                  <a:lnTo>
                    <a:pt x="323978" y="382689"/>
                  </a:lnTo>
                  <a:lnTo>
                    <a:pt x="324248" y="380390"/>
                  </a:lnTo>
                  <a:lnTo>
                    <a:pt x="324204" y="377104"/>
                  </a:lnTo>
                  <a:lnTo>
                    <a:pt x="323846" y="375337"/>
                  </a:lnTo>
                  <a:lnTo>
                    <a:pt x="321022" y="373258"/>
                  </a:lnTo>
                  <a:lnTo>
                    <a:pt x="315106" y="370479"/>
                  </a:lnTo>
                  <a:lnTo>
                    <a:pt x="313286" y="367064"/>
                  </a:lnTo>
                  <a:lnTo>
                    <a:pt x="324121" y="325112"/>
                  </a:lnTo>
                  <a:lnTo>
                    <a:pt x="356315" y="284764"/>
                  </a:lnTo>
                  <a:lnTo>
                    <a:pt x="377864" y="284764"/>
                  </a:lnTo>
                  <a:lnTo>
                    <a:pt x="380164" y="284397"/>
                  </a:lnTo>
                  <a:lnTo>
                    <a:pt x="440431" y="284397"/>
                  </a:lnTo>
                  <a:lnTo>
                    <a:pt x="440247" y="280810"/>
                  </a:lnTo>
                  <a:lnTo>
                    <a:pt x="440309" y="278038"/>
                  </a:lnTo>
                  <a:lnTo>
                    <a:pt x="441051" y="269755"/>
                  </a:lnTo>
                  <a:close/>
                </a:path>
                <a:path w="518794" h="389889">
                  <a:moveTo>
                    <a:pt x="45174" y="0"/>
                  </a:moveTo>
                  <a:lnTo>
                    <a:pt x="2721" y="32614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4" y="159240"/>
                  </a:lnTo>
                  <a:lnTo>
                    <a:pt x="64266" y="170392"/>
                  </a:lnTo>
                  <a:lnTo>
                    <a:pt x="66285" y="181425"/>
                  </a:lnTo>
                  <a:lnTo>
                    <a:pt x="64658" y="191578"/>
                  </a:lnTo>
                  <a:lnTo>
                    <a:pt x="62746" y="200089"/>
                  </a:lnTo>
                  <a:lnTo>
                    <a:pt x="61239" y="206070"/>
                  </a:lnTo>
                  <a:lnTo>
                    <a:pt x="60423" y="212382"/>
                  </a:lnTo>
                  <a:lnTo>
                    <a:pt x="39029" y="259404"/>
                  </a:lnTo>
                  <a:lnTo>
                    <a:pt x="26189" y="272638"/>
                  </a:lnTo>
                  <a:lnTo>
                    <a:pt x="24815" y="275238"/>
                  </a:lnTo>
                  <a:lnTo>
                    <a:pt x="24097" y="278038"/>
                  </a:lnTo>
                  <a:lnTo>
                    <a:pt x="20825" y="296389"/>
                  </a:lnTo>
                  <a:lnTo>
                    <a:pt x="19581" y="314210"/>
                  </a:lnTo>
                  <a:lnTo>
                    <a:pt x="19525" y="331309"/>
                  </a:lnTo>
                  <a:lnTo>
                    <a:pt x="20102" y="343429"/>
                  </a:lnTo>
                  <a:lnTo>
                    <a:pt x="18031" y="350865"/>
                  </a:lnTo>
                  <a:lnTo>
                    <a:pt x="17964" y="351005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3"/>
                  </a:lnTo>
                  <a:lnTo>
                    <a:pt x="27954" y="383525"/>
                  </a:lnTo>
                  <a:lnTo>
                    <a:pt x="35517" y="381282"/>
                  </a:lnTo>
                  <a:lnTo>
                    <a:pt x="41630" y="375228"/>
                  </a:lnTo>
                  <a:lnTo>
                    <a:pt x="43129" y="367064"/>
                  </a:lnTo>
                  <a:lnTo>
                    <a:pt x="43237" y="366374"/>
                  </a:lnTo>
                  <a:lnTo>
                    <a:pt x="44703" y="351005"/>
                  </a:lnTo>
                  <a:lnTo>
                    <a:pt x="51374" y="328634"/>
                  </a:lnTo>
                  <a:lnTo>
                    <a:pt x="73141" y="295446"/>
                  </a:lnTo>
                  <a:lnTo>
                    <a:pt x="114316" y="285620"/>
                  </a:lnTo>
                  <a:lnTo>
                    <a:pt x="199383" y="285620"/>
                  </a:lnTo>
                  <a:lnTo>
                    <a:pt x="200126" y="284706"/>
                  </a:lnTo>
                  <a:lnTo>
                    <a:pt x="211752" y="269761"/>
                  </a:lnTo>
                  <a:lnTo>
                    <a:pt x="441051" y="269755"/>
                  </a:lnTo>
                  <a:lnTo>
                    <a:pt x="442954" y="248533"/>
                  </a:lnTo>
                  <a:lnTo>
                    <a:pt x="442458" y="220148"/>
                  </a:lnTo>
                  <a:lnTo>
                    <a:pt x="442543" y="210920"/>
                  </a:lnTo>
                  <a:lnTo>
                    <a:pt x="447394" y="201745"/>
                  </a:lnTo>
                  <a:lnTo>
                    <a:pt x="459132" y="192354"/>
                  </a:lnTo>
                  <a:lnTo>
                    <a:pt x="479883" y="182477"/>
                  </a:lnTo>
                  <a:lnTo>
                    <a:pt x="493539" y="182477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5"/>
                  </a:lnTo>
                  <a:lnTo>
                    <a:pt x="514499" y="162516"/>
                  </a:lnTo>
                  <a:lnTo>
                    <a:pt x="518692" y="155260"/>
                  </a:lnTo>
                  <a:lnTo>
                    <a:pt x="516981" y="153899"/>
                  </a:lnTo>
                  <a:lnTo>
                    <a:pt x="512842" y="150372"/>
                  </a:lnTo>
                  <a:lnTo>
                    <a:pt x="506139" y="143335"/>
                  </a:lnTo>
                  <a:lnTo>
                    <a:pt x="104538" y="143335"/>
                  </a:lnTo>
                  <a:lnTo>
                    <a:pt x="86350" y="139305"/>
                  </a:lnTo>
                  <a:lnTo>
                    <a:pt x="57123" y="117532"/>
                  </a:lnTo>
                  <a:lnTo>
                    <a:pt x="35723" y="83133"/>
                  </a:lnTo>
                  <a:lnTo>
                    <a:pt x="29403" y="48424"/>
                  </a:lnTo>
                  <a:lnTo>
                    <a:pt x="45419" y="25725"/>
                  </a:lnTo>
                  <a:lnTo>
                    <a:pt x="55664" y="24398"/>
                  </a:lnTo>
                  <a:lnTo>
                    <a:pt x="76273" y="24398"/>
                  </a:lnTo>
                  <a:lnTo>
                    <a:pt x="76810" y="24013"/>
                  </a:lnTo>
                  <a:lnTo>
                    <a:pt x="77207" y="17547"/>
                  </a:lnTo>
                  <a:lnTo>
                    <a:pt x="71994" y="9557"/>
                  </a:lnTo>
                  <a:lnTo>
                    <a:pt x="61280" y="2792"/>
                  </a:lnTo>
                  <a:lnTo>
                    <a:pt x="45174" y="0"/>
                  </a:lnTo>
                  <a:close/>
                </a:path>
                <a:path w="518794" h="389889">
                  <a:moveTo>
                    <a:pt x="184573" y="367595"/>
                  </a:moveTo>
                  <a:lnTo>
                    <a:pt x="176407" y="368501"/>
                  </a:lnTo>
                  <a:lnTo>
                    <a:pt x="186687" y="368501"/>
                  </a:lnTo>
                  <a:lnTo>
                    <a:pt x="184573" y="367595"/>
                  </a:lnTo>
                  <a:close/>
                </a:path>
                <a:path w="518794" h="389889">
                  <a:moveTo>
                    <a:pt x="377864" y="284764"/>
                  </a:moveTo>
                  <a:lnTo>
                    <a:pt x="356315" y="284764"/>
                  </a:lnTo>
                  <a:lnTo>
                    <a:pt x="367808" y="285075"/>
                  </a:lnTo>
                  <a:lnTo>
                    <a:pt x="376511" y="284980"/>
                  </a:lnTo>
                  <a:lnTo>
                    <a:pt x="377864" y="284764"/>
                  </a:lnTo>
                  <a:close/>
                </a:path>
                <a:path w="518794" h="389889">
                  <a:moveTo>
                    <a:pt x="493539" y="182477"/>
                  </a:moveTo>
                  <a:lnTo>
                    <a:pt x="479883" y="182477"/>
                  </a:lnTo>
                  <a:lnTo>
                    <a:pt x="492563" y="182966"/>
                  </a:lnTo>
                  <a:lnTo>
                    <a:pt x="493539" y="182477"/>
                  </a:lnTo>
                  <a:close/>
                </a:path>
                <a:path w="518794" h="389889">
                  <a:moveTo>
                    <a:pt x="134375" y="139834"/>
                  </a:moveTo>
                  <a:lnTo>
                    <a:pt x="130432" y="141067"/>
                  </a:lnTo>
                  <a:lnTo>
                    <a:pt x="119859" y="143079"/>
                  </a:lnTo>
                  <a:lnTo>
                    <a:pt x="104538" y="143335"/>
                  </a:lnTo>
                  <a:lnTo>
                    <a:pt x="506139" y="143335"/>
                  </a:lnTo>
                  <a:lnTo>
                    <a:pt x="504773" y="141643"/>
                  </a:lnTo>
                  <a:lnTo>
                    <a:pt x="361263" y="141643"/>
                  </a:lnTo>
                  <a:lnTo>
                    <a:pt x="348784" y="140323"/>
                  </a:lnTo>
                  <a:lnTo>
                    <a:pt x="133844" y="140323"/>
                  </a:lnTo>
                  <a:lnTo>
                    <a:pt x="134375" y="139834"/>
                  </a:lnTo>
                  <a:close/>
                </a:path>
                <a:path w="518794" h="389889">
                  <a:moveTo>
                    <a:pt x="468427" y="74524"/>
                  </a:moveTo>
                  <a:lnTo>
                    <a:pt x="459720" y="80469"/>
                  </a:lnTo>
                  <a:lnTo>
                    <a:pt x="452183" y="90226"/>
                  </a:lnTo>
                  <a:lnTo>
                    <a:pt x="445848" y="99500"/>
                  </a:lnTo>
                  <a:lnTo>
                    <a:pt x="440746" y="104000"/>
                  </a:lnTo>
                  <a:lnTo>
                    <a:pt x="433588" y="106157"/>
                  </a:lnTo>
                  <a:lnTo>
                    <a:pt x="422729" y="111038"/>
                  </a:lnTo>
                  <a:lnTo>
                    <a:pt x="410667" y="118302"/>
                  </a:lnTo>
                  <a:lnTo>
                    <a:pt x="399896" y="127604"/>
                  </a:lnTo>
                  <a:lnTo>
                    <a:pt x="388905" y="135813"/>
                  </a:lnTo>
                  <a:lnTo>
                    <a:pt x="375524" y="140337"/>
                  </a:lnTo>
                  <a:lnTo>
                    <a:pt x="361263" y="141643"/>
                  </a:lnTo>
                  <a:lnTo>
                    <a:pt x="504773" y="141643"/>
                  </a:lnTo>
                  <a:lnTo>
                    <a:pt x="498713" y="134138"/>
                  </a:lnTo>
                  <a:lnTo>
                    <a:pt x="492276" y="123976"/>
                  </a:lnTo>
                  <a:lnTo>
                    <a:pt x="486463" y="112861"/>
                  </a:lnTo>
                  <a:lnTo>
                    <a:pt x="483631" y="110496"/>
                  </a:lnTo>
                  <a:lnTo>
                    <a:pt x="471872" y="107033"/>
                  </a:lnTo>
                  <a:lnTo>
                    <a:pt x="469915" y="103635"/>
                  </a:lnTo>
                  <a:lnTo>
                    <a:pt x="470670" y="100045"/>
                  </a:lnTo>
                  <a:lnTo>
                    <a:pt x="471482" y="93328"/>
                  </a:lnTo>
                  <a:lnTo>
                    <a:pt x="471268" y="86588"/>
                  </a:lnTo>
                  <a:lnTo>
                    <a:pt x="470194" y="80196"/>
                  </a:lnTo>
                  <a:lnTo>
                    <a:pt x="468427" y="74524"/>
                  </a:lnTo>
                  <a:close/>
                </a:path>
                <a:path w="518794" h="389889">
                  <a:moveTo>
                    <a:pt x="247594" y="129725"/>
                  </a:moveTo>
                  <a:lnTo>
                    <a:pt x="186254" y="130794"/>
                  </a:lnTo>
                  <a:lnTo>
                    <a:pt x="133844" y="140323"/>
                  </a:lnTo>
                  <a:lnTo>
                    <a:pt x="348784" y="14032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4" y="129725"/>
                  </a:lnTo>
                  <a:close/>
                </a:path>
                <a:path w="518794" h="389889">
                  <a:moveTo>
                    <a:pt x="76273" y="24398"/>
                  </a:moveTo>
                  <a:lnTo>
                    <a:pt x="55664" y="24398"/>
                  </a:lnTo>
                  <a:lnTo>
                    <a:pt x="63814" y="26953"/>
                  </a:lnTo>
                  <a:lnTo>
                    <a:pt x="70614" y="28465"/>
                  </a:lnTo>
                  <a:lnTo>
                    <a:pt x="76273" y="24398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64954" y="2932457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1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34" y="314887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11" y="350937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217" y="366585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36070" y="367529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737" y="388891"/>
                  </a:lnTo>
                  <a:lnTo>
                    <a:pt x="197279" y="383933"/>
                  </a:lnTo>
                  <a:lnTo>
                    <a:pt x="197279" y="378489"/>
                  </a:lnTo>
                  <a:lnTo>
                    <a:pt x="197279" y="373045"/>
                  </a:lnTo>
                  <a:lnTo>
                    <a:pt x="184573" y="367595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38740" y="272330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4" y="295590"/>
                  </a:lnTo>
                  <a:lnTo>
                    <a:pt x="293515" y="311182"/>
                  </a:lnTo>
                  <a:lnTo>
                    <a:pt x="292022" y="325112"/>
                  </a:lnTo>
                  <a:lnTo>
                    <a:pt x="289619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237" y="363829"/>
                  </a:lnTo>
                  <a:lnTo>
                    <a:pt x="289289" y="366169"/>
                  </a:lnTo>
                  <a:lnTo>
                    <a:pt x="288803" y="368461"/>
                  </a:lnTo>
                  <a:lnTo>
                    <a:pt x="287591" y="375336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5" y="378449"/>
                  </a:lnTo>
                  <a:lnTo>
                    <a:pt x="323839" y="375301"/>
                  </a:lnTo>
                  <a:lnTo>
                    <a:pt x="321021" y="373257"/>
                  </a:lnTo>
                  <a:lnTo>
                    <a:pt x="318360" y="37200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13753" y="363365"/>
                  </a:lnTo>
                  <a:lnTo>
                    <a:pt x="316891" y="346852"/>
                  </a:lnTo>
                  <a:lnTo>
                    <a:pt x="324105" y="325140"/>
                  </a:lnTo>
                  <a:lnTo>
                    <a:pt x="336783" y="302890"/>
                  </a:ln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80164" y="284397"/>
                  </a:lnTo>
                  <a:lnTo>
                    <a:pt x="389040" y="292529"/>
                  </a:lnTo>
                  <a:lnTo>
                    <a:pt x="396510" y="314210"/>
                  </a:lnTo>
                  <a:lnTo>
                    <a:pt x="405878" y="340256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4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7286" y="367441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179" y="279485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2563" y="182966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60" y="143360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0"/>
                  </a:lnTo>
                  <a:lnTo>
                    <a:pt x="483631" y="110495"/>
                  </a:lnTo>
                  <a:lnTo>
                    <a:pt x="475276" y="10803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5"/>
                  </a:lnTo>
                  <a:lnTo>
                    <a:pt x="468427" y="74523"/>
                  </a:ln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lnTo>
                    <a:pt x="186254" y="130793"/>
                  </a:lnTo>
                  <a:lnTo>
                    <a:pt x="133844" y="140323"/>
                  </a:lnTo>
                  <a:lnTo>
                    <a:pt x="134374" y="139834"/>
                  </a:ln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4"/>
                  </a:lnTo>
                  <a:lnTo>
                    <a:pt x="55664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810" y="24012"/>
                  </a:lnTo>
                  <a:lnTo>
                    <a:pt x="77207" y="17547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</a:pathLst>
            </a:custGeom>
            <a:ln w="12700">
              <a:solidFill>
                <a:srgbClr val="00C0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72954" y="3440456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5" h="389889">
                  <a:moveTo>
                    <a:pt x="440431" y="284397"/>
                  </a:moveTo>
                  <a:lnTo>
                    <a:pt x="380164" y="284397"/>
                  </a:lnTo>
                  <a:lnTo>
                    <a:pt x="389040" y="292530"/>
                  </a:lnTo>
                  <a:lnTo>
                    <a:pt x="396511" y="314210"/>
                  </a:lnTo>
                  <a:lnTo>
                    <a:pt x="405878" y="340257"/>
                  </a:lnTo>
                  <a:lnTo>
                    <a:pt x="420444" y="361490"/>
                  </a:lnTo>
                  <a:lnTo>
                    <a:pt x="424066" y="366374"/>
                  </a:lnTo>
                  <a:lnTo>
                    <a:pt x="425858" y="371234"/>
                  </a:lnTo>
                  <a:lnTo>
                    <a:pt x="428132" y="375124"/>
                  </a:lnTo>
                  <a:lnTo>
                    <a:pt x="433203" y="377104"/>
                  </a:lnTo>
                  <a:lnTo>
                    <a:pt x="438700" y="377643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9" y="388485"/>
                  </a:lnTo>
                  <a:lnTo>
                    <a:pt x="458615" y="389605"/>
                  </a:lnTo>
                  <a:lnTo>
                    <a:pt x="470841" y="388308"/>
                  </a:lnTo>
                  <a:lnTo>
                    <a:pt x="478089" y="384075"/>
                  </a:lnTo>
                  <a:lnTo>
                    <a:pt x="481286" y="377846"/>
                  </a:lnTo>
                  <a:lnTo>
                    <a:pt x="477695" y="370829"/>
                  </a:lnTo>
                  <a:lnTo>
                    <a:pt x="462473" y="365875"/>
                  </a:lnTo>
                  <a:lnTo>
                    <a:pt x="458346" y="364222"/>
                  </a:lnTo>
                  <a:lnTo>
                    <a:pt x="456442" y="360185"/>
                  </a:lnTo>
                  <a:lnTo>
                    <a:pt x="442040" y="315777"/>
                  </a:lnTo>
                  <a:lnTo>
                    <a:pt x="440431" y="284397"/>
                  </a:lnTo>
                  <a:close/>
                </a:path>
                <a:path w="518795" h="389889">
                  <a:moveTo>
                    <a:pt x="197696" y="388438"/>
                  </a:moveTo>
                  <a:lnTo>
                    <a:pt x="182766" y="388438"/>
                  </a:lnTo>
                  <a:lnTo>
                    <a:pt x="197738" y="388891"/>
                  </a:lnTo>
                  <a:lnTo>
                    <a:pt x="197696" y="388438"/>
                  </a:lnTo>
                  <a:close/>
                </a:path>
                <a:path w="518795" h="389889">
                  <a:moveTo>
                    <a:pt x="199383" y="285620"/>
                  </a:move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9"/>
                  </a:lnTo>
                  <a:lnTo>
                    <a:pt x="109260" y="321474"/>
                  </a:lnTo>
                  <a:lnTo>
                    <a:pt x="111544" y="329935"/>
                  </a:lnTo>
                  <a:lnTo>
                    <a:pt x="136070" y="367530"/>
                  </a:lnTo>
                  <a:lnTo>
                    <a:pt x="155321" y="384365"/>
                  </a:lnTo>
                  <a:lnTo>
                    <a:pt x="170489" y="388611"/>
                  </a:lnTo>
                  <a:lnTo>
                    <a:pt x="182766" y="388438"/>
                  </a:lnTo>
                  <a:lnTo>
                    <a:pt x="197696" y="388438"/>
                  </a:lnTo>
                  <a:lnTo>
                    <a:pt x="197319" y="384365"/>
                  </a:lnTo>
                  <a:lnTo>
                    <a:pt x="197279" y="373045"/>
                  </a:lnTo>
                  <a:lnTo>
                    <a:pt x="186687" y="368501"/>
                  </a:lnTo>
                  <a:lnTo>
                    <a:pt x="176407" y="368501"/>
                  </a:lnTo>
                  <a:lnTo>
                    <a:pt x="168308" y="364121"/>
                  </a:lnTo>
                  <a:lnTo>
                    <a:pt x="159576" y="352852"/>
                  </a:lnTo>
                  <a:lnTo>
                    <a:pt x="155183" y="339542"/>
                  </a:lnTo>
                  <a:lnTo>
                    <a:pt x="160099" y="329039"/>
                  </a:lnTo>
                  <a:lnTo>
                    <a:pt x="171302" y="318792"/>
                  </a:lnTo>
                  <a:lnTo>
                    <a:pt x="185643" y="302532"/>
                  </a:lnTo>
                  <a:lnTo>
                    <a:pt x="199383" y="285620"/>
                  </a:lnTo>
                  <a:close/>
                </a:path>
                <a:path w="518795" h="389889">
                  <a:moveTo>
                    <a:pt x="441051" y="269755"/>
                  </a:moveTo>
                  <a:lnTo>
                    <a:pt x="218772" y="269755"/>
                  </a:lnTo>
                  <a:lnTo>
                    <a:pt x="225663" y="270145"/>
                  </a:lnTo>
                  <a:lnTo>
                    <a:pt x="232346" y="270986"/>
                  </a:lnTo>
                  <a:lnTo>
                    <a:pt x="250142" y="274838"/>
                  </a:lnTo>
                  <a:lnTo>
                    <a:pt x="263662" y="277093"/>
                  </a:lnTo>
                  <a:lnTo>
                    <a:pt x="278694" y="279088"/>
                  </a:lnTo>
                  <a:lnTo>
                    <a:pt x="294634" y="280810"/>
                  </a:lnTo>
                  <a:lnTo>
                    <a:pt x="294317" y="295446"/>
                  </a:lnTo>
                  <a:lnTo>
                    <a:pt x="293516" y="311182"/>
                  </a:lnTo>
                  <a:lnTo>
                    <a:pt x="292015" y="325140"/>
                  </a:lnTo>
                  <a:lnTo>
                    <a:pt x="289618" y="334909"/>
                  </a:lnTo>
                  <a:lnTo>
                    <a:pt x="287139" y="343325"/>
                  </a:lnTo>
                  <a:lnTo>
                    <a:pt x="286614" y="350865"/>
                  </a:lnTo>
                  <a:lnTo>
                    <a:pt x="287316" y="357123"/>
                  </a:lnTo>
                  <a:lnTo>
                    <a:pt x="288519" y="361694"/>
                  </a:lnTo>
                  <a:lnTo>
                    <a:pt x="289081" y="363366"/>
                  </a:lnTo>
                  <a:lnTo>
                    <a:pt x="289201" y="366586"/>
                  </a:lnTo>
                  <a:lnTo>
                    <a:pt x="288796" y="368501"/>
                  </a:lnTo>
                  <a:lnTo>
                    <a:pt x="287629" y="375124"/>
                  </a:lnTo>
                  <a:lnTo>
                    <a:pt x="287696" y="377104"/>
                  </a:lnTo>
                  <a:lnTo>
                    <a:pt x="287975" y="381787"/>
                  </a:lnTo>
                  <a:lnTo>
                    <a:pt x="291739" y="386568"/>
                  </a:lnTo>
                  <a:lnTo>
                    <a:pt x="300667" y="388438"/>
                  </a:lnTo>
                  <a:lnTo>
                    <a:pt x="312607" y="387770"/>
                  </a:lnTo>
                  <a:lnTo>
                    <a:pt x="320199" y="385825"/>
                  </a:lnTo>
                  <a:lnTo>
                    <a:pt x="323978" y="382689"/>
                  </a:lnTo>
                  <a:lnTo>
                    <a:pt x="324248" y="380390"/>
                  </a:lnTo>
                  <a:lnTo>
                    <a:pt x="324204" y="377104"/>
                  </a:lnTo>
                  <a:lnTo>
                    <a:pt x="323846" y="375337"/>
                  </a:lnTo>
                  <a:lnTo>
                    <a:pt x="321022" y="373258"/>
                  </a:lnTo>
                  <a:lnTo>
                    <a:pt x="315106" y="370479"/>
                  </a:lnTo>
                  <a:lnTo>
                    <a:pt x="313286" y="367064"/>
                  </a:lnTo>
                  <a:lnTo>
                    <a:pt x="324121" y="325112"/>
                  </a:lnTo>
                  <a:lnTo>
                    <a:pt x="356315" y="284764"/>
                  </a:lnTo>
                  <a:lnTo>
                    <a:pt x="377864" y="284764"/>
                  </a:lnTo>
                  <a:lnTo>
                    <a:pt x="380164" y="284397"/>
                  </a:lnTo>
                  <a:lnTo>
                    <a:pt x="440431" y="284397"/>
                  </a:lnTo>
                  <a:lnTo>
                    <a:pt x="440247" y="280810"/>
                  </a:lnTo>
                  <a:lnTo>
                    <a:pt x="440309" y="278038"/>
                  </a:lnTo>
                  <a:lnTo>
                    <a:pt x="441051" y="269755"/>
                  </a:lnTo>
                  <a:close/>
                </a:path>
                <a:path w="518795" h="389889">
                  <a:moveTo>
                    <a:pt x="45174" y="0"/>
                  </a:moveTo>
                  <a:lnTo>
                    <a:pt x="2721" y="32614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4" y="159240"/>
                  </a:lnTo>
                  <a:lnTo>
                    <a:pt x="64266" y="170392"/>
                  </a:lnTo>
                  <a:lnTo>
                    <a:pt x="66285" y="181425"/>
                  </a:lnTo>
                  <a:lnTo>
                    <a:pt x="64658" y="191578"/>
                  </a:lnTo>
                  <a:lnTo>
                    <a:pt x="62746" y="200089"/>
                  </a:lnTo>
                  <a:lnTo>
                    <a:pt x="61239" y="206070"/>
                  </a:lnTo>
                  <a:lnTo>
                    <a:pt x="60423" y="212382"/>
                  </a:lnTo>
                  <a:lnTo>
                    <a:pt x="39029" y="259404"/>
                  </a:lnTo>
                  <a:lnTo>
                    <a:pt x="26189" y="272638"/>
                  </a:lnTo>
                  <a:lnTo>
                    <a:pt x="24815" y="275238"/>
                  </a:lnTo>
                  <a:lnTo>
                    <a:pt x="24097" y="278038"/>
                  </a:lnTo>
                  <a:lnTo>
                    <a:pt x="20825" y="296389"/>
                  </a:lnTo>
                  <a:lnTo>
                    <a:pt x="19581" y="314210"/>
                  </a:lnTo>
                  <a:lnTo>
                    <a:pt x="19525" y="331309"/>
                  </a:lnTo>
                  <a:lnTo>
                    <a:pt x="20102" y="343429"/>
                  </a:lnTo>
                  <a:lnTo>
                    <a:pt x="18031" y="350865"/>
                  </a:lnTo>
                  <a:lnTo>
                    <a:pt x="17964" y="351005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3"/>
                  </a:lnTo>
                  <a:lnTo>
                    <a:pt x="27954" y="383525"/>
                  </a:lnTo>
                  <a:lnTo>
                    <a:pt x="35517" y="381282"/>
                  </a:lnTo>
                  <a:lnTo>
                    <a:pt x="41630" y="375228"/>
                  </a:lnTo>
                  <a:lnTo>
                    <a:pt x="43129" y="367064"/>
                  </a:lnTo>
                  <a:lnTo>
                    <a:pt x="43237" y="366374"/>
                  </a:lnTo>
                  <a:lnTo>
                    <a:pt x="44703" y="351005"/>
                  </a:lnTo>
                  <a:lnTo>
                    <a:pt x="51374" y="328634"/>
                  </a:lnTo>
                  <a:lnTo>
                    <a:pt x="73141" y="295446"/>
                  </a:lnTo>
                  <a:lnTo>
                    <a:pt x="114316" y="285620"/>
                  </a:lnTo>
                  <a:lnTo>
                    <a:pt x="199383" y="285620"/>
                  </a:lnTo>
                  <a:lnTo>
                    <a:pt x="200126" y="284706"/>
                  </a:lnTo>
                  <a:lnTo>
                    <a:pt x="211752" y="269761"/>
                  </a:lnTo>
                  <a:lnTo>
                    <a:pt x="441051" y="269755"/>
                  </a:lnTo>
                  <a:lnTo>
                    <a:pt x="442954" y="248533"/>
                  </a:lnTo>
                  <a:lnTo>
                    <a:pt x="442458" y="220148"/>
                  </a:lnTo>
                  <a:lnTo>
                    <a:pt x="442543" y="210920"/>
                  </a:lnTo>
                  <a:lnTo>
                    <a:pt x="447394" y="201745"/>
                  </a:lnTo>
                  <a:lnTo>
                    <a:pt x="459132" y="192354"/>
                  </a:lnTo>
                  <a:lnTo>
                    <a:pt x="479883" y="182477"/>
                  </a:lnTo>
                  <a:lnTo>
                    <a:pt x="493539" y="182477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5"/>
                  </a:lnTo>
                  <a:lnTo>
                    <a:pt x="514499" y="162516"/>
                  </a:lnTo>
                  <a:lnTo>
                    <a:pt x="518692" y="155260"/>
                  </a:lnTo>
                  <a:lnTo>
                    <a:pt x="516981" y="153899"/>
                  </a:lnTo>
                  <a:lnTo>
                    <a:pt x="512842" y="150372"/>
                  </a:lnTo>
                  <a:lnTo>
                    <a:pt x="506139" y="143335"/>
                  </a:lnTo>
                  <a:lnTo>
                    <a:pt x="104538" y="143335"/>
                  </a:lnTo>
                  <a:lnTo>
                    <a:pt x="86350" y="139305"/>
                  </a:lnTo>
                  <a:lnTo>
                    <a:pt x="57123" y="117532"/>
                  </a:lnTo>
                  <a:lnTo>
                    <a:pt x="35723" y="83133"/>
                  </a:lnTo>
                  <a:lnTo>
                    <a:pt x="29403" y="48424"/>
                  </a:lnTo>
                  <a:lnTo>
                    <a:pt x="45419" y="25725"/>
                  </a:lnTo>
                  <a:lnTo>
                    <a:pt x="55664" y="24398"/>
                  </a:lnTo>
                  <a:lnTo>
                    <a:pt x="76273" y="24398"/>
                  </a:lnTo>
                  <a:lnTo>
                    <a:pt x="76810" y="24013"/>
                  </a:lnTo>
                  <a:lnTo>
                    <a:pt x="77207" y="17547"/>
                  </a:lnTo>
                  <a:lnTo>
                    <a:pt x="71994" y="9557"/>
                  </a:lnTo>
                  <a:lnTo>
                    <a:pt x="61280" y="2792"/>
                  </a:lnTo>
                  <a:lnTo>
                    <a:pt x="45174" y="0"/>
                  </a:lnTo>
                  <a:close/>
                </a:path>
                <a:path w="518795" h="389889">
                  <a:moveTo>
                    <a:pt x="184573" y="367595"/>
                  </a:moveTo>
                  <a:lnTo>
                    <a:pt x="176407" y="368501"/>
                  </a:lnTo>
                  <a:lnTo>
                    <a:pt x="186687" y="368501"/>
                  </a:lnTo>
                  <a:lnTo>
                    <a:pt x="184573" y="367595"/>
                  </a:lnTo>
                  <a:close/>
                </a:path>
                <a:path w="518795" h="389889">
                  <a:moveTo>
                    <a:pt x="377864" y="284764"/>
                  </a:moveTo>
                  <a:lnTo>
                    <a:pt x="356315" y="284764"/>
                  </a:lnTo>
                  <a:lnTo>
                    <a:pt x="367808" y="285075"/>
                  </a:lnTo>
                  <a:lnTo>
                    <a:pt x="376511" y="284980"/>
                  </a:lnTo>
                  <a:lnTo>
                    <a:pt x="377864" y="284764"/>
                  </a:lnTo>
                  <a:close/>
                </a:path>
                <a:path w="518795" h="389889">
                  <a:moveTo>
                    <a:pt x="493539" y="182477"/>
                  </a:moveTo>
                  <a:lnTo>
                    <a:pt x="479883" y="182477"/>
                  </a:lnTo>
                  <a:lnTo>
                    <a:pt x="492563" y="182966"/>
                  </a:lnTo>
                  <a:lnTo>
                    <a:pt x="493539" y="182477"/>
                  </a:lnTo>
                  <a:close/>
                </a:path>
                <a:path w="518795" h="389889">
                  <a:moveTo>
                    <a:pt x="134375" y="139834"/>
                  </a:moveTo>
                  <a:lnTo>
                    <a:pt x="130432" y="141067"/>
                  </a:lnTo>
                  <a:lnTo>
                    <a:pt x="119859" y="143079"/>
                  </a:lnTo>
                  <a:lnTo>
                    <a:pt x="104538" y="143335"/>
                  </a:lnTo>
                  <a:lnTo>
                    <a:pt x="506139" y="143335"/>
                  </a:lnTo>
                  <a:lnTo>
                    <a:pt x="504773" y="141643"/>
                  </a:lnTo>
                  <a:lnTo>
                    <a:pt x="361263" y="141643"/>
                  </a:lnTo>
                  <a:lnTo>
                    <a:pt x="348784" y="140323"/>
                  </a:lnTo>
                  <a:lnTo>
                    <a:pt x="133844" y="140323"/>
                  </a:lnTo>
                  <a:lnTo>
                    <a:pt x="134375" y="139834"/>
                  </a:lnTo>
                  <a:close/>
                </a:path>
                <a:path w="518795" h="389889">
                  <a:moveTo>
                    <a:pt x="468427" y="74524"/>
                  </a:moveTo>
                  <a:lnTo>
                    <a:pt x="459720" y="80469"/>
                  </a:lnTo>
                  <a:lnTo>
                    <a:pt x="452183" y="90226"/>
                  </a:lnTo>
                  <a:lnTo>
                    <a:pt x="445848" y="99500"/>
                  </a:lnTo>
                  <a:lnTo>
                    <a:pt x="440746" y="104000"/>
                  </a:lnTo>
                  <a:lnTo>
                    <a:pt x="433588" y="106157"/>
                  </a:lnTo>
                  <a:lnTo>
                    <a:pt x="422729" y="111038"/>
                  </a:lnTo>
                  <a:lnTo>
                    <a:pt x="410667" y="118302"/>
                  </a:lnTo>
                  <a:lnTo>
                    <a:pt x="399896" y="127604"/>
                  </a:lnTo>
                  <a:lnTo>
                    <a:pt x="388905" y="135813"/>
                  </a:lnTo>
                  <a:lnTo>
                    <a:pt x="375524" y="140337"/>
                  </a:lnTo>
                  <a:lnTo>
                    <a:pt x="361263" y="141643"/>
                  </a:lnTo>
                  <a:lnTo>
                    <a:pt x="504773" y="141643"/>
                  </a:lnTo>
                  <a:lnTo>
                    <a:pt x="498713" y="134138"/>
                  </a:lnTo>
                  <a:lnTo>
                    <a:pt x="492276" y="123976"/>
                  </a:lnTo>
                  <a:lnTo>
                    <a:pt x="486463" y="112861"/>
                  </a:lnTo>
                  <a:lnTo>
                    <a:pt x="483631" y="110496"/>
                  </a:lnTo>
                  <a:lnTo>
                    <a:pt x="471872" y="107033"/>
                  </a:lnTo>
                  <a:lnTo>
                    <a:pt x="469915" y="103635"/>
                  </a:lnTo>
                  <a:lnTo>
                    <a:pt x="470670" y="100045"/>
                  </a:lnTo>
                  <a:lnTo>
                    <a:pt x="471482" y="93328"/>
                  </a:lnTo>
                  <a:lnTo>
                    <a:pt x="471268" y="86588"/>
                  </a:lnTo>
                  <a:lnTo>
                    <a:pt x="470194" y="80196"/>
                  </a:lnTo>
                  <a:lnTo>
                    <a:pt x="468427" y="74524"/>
                  </a:lnTo>
                  <a:close/>
                </a:path>
                <a:path w="518795" h="389889">
                  <a:moveTo>
                    <a:pt x="247594" y="129725"/>
                  </a:moveTo>
                  <a:lnTo>
                    <a:pt x="186254" y="130794"/>
                  </a:lnTo>
                  <a:lnTo>
                    <a:pt x="133844" y="140323"/>
                  </a:lnTo>
                  <a:lnTo>
                    <a:pt x="348784" y="14032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4" y="129725"/>
                  </a:lnTo>
                  <a:close/>
                </a:path>
                <a:path w="518795" h="389889">
                  <a:moveTo>
                    <a:pt x="76273" y="24398"/>
                  </a:moveTo>
                  <a:lnTo>
                    <a:pt x="55664" y="24398"/>
                  </a:lnTo>
                  <a:lnTo>
                    <a:pt x="63814" y="26953"/>
                  </a:lnTo>
                  <a:lnTo>
                    <a:pt x="70614" y="28465"/>
                  </a:lnTo>
                  <a:lnTo>
                    <a:pt x="76273" y="24398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72954" y="3440457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5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1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34" y="314887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11" y="350937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217" y="366585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36070" y="367529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737" y="388891"/>
                  </a:lnTo>
                  <a:lnTo>
                    <a:pt x="197279" y="383933"/>
                  </a:lnTo>
                  <a:lnTo>
                    <a:pt x="197279" y="378489"/>
                  </a:lnTo>
                  <a:lnTo>
                    <a:pt x="197279" y="373045"/>
                  </a:lnTo>
                  <a:lnTo>
                    <a:pt x="184573" y="367595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38740" y="272330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4" y="295590"/>
                  </a:lnTo>
                  <a:lnTo>
                    <a:pt x="293515" y="311182"/>
                  </a:lnTo>
                  <a:lnTo>
                    <a:pt x="292022" y="325112"/>
                  </a:lnTo>
                  <a:lnTo>
                    <a:pt x="289619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237" y="363829"/>
                  </a:lnTo>
                  <a:lnTo>
                    <a:pt x="289289" y="366169"/>
                  </a:lnTo>
                  <a:lnTo>
                    <a:pt x="288803" y="368461"/>
                  </a:lnTo>
                  <a:lnTo>
                    <a:pt x="287591" y="375336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5" y="378449"/>
                  </a:lnTo>
                  <a:lnTo>
                    <a:pt x="323839" y="375301"/>
                  </a:lnTo>
                  <a:lnTo>
                    <a:pt x="321021" y="373257"/>
                  </a:lnTo>
                  <a:lnTo>
                    <a:pt x="318360" y="37200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13753" y="363365"/>
                  </a:lnTo>
                  <a:lnTo>
                    <a:pt x="316891" y="346852"/>
                  </a:lnTo>
                  <a:lnTo>
                    <a:pt x="324105" y="325140"/>
                  </a:lnTo>
                  <a:lnTo>
                    <a:pt x="336783" y="302890"/>
                  </a:ln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80164" y="284397"/>
                  </a:lnTo>
                  <a:lnTo>
                    <a:pt x="389040" y="292529"/>
                  </a:lnTo>
                  <a:lnTo>
                    <a:pt x="396510" y="314210"/>
                  </a:lnTo>
                  <a:lnTo>
                    <a:pt x="405878" y="340256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4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7286" y="367441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179" y="279485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2563" y="182966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60" y="143360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0"/>
                  </a:lnTo>
                  <a:lnTo>
                    <a:pt x="483631" y="110495"/>
                  </a:lnTo>
                  <a:lnTo>
                    <a:pt x="475276" y="10803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5"/>
                  </a:lnTo>
                  <a:lnTo>
                    <a:pt x="468427" y="74523"/>
                  </a:ln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lnTo>
                    <a:pt x="186254" y="130793"/>
                  </a:lnTo>
                  <a:lnTo>
                    <a:pt x="133844" y="140323"/>
                  </a:lnTo>
                  <a:lnTo>
                    <a:pt x="134374" y="139834"/>
                  </a:ln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4"/>
                  </a:lnTo>
                  <a:lnTo>
                    <a:pt x="55664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810" y="24012"/>
                  </a:lnTo>
                  <a:lnTo>
                    <a:pt x="77207" y="17547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</a:pathLst>
            </a:custGeom>
            <a:ln w="12700">
              <a:solidFill>
                <a:srgbClr val="00C0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01258" y="1638127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5" h="389889">
                  <a:moveTo>
                    <a:pt x="440430" y="284397"/>
                  </a:moveTo>
                  <a:lnTo>
                    <a:pt x="380164" y="284397"/>
                  </a:lnTo>
                  <a:lnTo>
                    <a:pt x="389040" y="292530"/>
                  </a:lnTo>
                  <a:lnTo>
                    <a:pt x="396510" y="314210"/>
                  </a:lnTo>
                  <a:lnTo>
                    <a:pt x="405877" y="340257"/>
                  </a:lnTo>
                  <a:lnTo>
                    <a:pt x="420442" y="361490"/>
                  </a:lnTo>
                  <a:lnTo>
                    <a:pt x="424065" y="366374"/>
                  </a:lnTo>
                  <a:lnTo>
                    <a:pt x="425857" y="371233"/>
                  </a:lnTo>
                  <a:lnTo>
                    <a:pt x="428132" y="375124"/>
                  </a:lnTo>
                  <a:lnTo>
                    <a:pt x="433203" y="377104"/>
                  </a:lnTo>
                  <a:lnTo>
                    <a:pt x="438700" y="377643"/>
                  </a:lnTo>
                  <a:lnTo>
                    <a:pt x="437633" y="380390"/>
                  </a:lnTo>
                  <a:lnTo>
                    <a:pt x="440215" y="385461"/>
                  </a:lnTo>
                  <a:lnTo>
                    <a:pt x="446657" y="388485"/>
                  </a:lnTo>
                  <a:lnTo>
                    <a:pt x="458614" y="389605"/>
                  </a:lnTo>
                  <a:lnTo>
                    <a:pt x="470840" y="388308"/>
                  </a:lnTo>
                  <a:lnTo>
                    <a:pt x="478089" y="384075"/>
                  </a:lnTo>
                  <a:lnTo>
                    <a:pt x="481286" y="377846"/>
                  </a:lnTo>
                  <a:lnTo>
                    <a:pt x="477694" y="370829"/>
                  </a:lnTo>
                  <a:lnTo>
                    <a:pt x="462473" y="365875"/>
                  </a:lnTo>
                  <a:lnTo>
                    <a:pt x="458346" y="364222"/>
                  </a:lnTo>
                  <a:lnTo>
                    <a:pt x="456441" y="360185"/>
                  </a:lnTo>
                  <a:lnTo>
                    <a:pt x="442039" y="315777"/>
                  </a:lnTo>
                  <a:lnTo>
                    <a:pt x="440430" y="284397"/>
                  </a:lnTo>
                  <a:close/>
                </a:path>
                <a:path w="518795" h="389889">
                  <a:moveTo>
                    <a:pt x="197695" y="388438"/>
                  </a:moveTo>
                  <a:lnTo>
                    <a:pt x="182766" y="388438"/>
                  </a:lnTo>
                  <a:lnTo>
                    <a:pt x="197736" y="388891"/>
                  </a:lnTo>
                  <a:lnTo>
                    <a:pt x="197695" y="388438"/>
                  </a:lnTo>
                  <a:close/>
                </a:path>
                <a:path w="518795" h="389889">
                  <a:moveTo>
                    <a:pt x="199383" y="285620"/>
                  </a:moveTo>
                  <a:lnTo>
                    <a:pt x="114316" y="285620"/>
                  </a:lnTo>
                  <a:lnTo>
                    <a:pt x="112111" y="297503"/>
                  </a:lnTo>
                  <a:lnTo>
                    <a:pt x="109937" y="310058"/>
                  </a:lnTo>
                  <a:lnTo>
                    <a:pt x="109259" y="321473"/>
                  </a:lnTo>
                  <a:lnTo>
                    <a:pt x="111544" y="329935"/>
                  </a:lnTo>
                  <a:lnTo>
                    <a:pt x="136070" y="367530"/>
                  </a:lnTo>
                  <a:lnTo>
                    <a:pt x="155321" y="384365"/>
                  </a:lnTo>
                  <a:lnTo>
                    <a:pt x="170489" y="388611"/>
                  </a:lnTo>
                  <a:lnTo>
                    <a:pt x="182766" y="388438"/>
                  </a:lnTo>
                  <a:lnTo>
                    <a:pt x="197695" y="388438"/>
                  </a:lnTo>
                  <a:lnTo>
                    <a:pt x="197319" y="384365"/>
                  </a:lnTo>
                  <a:lnTo>
                    <a:pt x="197279" y="373045"/>
                  </a:lnTo>
                  <a:lnTo>
                    <a:pt x="186686" y="368501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5" y="352852"/>
                  </a:lnTo>
                  <a:lnTo>
                    <a:pt x="155182" y="339542"/>
                  </a:lnTo>
                  <a:lnTo>
                    <a:pt x="160099" y="329039"/>
                  </a:lnTo>
                  <a:lnTo>
                    <a:pt x="171302" y="318792"/>
                  </a:lnTo>
                  <a:lnTo>
                    <a:pt x="185643" y="302531"/>
                  </a:lnTo>
                  <a:lnTo>
                    <a:pt x="199383" y="285620"/>
                  </a:lnTo>
                  <a:close/>
                </a:path>
                <a:path w="518795" h="389889">
                  <a:moveTo>
                    <a:pt x="441051" y="269755"/>
                  </a:moveTo>
                  <a:lnTo>
                    <a:pt x="218772" y="269755"/>
                  </a:lnTo>
                  <a:lnTo>
                    <a:pt x="225663" y="270145"/>
                  </a:lnTo>
                  <a:lnTo>
                    <a:pt x="232345" y="270986"/>
                  </a:lnTo>
                  <a:lnTo>
                    <a:pt x="250141" y="274838"/>
                  </a:lnTo>
                  <a:lnTo>
                    <a:pt x="263661" y="277093"/>
                  </a:lnTo>
                  <a:lnTo>
                    <a:pt x="278693" y="279087"/>
                  </a:lnTo>
                  <a:lnTo>
                    <a:pt x="294632" y="280809"/>
                  </a:lnTo>
                  <a:lnTo>
                    <a:pt x="294316" y="295446"/>
                  </a:lnTo>
                  <a:lnTo>
                    <a:pt x="293515" y="311182"/>
                  </a:lnTo>
                  <a:lnTo>
                    <a:pt x="292015" y="325140"/>
                  </a:lnTo>
                  <a:lnTo>
                    <a:pt x="289618" y="334909"/>
                  </a:lnTo>
                  <a:lnTo>
                    <a:pt x="287139" y="343325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7" y="361693"/>
                  </a:lnTo>
                  <a:lnTo>
                    <a:pt x="289080" y="363366"/>
                  </a:lnTo>
                  <a:lnTo>
                    <a:pt x="289200" y="366585"/>
                  </a:lnTo>
                  <a:lnTo>
                    <a:pt x="288796" y="368501"/>
                  </a:lnTo>
                  <a:lnTo>
                    <a:pt x="287628" y="375124"/>
                  </a:lnTo>
                  <a:lnTo>
                    <a:pt x="287696" y="377104"/>
                  </a:lnTo>
                  <a:lnTo>
                    <a:pt x="287975" y="381787"/>
                  </a:lnTo>
                  <a:lnTo>
                    <a:pt x="291738" y="386568"/>
                  </a:lnTo>
                  <a:lnTo>
                    <a:pt x="300666" y="388438"/>
                  </a:lnTo>
                  <a:lnTo>
                    <a:pt x="312606" y="387770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247" y="380390"/>
                  </a:lnTo>
                  <a:lnTo>
                    <a:pt x="324203" y="377104"/>
                  </a:lnTo>
                  <a:lnTo>
                    <a:pt x="323846" y="375337"/>
                  </a:lnTo>
                  <a:lnTo>
                    <a:pt x="321022" y="373258"/>
                  </a:lnTo>
                  <a:lnTo>
                    <a:pt x="315105" y="370479"/>
                  </a:lnTo>
                  <a:lnTo>
                    <a:pt x="313286" y="367064"/>
                  </a:lnTo>
                  <a:lnTo>
                    <a:pt x="324120" y="325112"/>
                  </a:lnTo>
                  <a:lnTo>
                    <a:pt x="356315" y="284764"/>
                  </a:lnTo>
                  <a:lnTo>
                    <a:pt x="377863" y="284764"/>
                  </a:lnTo>
                  <a:lnTo>
                    <a:pt x="380164" y="284397"/>
                  </a:lnTo>
                  <a:lnTo>
                    <a:pt x="440430" y="284397"/>
                  </a:lnTo>
                  <a:lnTo>
                    <a:pt x="440246" y="280809"/>
                  </a:lnTo>
                  <a:lnTo>
                    <a:pt x="440308" y="278038"/>
                  </a:lnTo>
                  <a:lnTo>
                    <a:pt x="441051" y="269755"/>
                  </a:lnTo>
                  <a:close/>
                </a:path>
                <a:path w="518795" h="389889">
                  <a:moveTo>
                    <a:pt x="45174" y="0"/>
                  </a:moveTo>
                  <a:lnTo>
                    <a:pt x="2721" y="32614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4" y="159240"/>
                  </a:lnTo>
                  <a:lnTo>
                    <a:pt x="64266" y="170392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4" y="200089"/>
                  </a:lnTo>
                  <a:lnTo>
                    <a:pt x="61239" y="206070"/>
                  </a:lnTo>
                  <a:lnTo>
                    <a:pt x="60423" y="212382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3" y="275238"/>
                  </a:lnTo>
                  <a:lnTo>
                    <a:pt x="24097" y="278038"/>
                  </a:lnTo>
                  <a:lnTo>
                    <a:pt x="20824" y="296388"/>
                  </a:lnTo>
                  <a:lnTo>
                    <a:pt x="19580" y="314210"/>
                  </a:lnTo>
                  <a:lnTo>
                    <a:pt x="19525" y="331309"/>
                  </a:lnTo>
                  <a:lnTo>
                    <a:pt x="20102" y="343429"/>
                  </a:lnTo>
                  <a:lnTo>
                    <a:pt x="18031" y="350864"/>
                  </a:lnTo>
                  <a:lnTo>
                    <a:pt x="17965" y="351004"/>
                  </a:lnTo>
                  <a:lnTo>
                    <a:pt x="14005" y="356692"/>
                  </a:lnTo>
                  <a:lnTo>
                    <a:pt x="13527" y="365141"/>
                  </a:lnTo>
                  <a:lnTo>
                    <a:pt x="22017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29" y="375227"/>
                  </a:lnTo>
                  <a:lnTo>
                    <a:pt x="43129" y="367064"/>
                  </a:lnTo>
                  <a:lnTo>
                    <a:pt x="43237" y="366374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6"/>
                  </a:lnTo>
                  <a:lnTo>
                    <a:pt x="114316" y="285620"/>
                  </a:lnTo>
                  <a:lnTo>
                    <a:pt x="199383" y="285620"/>
                  </a:lnTo>
                  <a:lnTo>
                    <a:pt x="200126" y="284706"/>
                  </a:lnTo>
                  <a:lnTo>
                    <a:pt x="211751" y="269761"/>
                  </a:lnTo>
                  <a:lnTo>
                    <a:pt x="441051" y="269755"/>
                  </a:lnTo>
                  <a:lnTo>
                    <a:pt x="442953" y="248533"/>
                  </a:lnTo>
                  <a:lnTo>
                    <a:pt x="442458" y="220148"/>
                  </a:lnTo>
                  <a:lnTo>
                    <a:pt x="442543" y="210920"/>
                  </a:lnTo>
                  <a:lnTo>
                    <a:pt x="447394" y="201745"/>
                  </a:lnTo>
                  <a:lnTo>
                    <a:pt x="459132" y="192353"/>
                  </a:lnTo>
                  <a:lnTo>
                    <a:pt x="479882" y="182477"/>
                  </a:lnTo>
                  <a:lnTo>
                    <a:pt x="493539" y="182477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5"/>
                  </a:lnTo>
                  <a:lnTo>
                    <a:pt x="514497" y="162516"/>
                  </a:lnTo>
                  <a:lnTo>
                    <a:pt x="518692" y="155260"/>
                  </a:lnTo>
                  <a:lnTo>
                    <a:pt x="516981" y="153899"/>
                  </a:lnTo>
                  <a:lnTo>
                    <a:pt x="512842" y="150372"/>
                  </a:lnTo>
                  <a:lnTo>
                    <a:pt x="506139" y="143335"/>
                  </a:lnTo>
                  <a:lnTo>
                    <a:pt x="104537" y="143335"/>
                  </a:lnTo>
                  <a:lnTo>
                    <a:pt x="86349" y="139305"/>
                  </a:lnTo>
                  <a:lnTo>
                    <a:pt x="57122" y="117532"/>
                  </a:lnTo>
                  <a:lnTo>
                    <a:pt x="35722" y="83133"/>
                  </a:lnTo>
                  <a:lnTo>
                    <a:pt x="29403" y="48424"/>
                  </a:lnTo>
                  <a:lnTo>
                    <a:pt x="45418" y="25725"/>
                  </a:lnTo>
                  <a:lnTo>
                    <a:pt x="55663" y="24398"/>
                  </a:lnTo>
                  <a:lnTo>
                    <a:pt x="76273" y="24398"/>
                  </a:lnTo>
                  <a:lnTo>
                    <a:pt x="76810" y="24013"/>
                  </a:lnTo>
                  <a:lnTo>
                    <a:pt x="77206" y="17547"/>
                  </a:lnTo>
                  <a:lnTo>
                    <a:pt x="71994" y="9557"/>
                  </a:lnTo>
                  <a:lnTo>
                    <a:pt x="61280" y="2792"/>
                  </a:lnTo>
                  <a:lnTo>
                    <a:pt x="45174" y="0"/>
                  </a:lnTo>
                  <a:close/>
                </a:path>
                <a:path w="518795" h="389889">
                  <a:moveTo>
                    <a:pt x="184572" y="367595"/>
                  </a:moveTo>
                  <a:lnTo>
                    <a:pt x="176406" y="368501"/>
                  </a:lnTo>
                  <a:lnTo>
                    <a:pt x="186686" y="368501"/>
                  </a:lnTo>
                  <a:lnTo>
                    <a:pt x="184572" y="367595"/>
                  </a:lnTo>
                  <a:close/>
                </a:path>
                <a:path w="518795" h="389889">
                  <a:moveTo>
                    <a:pt x="377863" y="284764"/>
                  </a:moveTo>
                  <a:lnTo>
                    <a:pt x="356315" y="284764"/>
                  </a:lnTo>
                  <a:lnTo>
                    <a:pt x="367808" y="285075"/>
                  </a:lnTo>
                  <a:lnTo>
                    <a:pt x="376509" y="284980"/>
                  </a:lnTo>
                  <a:lnTo>
                    <a:pt x="377863" y="284764"/>
                  </a:lnTo>
                  <a:close/>
                </a:path>
                <a:path w="518795" h="389889">
                  <a:moveTo>
                    <a:pt x="493539" y="182477"/>
                  </a:moveTo>
                  <a:lnTo>
                    <a:pt x="479882" y="182477"/>
                  </a:lnTo>
                  <a:lnTo>
                    <a:pt x="492563" y="182966"/>
                  </a:lnTo>
                  <a:lnTo>
                    <a:pt x="493539" y="182477"/>
                  </a:lnTo>
                  <a:close/>
                </a:path>
                <a:path w="518795" h="389889">
                  <a:moveTo>
                    <a:pt x="134374" y="139834"/>
                  </a:moveTo>
                  <a:lnTo>
                    <a:pt x="130431" y="141067"/>
                  </a:lnTo>
                  <a:lnTo>
                    <a:pt x="119858" y="143079"/>
                  </a:lnTo>
                  <a:lnTo>
                    <a:pt x="104537" y="143335"/>
                  </a:lnTo>
                  <a:lnTo>
                    <a:pt x="506139" y="143335"/>
                  </a:lnTo>
                  <a:lnTo>
                    <a:pt x="504772" y="141643"/>
                  </a:lnTo>
                  <a:lnTo>
                    <a:pt x="361263" y="141643"/>
                  </a:lnTo>
                  <a:lnTo>
                    <a:pt x="348783" y="140323"/>
                  </a:lnTo>
                  <a:lnTo>
                    <a:pt x="133844" y="140323"/>
                  </a:lnTo>
                  <a:lnTo>
                    <a:pt x="134374" y="139834"/>
                  </a:lnTo>
                  <a:close/>
                </a:path>
                <a:path w="518795" h="389889">
                  <a:moveTo>
                    <a:pt x="468427" y="74524"/>
                  </a:moveTo>
                  <a:lnTo>
                    <a:pt x="459720" y="80469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6" y="118302"/>
                  </a:lnTo>
                  <a:lnTo>
                    <a:pt x="399896" y="127604"/>
                  </a:lnTo>
                  <a:lnTo>
                    <a:pt x="388905" y="135813"/>
                  </a:lnTo>
                  <a:lnTo>
                    <a:pt x="375524" y="140337"/>
                  </a:lnTo>
                  <a:lnTo>
                    <a:pt x="361263" y="141643"/>
                  </a:lnTo>
                  <a:lnTo>
                    <a:pt x="504772" y="141643"/>
                  </a:lnTo>
                  <a:lnTo>
                    <a:pt x="498712" y="134138"/>
                  </a:lnTo>
                  <a:lnTo>
                    <a:pt x="492276" y="123976"/>
                  </a:lnTo>
                  <a:lnTo>
                    <a:pt x="486463" y="112861"/>
                  </a:lnTo>
                  <a:lnTo>
                    <a:pt x="483630" y="110496"/>
                  </a:lnTo>
                  <a:lnTo>
                    <a:pt x="471872" y="107031"/>
                  </a:lnTo>
                  <a:lnTo>
                    <a:pt x="469915" y="103635"/>
                  </a:lnTo>
                  <a:lnTo>
                    <a:pt x="470668" y="100045"/>
                  </a:lnTo>
                  <a:lnTo>
                    <a:pt x="471481" y="93327"/>
                  </a:lnTo>
                  <a:lnTo>
                    <a:pt x="471267" y="86587"/>
                  </a:lnTo>
                  <a:lnTo>
                    <a:pt x="470193" y="80196"/>
                  </a:lnTo>
                  <a:lnTo>
                    <a:pt x="468427" y="74524"/>
                  </a:lnTo>
                  <a:close/>
                </a:path>
                <a:path w="518795" h="389889">
                  <a:moveTo>
                    <a:pt x="247593" y="129725"/>
                  </a:moveTo>
                  <a:lnTo>
                    <a:pt x="186253" y="130794"/>
                  </a:lnTo>
                  <a:lnTo>
                    <a:pt x="133844" y="140323"/>
                  </a:lnTo>
                  <a:lnTo>
                    <a:pt x="348783" y="140323"/>
                  </a:lnTo>
                  <a:lnTo>
                    <a:pt x="347631" y="140201"/>
                  </a:lnTo>
                  <a:lnTo>
                    <a:pt x="305504" y="133924"/>
                  </a:lnTo>
                  <a:lnTo>
                    <a:pt x="247593" y="129725"/>
                  </a:lnTo>
                  <a:close/>
                </a:path>
                <a:path w="518795" h="389889">
                  <a:moveTo>
                    <a:pt x="76273" y="24398"/>
                  </a:moveTo>
                  <a:lnTo>
                    <a:pt x="55663" y="24398"/>
                  </a:lnTo>
                  <a:lnTo>
                    <a:pt x="63814" y="26953"/>
                  </a:lnTo>
                  <a:lnTo>
                    <a:pt x="70614" y="28465"/>
                  </a:lnTo>
                  <a:lnTo>
                    <a:pt x="76273" y="24398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01258" y="1638128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5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1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34" y="314887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11" y="350937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217" y="366585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36070" y="367529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737" y="388891"/>
                  </a:lnTo>
                  <a:lnTo>
                    <a:pt x="197279" y="383933"/>
                  </a:lnTo>
                  <a:lnTo>
                    <a:pt x="197279" y="378489"/>
                  </a:lnTo>
                  <a:lnTo>
                    <a:pt x="197279" y="373045"/>
                  </a:lnTo>
                  <a:lnTo>
                    <a:pt x="184573" y="367595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38740" y="272330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4" y="295590"/>
                  </a:lnTo>
                  <a:lnTo>
                    <a:pt x="293515" y="311182"/>
                  </a:lnTo>
                  <a:lnTo>
                    <a:pt x="292022" y="325112"/>
                  </a:lnTo>
                  <a:lnTo>
                    <a:pt x="289619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237" y="363829"/>
                  </a:lnTo>
                  <a:lnTo>
                    <a:pt x="289289" y="366169"/>
                  </a:lnTo>
                  <a:lnTo>
                    <a:pt x="288803" y="368461"/>
                  </a:lnTo>
                  <a:lnTo>
                    <a:pt x="287591" y="375336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5" y="378449"/>
                  </a:lnTo>
                  <a:lnTo>
                    <a:pt x="323839" y="375301"/>
                  </a:lnTo>
                  <a:lnTo>
                    <a:pt x="321021" y="373257"/>
                  </a:lnTo>
                  <a:lnTo>
                    <a:pt x="318360" y="37200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13753" y="363365"/>
                  </a:lnTo>
                  <a:lnTo>
                    <a:pt x="316891" y="346852"/>
                  </a:lnTo>
                  <a:lnTo>
                    <a:pt x="324105" y="325140"/>
                  </a:lnTo>
                  <a:lnTo>
                    <a:pt x="336783" y="302890"/>
                  </a:ln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80164" y="284397"/>
                  </a:lnTo>
                  <a:lnTo>
                    <a:pt x="389040" y="292529"/>
                  </a:lnTo>
                  <a:lnTo>
                    <a:pt x="396510" y="314210"/>
                  </a:lnTo>
                  <a:lnTo>
                    <a:pt x="405878" y="340256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4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7286" y="367441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179" y="279485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2563" y="182966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60" y="143360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0"/>
                  </a:lnTo>
                  <a:lnTo>
                    <a:pt x="483631" y="110495"/>
                  </a:lnTo>
                  <a:lnTo>
                    <a:pt x="475276" y="10803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5"/>
                  </a:lnTo>
                  <a:lnTo>
                    <a:pt x="468427" y="74523"/>
                  </a:ln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lnTo>
                    <a:pt x="186254" y="130793"/>
                  </a:lnTo>
                  <a:lnTo>
                    <a:pt x="133844" y="140323"/>
                  </a:lnTo>
                  <a:lnTo>
                    <a:pt x="134374" y="139834"/>
                  </a:ln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4"/>
                  </a:lnTo>
                  <a:lnTo>
                    <a:pt x="55664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810" y="24012"/>
                  </a:lnTo>
                  <a:lnTo>
                    <a:pt x="77207" y="17547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</a:pathLst>
            </a:custGeom>
            <a:ln w="12700">
              <a:solidFill>
                <a:srgbClr val="00C0B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6604" y="2420217"/>
              <a:ext cx="1072284" cy="9081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800604" y="3440456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5" h="389889">
                  <a:moveTo>
                    <a:pt x="440431" y="284397"/>
                  </a:moveTo>
                  <a:lnTo>
                    <a:pt x="380164" y="284397"/>
                  </a:lnTo>
                  <a:lnTo>
                    <a:pt x="389040" y="292530"/>
                  </a:lnTo>
                  <a:lnTo>
                    <a:pt x="396510" y="314210"/>
                  </a:lnTo>
                  <a:lnTo>
                    <a:pt x="405878" y="340257"/>
                  </a:lnTo>
                  <a:lnTo>
                    <a:pt x="420444" y="361490"/>
                  </a:lnTo>
                  <a:lnTo>
                    <a:pt x="424066" y="366374"/>
                  </a:lnTo>
                  <a:lnTo>
                    <a:pt x="425858" y="371234"/>
                  </a:lnTo>
                  <a:lnTo>
                    <a:pt x="428132" y="375124"/>
                  </a:lnTo>
                  <a:lnTo>
                    <a:pt x="433203" y="377104"/>
                  </a:lnTo>
                  <a:lnTo>
                    <a:pt x="438700" y="377643"/>
                  </a:lnTo>
                  <a:lnTo>
                    <a:pt x="437634" y="380390"/>
                  </a:lnTo>
                  <a:lnTo>
                    <a:pt x="440215" y="385461"/>
                  </a:lnTo>
                  <a:lnTo>
                    <a:pt x="446657" y="388485"/>
                  </a:lnTo>
                  <a:lnTo>
                    <a:pt x="458614" y="389605"/>
                  </a:lnTo>
                  <a:lnTo>
                    <a:pt x="470840" y="388308"/>
                  </a:lnTo>
                  <a:lnTo>
                    <a:pt x="478089" y="384075"/>
                  </a:lnTo>
                  <a:lnTo>
                    <a:pt x="481286" y="377846"/>
                  </a:lnTo>
                  <a:lnTo>
                    <a:pt x="477695" y="370829"/>
                  </a:lnTo>
                  <a:lnTo>
                    <a:pt x="462473" y="365875"/>
                  </a:lnTo>
                  <a:lnTo>
                    <a:pt x="458346" y="364222"/>
                  </a:lnTo>
                  <a:lnTo>
                    <a:pt x="456442" y="360185"/>
                  </a:lnTo>
                  <a:lnTo>
                    <a:pt x="442040" y="315777"/>
                  </a:lnTo>
                  <a:lnTo>
                    <a:pt x="440431" y="284397"/>
                  </a:lnTo>
                  <a:close/>
                </a:path>
                <a:path w="518795" h="389889">
                  <a:moveTo>
                    <a:pt x="197695" y="388438"/>
                  </a:moveTo>
                  <a:lnTo>
                    <a:pt x="182766" y="388438"/>
                  </a:lnTo>
                  <a:lnTo>
                    <a:pt x="197736" y="388891"/>
                  </a:lnTo>
                  <a:lnTo>
                    <a:pt x="197695" y="388438"/>
                  </a:lnTo>
                  <a:close/>
                </a:path>
                <a:path w="518795" h="389889">
                  <a:moveTo>
                    <a:pt x="199383" y="285620"/>
                  </a:move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9"/>
                  </a:lnTo>
                  <a:lnTo>
                    <a:pt x="109260" y="321474"/>
                  </a:lnTo>
                  <a:lnTo>
                    <a:pt x="111544" y="329935"/>
                  </a:lnTo>
                  <a:lnTo>
                    <a:pt x="136070" y="367530"/>
                  </a:lnTo>
                  <a:lnTo>
                    <a:pt x="155321" y="384365"/>
                  </a:lnTo>
                  <a:lnTo>
                    <a:pt x="170489" y="388611"/>
                  </a:lnTo>
                  <a:lnTo>
                    <a:pt x="182766" y="388438"/>
                  </a:lnTo>
                  <a:lnTo>
                    <a:pt x="197695" y="388438"/>
                  </a:lnTo>
                  <a:lnTo>
                    <a:pt x="197319" y="384365"/>
                  </a:lnTo>
                  <a:lnTo>
                    <a:pt x="197279" y="373045"/>
                  </a:lnTo>
                  <a:lnTo>
                    <a:pt x="186687" y="368501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3" y="339542"/>
                  </a:lnTo>
                  <a:lnTo>
                    <a:pt x="160099" y="329039"/>
                  </a:lnTo>
                  <a:lnTo>
                    <a:pt x="171302" y="318792"/>
                  </a:lnTo>
                  <a:lnTo>
                    <a:pt x="185643" y="302532"/>
                  </a:lnTo>
                  <a:lnTo>
                    <a:pt x="199383" y="285620"/>
                  </a:lnTo>
                  <a:close/>
                </a:path>
                <a:path w="518795" h="389889">
                  <a:moveTo>
                    <a:pt x="441051" y="269755"/>
                  </a:moveTo>
                  <a:lnTo>
                    <a:pt x="218772" y="269755"/>
                  </a:lnTo>
                  <a:lnTo>
                    <a:pt x="225663" y="270145"/>
                  </a:lnTo>
                  <a:lnTo>
                    <a:pt x="232345" y="270986"/>
                  </a:lnTo>
                  <a:lnTo>
                    <a:pt x="250142" y="274838"/>
                  </a:lnTo>
                  <a:lnTo>
                    <a:pt x="263662" y="277093"/>
                  </a:lnTo>
                  <a:lnTo>
                    <a:pt x="278694" y="279088"/>
                  </a:lnTo>
                  <a:lnTo>
                    <a:pt x="294634" y="280810"/>
                  </a:lnTo>
                  <a:lnTo>
                    <a:pt x="294317" y="295446"/>
                  </a:lnTo>
                  <a:lnTo>
                    <a:pt x="293515" y="311182"/>
                  </a:lnTo>
                  <a:lnTo>
                    <a:pt x="292015" y="325140"/>
                  </a:lnTo>
                  <a:lnTo>
                    <a:pt x="289618" y="334909"/>
                  </a:lnTo>
                  <a:lnTo>
                    <a:pt x="287139" y="343325"/>
                  </a:lnTo>
                  <a:lnTo>
                    <a:pt x="286614" y="350865"/>
                  </a:lnTo>
                  <a:lnTo>
                    <a:pt x="287316" y="357123"/>
                  </a:lnTo>
                  <a:lnTo>
                    <a:pt x="288517" y="361694"/>
                  </a:lnTo>
                  <a:lnTo>
                    <a:pt x="289080" y="363366"/>
                  </a:lnTo>
                  <a:lnTo>
                    <a:pt x="289200" y="366586"/>
                  </a:lnTo>
                  <a:lnTo>
                    <a:pt x="288796" y="368501"/>
                  </a:lnTo>
                  <a:lnTo>
                    <a:pt x="287629" y="375124"/>
                  </a:lnTo>
                  <a:lnTo>
                    <a:pt x="287696" y="377104"/>
                  </a:lnTo>
                  <a:lnTo>
                    <a:pt x="287975" y="381787"/>
                  </a:lnTo>
                  <a:lnTo>
                    <a:pt x="291739" y="386568"/>
                  </a:lnTo>
                  <a:lnTo>
                    <a:pt x="300667" y="388438"/>
                  </a:lnTo>
                  <a:lnTo>
                    <a:pt x="312607" y="387770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247" y="380390"/>
                  </a:lnTo>
                  <a:lnTo>
                    <a:pt x="324203" y="377104"/>
                  </a:lnTo>
                  <a:lnTo>
                    <a:pt x="323846" y="375337"/>
                  </a:lnTo>
                  <a:lnTo>
                    <a:pt x="321022" y="373258"/>
                  </a:lnTo>
                  <a:lnTo>
                    <a:pt x="315105" y="370479"/>
                  </a:lnTo>
                  <a:lnTo>
                    <a:pt x="313286" y="367064"/>
                  </a:lnTo>
                  <a:lnTo>
                    <a:pt x="324120" y="325112"/>
                  </a:lnTo>
                  <a:lnTo>
                    <a:pt x="356315" y="284764"/>
                  </a:lnTo>
                  <a:lnTo>
                    <a:pt x="377864" y="284764"/>
                  </a:lnTo>
                  <a:lnTo>
                    <a:pt x="380164" y="284397"/>
                  </a:lnTo>
                  <a:lnTo>
                    <a:pt x="440431" y="284397"/>
                  </a:lnTo>
                  <a:lnTo>
                    <a:pt x="440247" y="280810"/>
                  </a:lnTo>
                  <a:lnTo>
                    <a:pt x="440309" y="278038"/>
                  </a:lnTo>
                  <a:lnTo>
                    <a:pt x="441051" y="269755"/>
                  </a:lnTo>
                  <a:close/>
                </a:path>
                <a:path w="518795" h="389889">
                  <a:moveTo>
                    <a:pt x="45174" y="0"/>
                  </a:moveTo>
                  <a:lnTo>
                    <a:pt x="2721" y="32614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4" y="159240"/>
                  </a:lnTo>
                  <a:lnTo>
                    <a:pt x="64266" y="170392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4" y="200089"/>
                  </a:lnTo>
                  <a:lnTo>
                    <a:pt x="61239" y="206070"/>
                  </a:lnTo>
                  <a:lnTo>
                    <a:pt x="60423" y="212382"/>
                  </a:lnTo>
                  <a:lnTo>
                    <a:pt x="39029" y="259404"/>
                  </a:lnTo>
                  <a:lnTo>
                    <a:pt x="26189" y="272638"/>
                  </a:lnTo>
                  <a:lnTo>
                    <a:pt x="24815" y="275238"/>
                  </a:lnTo>
                  <a:lnTo>
                    <a:pt x="24097" y="278038"/>
                  </a:lnTo>
                  <a:lnTo>
                    <a:pt x="20825" y="296389"/>
                  </a:lnTo>
                  <a:lnTo>
                    <a:pt x="19581" y="314210"/>
                  </a:lnTo>
                  <a:lnTo>
                    <a:pt x="19525" y="331309"/>
                  </a:lnTo>
                  <a:lnTo>
                    <a:pt x="20102" y="343429"/>
                  </a:lnTo>
                  <a:lnTo>
                    <a:pt x="18031" y="350865"/>
                  </a:lnTo>
                  <a:lnTo>
                    <a:pt x="17964" y="351005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3"/>
                  </a:lnTo>
                  <a:lnTo>
                    <a:pt x="27954" y="383525"/>
                  </a:lnTo>
                  <a:lnTo>
                    <a:pt x="35516" y="381282"/>
                  </a:lnTo>
                  <a:lnTo>
                    <a:pt x="41630" y="375228"/>
                  </a:lnTo>
                  <a:lnTo>
                    <a:pt x="43129" y="367064"/>
                  </a:lnTo>
                  <a:lnTo>
                    <a:pt x="43237" y="366374"/>
                  </a:lnTo>
                  <a:lnTo>
                    <a:pt x="44703" y="351005"/>
                  </a:lnTo>
                  <a:lnTo>
                    <a:pt x="51374" y="328634"/>
                  </a:lnTo>
                  <a:lnTo>
                    <a:pt x="73141" y="295446"/>
                  </a:lnTo>
                  <a:lnTo>
                    <a:pt x="114316" y="285620"/>
                  </a:lnTo>
                  <a:lnTo>
                    <a:pt x="199383" y="285620"/>
                  </a:lnTo>
                  <a:lnTo>
                    <a:pt x="200126" y="284706"/>
                  </a:lnTo>
                  <a:lnTo>
                    <a:pt x="211752" y="269761"/>
                  </a:lnTo>
                  <a:lnTo>
                    <a:pt x="441051" y="269755"/>
                  </a:lnTo>
                  <a:lnTo>
                    <a:pt x="442954" y="248533"/>
                  </a:lnTo>
                  <a:lnTo>
                    <a:pt x="442458" y="220148"/>
                  </a:lnTo>
                  <a:lnTo>
                    <a:pt x="442543" y="210920"/>
                  </a:lnTo>
                  <a:lnTo>
                    <a:pt x="447394" y="201745"/>
                  </a:lnTo>
                  <a:lnTo>
                    <a:pt x="459132" y="192354"/>
                  </a:lnTo>
                  <a:lnTo>
                    <a:pt x="479883" y="182477"/>
                  </a:lnTo>
                  <a:lnTo>
                    <a:pt x="493539" y="182477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5"/>
                  </a:lnTo>
                  <a:lnTo>
                    <a:pt x="514497" y="162516"/>
                  </a:lnTo>
                  <a:lnTo>
                    <a:pt x="518692" y="155260"/>
                  </a:lnTo>
                  <a:lnTo>
                    <a:pt x="516981" y="153899"/>
                  </a:lnTo>
                  <a:lnTo>
                    <a:pt x="512842" y="150372"/>
                  </a:lnTo>
                  <a:lnTo>
                    <a:pt x="506139" y="143335"/>
                  </a:lnTo>
                  <a:lnTo>
                    <a:pt x="104538" y="143335"/>
                  </a:lnTo>
                  <a:lnTo>
                    <a:pt x="86350" y="139305"/>
                  </a:lnTo>
                  <a:lnTo>
                    <a:pt x="57123" y="117532"/>
                  </a:lnTo>
                  <a:lnTo>
                    <a:pt x="35723" y="83133"/>
                  </a:lnTo>
                  <a:lnTo>
                    <a:pt x="29403" y="48424"/>
                  </a:lnTo>
                  <a:lnTo>
                    <a:pt x="45419" y="25725"/>
                  </a:lnTo>
                  <a:lnTo>
                    <a:pt x="55664" y="24398"/>
                  </a:lnTo>
                  <a:lnTo>
                    <a:pt x="76273" y="24398"/>
                  </a:lnTo>
                  <a:lnTo>
                    <a:pt x="76810" y="24013"/>
                  </a:lnTo>
                  <a:lnTo>
                    <a:pt x="77206" y="17547"/>
                  </a:lnTo>
                  <a:lnTo>
                    <a:pt x="71994" y="9557"/>
                  </a:lnTo>
                  <a:lnTo>
                    <a:pt x="61280" y="2792"/>
                  </a:lnTo>
                  <a:lnTo>
                    <a:pt x="45174" y="0"/>
                  </a:lnTo>
                  <a:close/>
                </a:path>
                <a:path w="518795" h="389889">
                  <a:moveTo>
                    <a:pt x="184573" y="367595"/>
                  </a:moveTo>
                  <a:lnTo>
                    <a:pt x="176406" y="368501"/>
                  </a:lnTo>
                  <a:lnTo>
                    <a:pt x="186687" y="368501"/>
                  </a:lnTo>
                  <a:lnTo>
                    <a:pt x="184573" y="367595"/>
                  </a:lnTo>
                  <a:close/>
                </a:path>
                <a:path w="518795" h="389889">
                  <a:moveTo>
                    <a:pt x="377864" y="284764"/>
                  </a:moveTo>
                  <a:lnTo>
                    <a:pt x="356315" y="284764"/>
                  </a:lnTo>
                  <a:lnTo>
                    <a:pt x="367808" y="285075"/>
                  </a:lnTo>
                  <a:lnTo>
                    <a:pt x="376511" y="284980"/>
                  </a:lnTo>
                  <a:lnTo>
                    <a:pt x="377864" y="284764"/>
                  </a:lnTo>
                  <a:close/>
                </a:path>
                <a:path w="518795" h="389889">
                  <a:moveTo>
                    <a:pt x="493539" y="182477"/>
                  </a:moveTo>
                  <a:lnTo>
                    <a:pt x="479883" y="182477"/>
                  </a:lnTo>
                  <a:lnTo>
                    <a:pt x="492563" y="182966"/>
                  </a:lnTo>
                  <a:lnTo>
                    <a:pt x="493539" y="182477"/>
                  </a:lnTo>
                  <a:close/>
                </a:path>
                <a:path w="518795" h="389889">
                  <a:moveTo>
                    <a:pt x="134374" y="139834"/>
                  </a:moveTo>
                  <a:lnTo>
                    <a:pt x="130431" y="141067"/>
                  </a:lnTo>
                  <a:lnTo>
                    <a:pt x="119859" y="143079"/>
                  </a:lnTo>
                  <a:lnTo>
                    <a:pt x="104538" y="143335"/>
                  </a:lnTo>
                  <a:lnTo>
                    <a:pt x="506139" y="143335"/>
                  </a:lnTo>
                  <a:lnTo>
                    <a:pt x="504773" y="141643"/>
                  </a:lnTo>
                  <a:lnTo>
                    <a:pt x="361263" y="141643"/>
                  </a:lnTo>
                  <a:lnTo>
                    <a:pt x="348784" y="140323"/>
                  </a:lnTo>
                  <a:lnTo>
                    <a:pt x="133844" y="140323"/>
                  </a:lnTo>
                  <a:lnTo>
                    <a:pt x="134374" y="139834"/>
                  </a:lnTo>
                  <a:close/>
                </a:path>
                <a:path w="518795" h="389889">
                  <a:moveTo>
                    <a:pt x="468427" y="74524"/>
                  </a:moveTo>
                  <a:lnTo>
                    <a:pt x="459720" y="80469"/>
                  </a:lnTo>
                  <a:lnTo>
                    <a:pt x="452183" y="90226"/>
                  </a:lnTo>
                  <a:lnTo>
                    <a:pt x="445848" y="99500"/>
                  </a:lnTo>
                  <a:lnTo>
                    <a:pt x="440746" y="104000"/>
                  </a:lnTo>
                  <a:lnTo>
                    <a:pt x="433588" y="106157"/>
                  </a:lnTo>
                  <a:lnTo>
                    <a:pt x="422729" y="111038"/>
                  </a:lnTo>
                  <a:lnTo>
                    <a:pt x="410666" y="118302"/>
                  </a:lnTo>
                  <a:lnTo>
                    <a:pt x="399896" y="127604"/>
                  </a:lnTo>
                  <a:lnTo>
                    <a:pt x="388905" y="135813"/>
                  </a:lnTo>
                  <a:lnTo>
                    <a:pt x="375524" y="140337"/>
                  </a:lnTo>
                  <a:lnTo>
                    <a:pt x="361263" y="141643"/>
                  </a:lnTo>
                  <a:lnTo>
                    <a:pt x="504773" y="141643"/>
                  </a:lnTo>
                  <a:lnTo>
                    <a:pt x="498713" y="134138"/>
                  </a:lnTo>
                  <a:lnTo>
                    <a:pt x="492276" y="123976"/>
                  </a:lnTo>
                  <a:lnTo>
                    <a:pt x="486463" y="112861"/>
                  </a:lnTo>
                  <a:lnTo>
                    <a:pt x="483630" y="110496"/>
                  </a:lnTo>
                  <a:lnTo>
                    <a:pt x="471872" y="107033"/>
                  </a:lnTo>
                  <a:lnTo>
                    <a:pt x="469915" y="103635"/>
                  </a:lnTo>
                  <a:lnTo>
                    <a:pt x="470670" y="100045"/>
                  </a:lnTo>
                  <a:lnTo>
                    <a:pt x="471482" y="93328"/>
                  </a:lnTo>
                  <a:lnTo>
                    <a:pt x="471268" y="86588"/>
                  </a:lnTo>
                  <a:lnTo>
                    <a:pt x="470194" y="80196"/>
                  </a:lnTo>
                  <a:lnTo>
                    <a:pt x="468427" y="74524"/>
                  </a:lnTo>
                  <a:close/>
                </a:path>
                <a:path w="518795" h="389889">
                  <a:moveTo>
                    <a:pt x="247594" y="129725"/>
                  </a:moveTo>
                  <a:lnTo>
                    <a:pt x="186254" y="130794"/>
                  </a:lnTo>
                  <a:lnTo>
                    <a:pt x="133844" y="140323"/>
                  </a:lnTo>
                  <a:lnTo>
                    <a:pt x="348784" y="14032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4" y="129725"/>
                  </a:lnTo>
                  <a:close/>
                </a:path>
                <a:path w="518795" h="389889">
                  <a:moveTo>
                    <a:pt x="76273" y="24398"/>
                  </a:moveTo>
                  <a:lnTo>
                    <a:pt x="55664" y="24398"/>
                  </a:lnTo>
                  <a:lnTo>
                    <a:pt x="63814" y="26953"/>
                  </a:lnTo>
                  <a:lnTo>
                    <a:pt x="70614" y="28465"/>
                  </a:lnTo>
                  <a:lnTo>
                    <a:pt x="76273" y="24398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00603" y="3440457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5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1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34" y="314887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11" y="350937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217" y="366585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36070" y="367529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737" y="388891"/>
                  </a:lnTo>
                  <a:lnTo>
                    <a:pt x="197279" y="383933"/>
                  </a:lnTo>
                  <a:lnTo>
                    <a:pt x="197279" y="378489"/>
                  </a:lnTo>
                  <a:lnTo>
                    <a:pt x="197279" y="373045"/>
                  </a:lnTo>
                  <a:lnTo>
                    <a:pt x="184573" y="367595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38740" y="272330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4" y="295590"/>
                  </a:lnTo>
                  <a:lnTo>
                    <a:pt x="293515" y="311182"/>
                  </a:lnTo>
                  <a:lnTo>
                    <a:pt x="292022" y="325112"/>
                  </a:lnTo>
                  <a:lnTo>
                    <a:pt x="289619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237" y="363829"/>
                  </a:lnTo>
                  <a:lnTo>
                    <a:pt x="289289" y="366169"/>
                  </a:lnTo>
                  <a:lnTo>
                    <a:pt x="288803" y="368461"/>
                  </a:lnTo>
                  <a:lnTo>
                    <a:pt x="287591" y="375336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5" y="378449"/>
                  </a:lnTo>
                  <a:lnTo>
                    <a:pt x="323839" y="375301"/>
                  </a:lnTo>
                  <a:lnTo>
                    <a:pt x="321021" y="373257"/>
                  </a:lnTo>
                  <a:lnTo>
                    <a:pt x="318360" y="37200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13753" y="363365"/>
                  </a:lnTo>
                  <a:lnTo>
                    <a:pt x="316891" y="346852"/>
                  </a:lnTo>
                  <a:lnTo>
                    <a:pt x="324105" y="325140"/>
                  </a:lnTo>
                  <a:lnTo>
                    <a:pt x="336783" y="302890"/>
                  </a:ln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80164" y="284397"/>
                  </a:lnTo>
                  <a:lnTo>
                    <a:pt x="389040" y="292529"/>
                  </a:lnTo>
                  <a:lnTo>
                    <a:pt x="396510" y="314210"/>
                  </a:lnTo>
                  <a:lnTo>
                    <a:pt x="405878" y="340256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4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7286" y="367441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179" y="279485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2563" y="182966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60" y="143360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0"/>
                  </a:lnTo>
                  <a:lnTo>
                    <a:pt x="483631" y="110495"/>
                  </a:lnTo>
                  <a:lnTo>
                    <a:pt x="475276" y="10803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5"/>
                  </a:lnTo>
                  <a:lnTo>
                    <a:pt x="468427" y="74523"/>
                  </a:ln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lnTo>
                    <a:pt x="186254" y="130793"/>
                  </a:lnTo>
                  <a:lnTo>
                    <a:pt x="133844" y="140323"/>
                  </a:lnTo>
                  <a:lnTo>
                    <a:pt x="134374" y="139834"/>
                  </a:ln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4"/>
                  </a:lnTo>
                  <a:lnTo>
                    <a:pt x="55664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810" y="24012"/>
                  </a:lnTo>
                  <a:lnTo>
                    <a:pt x="77207" y="17547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</a:pathLst>
            </a:custGeom>
            <a:ln w="12700">
              <a:solidFill>
                <a:srgbClr val="00C0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103731" y="2411271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492895" y="258441"/>
                  </a:moveTo>
                  <a:lnTo>
                    <a:pt x="452184" y="258441"/>
                  </a:lnTo>
                  <a:lnTo>
                    <a:pt x="456323" y="272252"/>
                  </a:lnTo>
                  <a:lnTo>
                    <a:pt x="461151" y="285606"/>
                  </a:lnTo>
                  <a:lnTo>
                    <a:pt x="466301" y="295877"/>
                  </a:lnTo>
                  <a:lnTo>
                    <a:pt x="471407" y="300440"/>
                  </a:lnTo>
                  <a:lnTo>
                    <a:pt x="476978" y="304242"/>
                  </a:lnTo>
                  <a:lnTo>
                    <a:pt x="480802" y="311213"/>
                  </a:lnTo>
                  <a:lnTo>
                    <a:pt x="484301" y="317702"/>
                  </a:lnTo>
                  <a:lnTo>
                    <a:pt x="489278" y="320765"/>
                  </a:lnTo>
                  <a:lnTo>
                    <a:pt x="498273" y="320889"/>
                  </a:lnTo>
                  <a:lnTo>
                    <a:pt x="520966" y="320765"/>
                  </a:lnTo>
                  <a:lnTo>
                    <a:pt x="519758" y="317150"/>
                  </a:lnTo>
                  <a:lnTo>
                    <a:pt x="516177" y="309118"/>
                  </a:lnTo>
                  <a:lnTo>
                    <a:pt x="510284" y="300890"/>
                  </a:lnTo>
                  <a:lnTo>
                    <a:pt x="502144" y="296685"/>
                  </a:lnTo>
                  <a:lnTo>
                    <a:pt x="498530" y="291644"/>
                  </a:lnTo>
                  <a:lnTo>
                    <a:pt x="495101" y="278838"/>
                  </a:lnTo>
                  <a:lnTo>
                    <a:pt x="492972" y="261554"/>
                  </a:lnTo>
                  <a:lnTo>
                    <a:pt x="492895" y="258441"/>
                  </a:lnTo>
                  <a:close/>
                </a:path>
                <a:path w="641350" h="321310">
                  <a:moveTo>
                    <a:pt x="533844" y="171988"/>
                  </a:moveTo>
                  <a:lnTo>
                    <a:pt x="144771" y="171988"/>
                  </a:lnTo>
                  <a:lnTo>
                    <a:pt x="143758" y="175838"/>
                  </a:lnTo>
                  <a:lnTo>
                    <a:pt x="141736" y="185487"/>
                  </a:lnTo>
                  <a:lnTo>
                    <a:pt x="140231" y="198085"/>
                  </a:lnTo>
                  <a:lnTo>
                    <a:pt x="140766" y="210784"/>
                  </a:lnTo>
                  <a:lnTo>
                    <a:pt x="137631" y="219563"/>
                  </a:lnTo>
                  <a:lnTo>
                    <a:pt x="127755" y="224395"/>
                  </a:lnTo>
                  <a:lnTo>
                    <a:pt x="116625" y="228416"/>
                  </a:lnTo>
                  <a:lnTo>
                    <a:pt x="109730" y="234763"/>
                  </a:lnTo>
                  <a:lnTo>
                    <a:pt x="108147" y="242004"/>
                  </a:lnTo>
                  <a:lnTo>
                    <a:pt x="108589" y="247487"/>
                  </a:lnTo>
                  <a:lnTo>
                    <a:pt x="109989" y="252515"/>
                  </a:lnTo>
                  <a:lnTo>
                    <a:pt x="111282" y="258390"/>
                  </a:lnTo>
                  <a:lnTo>
                    <a:pt x="112306" y="269065"/>
                  </a:lnTo>
                  <a:lnTo>
                    <a:pt x="112777" y="278838"/>
                  </a:lnTo>
                  <a:lnTo>
                    <a:pt x="112894" y="291161"/>
                  </a:lnTo>
                  <a:lnTo>
                    <a:pt x="112676" y="295689"/>
                  </a:lnTo>
                  <a:lnTo>
                    <a:pt x="112560" y="297186"/>
                  </a:lnTo>
                  <a:lnTo>
                    <a:pt x="111965" y="302051"/>
                  </a:lnTo>
                  <a:lnTo>
                    <a:pt x="109810" y="303448"/>
                  </a:lnTo>
                  <a:lnTo>
                    <a:pt x="110185" y="315800"/>
                  </a:lnTo>
                  <a:lnTo>
                    <a:pt x="117990" y="320765"/>
                  </a:lnTo>
                  <a:lnTo>
                    <a:pt x="155985" y="320765"/>
                  </a:lnTo>
                  <a:lnTo>
                    <a:pt x="155462" y="317365"/>
                  </a:lnTo>
                  <a:lnTo>
                    <a:pt x="153361" y="309671"/>
                  </a:lnTo>
                  <a:lnTo>
                    <a:pt x="148880" y="301442"/>
                  </a:lnTo>
                  <a:lnTo>
                    <a:pt x="141217" y="296435"/>
                  </a:lnTo>
                  <a:lnTo>
                    <a:pt x="138513" y="290674"/>
                  </a:lnTo>
                  <a:lnTo>
                    <a:pt x="137072" y="278838"/>
                  </a:lnTo>
                  <a:lnTo>
                    <a:pt x="137067" y="277883"/>
                  </a:lnTo>
                  <a:lnTo>
                    <a:pt x="138398" y="264144"/>
                  </a:lnTo>
                  <a:lnTo>
                    <a:pt x="144321" y="252483"/>
                  </a:lnTo>
                  <a:lnTo>
                    <a:pt x="152588" y="251698"/>
                  </a:lnTo>
                  <a:lnTo>
                    <a:pt x="162043" y="250243"/>
                  </a:lnTo>
                  <a:lnTo>
                    <a:pt x="172011" y="248043"/>
                  </a:lnTo>
                  <a:lnTo>
                    <a:pt x="181815" y="245024"/>
                  </a:lnTo>
                  <a:lnTo>
                    <a:pt x="226278" y="245024"/>
                  </a:lnTo>
                  <a:lnTo>
                    <a:pt x="231211" y="238142"/>
                  </a:lnTo>
                  <a:lnTo>
                    <a:pt x="238874" y="229842"/>
                  </a:lnTo>
                  <a:lnTo>
                    <a:pt x="247643" y="221597"/>
                  </a:lnTo>
                  <a:lnTo>
                    <a:pt x="513199" y="221597"/>
                  </a:lnTo>
                  <a:lnTo>
                    <a:pt x="524313" y="206266"/>
                  </a:lnTo>
                  <a:lnTo>
                    <a:pt x="532609" y="185091"/>
                  </a:lnTo>
                  <a:lnTo>
                    <a:pt x="533844" y="171988"/>
                  </a:lnTo>
                  <a:close/>
                </a:path>
                <a:path w="641350" h="321310">
                  <a:moveTo>
                    <a:pt x="226278" y="245024"/>
                  </a:moveTo>
                  <a:lnTo>
                    <a:pt x="181815" y="245024"/>
                  </a:lnTo>
                  <a:lnTo>
                    <a:pt x="186414" y="261554"/>
                  </a:lnTo>
                  <a:lnTo>
                    <a:pt x="189937" y="277883"/>
                  </a:lnTo>
                  <a:lnTo>
                    <a:pt x="192216" y="291161"/>
                  </a:lnTo>
                  <a:lnTo>
                    <a:pt x="193079" y="298538"/>
                  </a:lnTo>
                  <a:lnTo>
                    <a:pt x="193234" y="304003"/>
                  </a:lnTo>
                  <a:lnTo>
                    <a:pt x="190966" y="305348"/>
                  </a:lnTo>
                  <a:lnTo>
                    <a:pt x="193925" y="317634"/>
                  </a:lnTo>
                  <a:lnTo>
                    <a:pt x="200338" y="320765"/>
                  </a:lnTo>
                  <a:lnTo>
                    <a:pt x="236681" y="320765"/>
                  </a:lnTo>
                  <a:lnTo>
                    <a:pt x="236006" y="317365"/>
                  </a:lnTo>
                  <a:lnTo>
                    <a:pt x="233538" y="309743"/>
                  </a:lnTo>
                  <a:lnTo>
                    <a:pt x="228597" y="301734"/>
                  </a:lnTo>
                  <a:lnTo>
                    <a:pt x="220511" y="297186"/>
                  </a:lnTo>
                  <a:lnTo>
                    <a:pt x="218144" y="293544"/>
                  </a:lnTo>
                  <a:lnTo>
                    <a:pt x="217287" y="285606"/>
                  </a:lnTo>
                  <a:lnTo>
                    <a:pt x="217298" y="283772"/>
                  </a:lnTo>
                  <a:lnTo>
                    <a:pt x="218208" y="272252"/>
                  </a:lnTo>
                  <a:lnTo>
                    <a:pt x="218334" y="271299"/>
                  </a:lnTo>
                  <a:lnTo>
                    <a:pt x="221813" y="254435"/>
                  </a:lnTo>
                  <a:lnTo>
                    <a:pt x="225306" y="246379"/>
                  </a:lnTo>
                  <a:lnTo>
                    <a:pt x="226278" y="245024"/>
                  </a:lnTo>
                  <a:close/>
                </a:path>
                <a:path w="641350" h="321310">
                  <a:moveTo>
                    <a:pt x="513199" y="221597"/>
                  </a:moveTo>
                  <a:lnTo>
                    <a:pt x="247643" y="221597"/>
                  </a:lnTo>
                  <a:lnTo>
                    <a:pt x="292700" y="229446"/>
                  </a:lnTo>
                  <a:lnTo>
                    <a:pt x="331213" y="240170"/>
                  </a:lnTo>
                  <a:lnTo>
                    <a:pt x="365334" y="250969"/>
                  </a:lnTo>
                  <a:lnTo>
                    <a:pt x="397220" y="259041"/>
                  </a:lnTo>
                  <a:lnTo>
                    <a:pt x="397516" y="271299"/>
                  </a:lnTo>
                  <a:lnTo>
                    <a:pt x="398719" y="283772"/>
                  </a:lnTo>
                  <a:lnTo>
                    <a:pt x="401262" y="294092"/>
                  </a:lnTo>
                  <a:lnTo>
                    <a:pt x="405579" y="299890"/>
                  </a:lnTo>
                  <a:lnTo>
                    <a:pt x="407652" y="304003"/>
                  </a:lnTo>
                  <a:lnTo>
                    <a:pt x="407737" y="304242"/>
                  </a:lnTo>
                  <a:lnTo>
                    <a:pt x="408577" y="311213"/>
                  </a:lnTo>
                  <a:lnTo>
                    <a:pt x="410108" y="317835"/>
                  </a:lnTo>
                  <a:lnTo>
                    <a:pt x="414290" y="320765"/>
                  </a:lnTo>
                  <a:lnTo>
                    <a:pt x="447229" y="320765"/>
                  </a:lnTo>
                  <a:lnTo>
                    <a:pt x="432812" y="299189"/>
                  </a:lnTo>
                  <a:lnTo>
                    <a:pt x="430756" y="295689"/>
                  </a:lnTo>
                  <a:lnTo>
                    <a:pt x="430406" y="290137"/>
                  </a:lnTo>
                  <a:lnTo>
                    <a:pt x="430462" y="283772"/>
                  </a:lnTo>
                  <a:lnTo>
                    <a:pt x="431172" y="274892"/>
                  </a:lnTo>
                  <a:lnTo>
                    <a:pt x="433663" y="261294"/>
                  </a:lnTo>
                  <a:lnTo>
                    <a:pt x="439957" y="260817"/>
                  </a:lnTo>
                  <a:lnTo>
                    <a:pt x="446159" y="259855"/>
                  </a:lnTo>
                  <a:lnTo>
                    <a:pt x="452184" y="258441"/>
                  </a:lnTo>
                  <a:lnTo>
                    <a:pt x="492895" y="258441"/>
                  </a:lnTo>
                  <a:lnTo>
                    <a:pt x="492933" y="240419"/>
                  </a:lnTo>
                  <a:lnTo>
                    <a:pt x="510790" y="224919"/>
                  </a:lnTo>
                  <a:lnTo>
                    <a:pt x="513199" y="221597"/>
                  </a:lnTo>
                  <a:close/>
                </a:path>
                <a:path w="641350" h="321310">
                  <a:moveTo>
                    <a:pt x="2142" y="212322"/>
                  </a:moveTo>
                  <a:lnTo>
                    <a:pt x="0" y="216291"/>
                  </a:lnTo>
                  <a:lnTo>
                    <a:pt x="3437" y="224033"/>
                  </a:lnTo>
                  <a:lnTo>
                    <a:pt x="14016" y="223749"/>
                  </a:lnTo>
                  <a:lnTo>
                    <a:pt x="34546" y="221597"/>
                  </a:lnTo>
                  <a:lnTo>
                    <a:pt x="54351" y="215462"/>
                  </a:lnTo>
                  <a:lnTo>
                    <a:pt x="59675" y="212736"/>
                  </a:lnTo>
                  <a:lnTo>
                    <a:pt x="14016" y="212736"/>
                  </a:lnTo>
                  <a:lnTo>
                    <a:pt x="2142" y="212322"/>
                  </a:lnTo>
                  <a:close/>
                </a:path>
                <a:path w="641350" h="321310">
                  <a:moveTo>
                    <a:pt x="242528" y="112612"/>
                  </a:moveTo>
                  <a:lnTo>
                    <a:pt x="193410" y="114339"/>
                  </a:lnTo>
                  <a:lnTo>
                    <a:pt x="162542" y="119576"/>
                  </a:lnTo>
                  <a:lnTo>
                    <a:pt x="130637" y="139774"/>
                  </a:lnTo>
                  <a:lnTo>
                    <a:pt x="88976" y="171466"/>
                  </a:lnTo>
                  <a:lnTo>
                    <a:pt x="46967" y="200503"/>
                  </a:lnTo>
                  <a:lnTo>
                    <a:pt x="14016" y="212736"/>
                  </a:lnTo>
                  <a:lnTo>
                    <a:pt x="59675" y="212736"/>
                  </a:lnTo>
                  <a:lnTo>
                    <a:pt x="76676" y="204031"/>
                  </a:lnTo>
                  <a:lnTo>
                    <a:pt x="104724" y="186005"/>
                  </a:lnTo>
                  <a:lnTo>
                    <a:pt x="119637" y="177925"/>
                  </a:lnTo>
                  <a:lnTo>
                    <a:pt x="132441" y="173761"/>
                  </a:lnTo>
                  <a:lnTo>
                    <a:pt x="141399" y="172215"/>
                  </a:lnTo>
                  <a:lnTo>
                    <a:pt x="144771" y="171988"/>
                  </a:lnTo>
                  <a:lnTo>
                    <a:pt x="533844" y="171988"/>
                  </a:lnTo>
                  <a:lnTo>
                    <a:pt x="534783" y="162026"/>
                  </a:lnTo>
                  <a:lnTo>
                    <a:pt x="534462" y="146350"/>
                  </a:lnTo>
                  <a:lnTo>
                    <a:pt x="535109" y="133312"/>
                  </a:lnTo>
                  <a:lnTo>
                    <a:pt x="536581" y="122617"/>
                  </a:lnTo>
                  <a:lnTo>
                    <a:pt x="537864" y="117473"/>
                  </a:lnTo>
                  <a:lnTo>
                    <a:pt x="389060" y="117473"/>
                  </a:lnTo>
                  <a:lnTo>
                    <a:pt x="351387" y="115281"/>
                  </a:lnTo>
                  <a:lnTo>
                    <a:pt x="298865" y="113293"/>
                  </a:lnTo>
                  <a:lnTo>
                    <a:pt x="242528" y="112612"/>
                  </a:lnTo>
                  <a:close/>
                </a:path>
                <a:path w="641350" h="321310">
                  <a:moveTo>
                    <a:pt x="570218" y="113969"/>
                  </a:moveTo>
                  <a:lnTo>
                    <a:pt x="538737" y="113969"/>
                  </a:lnTo>
                  <a:lnTo>
                    <a:pt x="545666" y="120409"/>
                  </a:lnTo>
                  <a:lnTo>
                    <a:pt x="553107" y="123553"/>
                  </a:lnTo>
                  <a:lnTo>
                    <a:pt x="557259" y="125083"/>
                  </a:lnTo>
                  <a:lnTo>
                    <a:pt x="563476" y="126726"/>
                  </a:lnTo>
                  <a:lnTo>
                    <a:pt x="569515" y="127035"/>
                  </a:lnTo>
                  <a:lnTo>
                    <a:pt x="573268" y="125280"/>
                  </a:lnTo>
                  <a:lnTo>
                    <a:pt x="572627" y="120727"/>
                  </a:lnTo>
                  <a:lnTo>
                    <a:pt x="570218" y="113969"/>
                  </a:lnTo>
                  <a:close/>
                </a:path>
                <a:path w="641350" h="321310">
                  <a:moveTo>
                    <a:pt x="536519" y="0"/>
                  </a:moveTo>
                  <a:lnTo>
                    <a:pt x="499063" y="18235"/>
                  </a:lnTo>
                  <a:lnTo>
                    <a:pt x="493934" y="33574"/>
                  </a:lnTo>
                  <a:lnTo>
                    <a:pt x="473499" y="60243"/>
                  </a:lnTo>
                  <a:lnTo>
                    <a:pt x="451543" y="86512"/>
                  </a:lnTo>
                  <a:lnTo>
                    <a:pt x="424565" y="107287"/>
                  </a:lnTo>
                  <a:lnTo>
                    <a:pt x="389060" y="117473"/>
                  </a:lnTo>
                  <a:lnTo>
                    <a:pt x="537864" y="117473"/>
                  </a:lnTo>
                  <a:lnTo>
                    <a:pt x="538737" y="113969"/>
                  </a:lnTo>
                  <a:lnTo>
                    <a:pt x="570218" y="113969"/>
                  </a:lnTo>
                  <a:lnTo>
                    <a:pt x="570127" y="113715"/>
                  </a:lnTo>
                  <a:lnTo>
                    <a:pt x="567893" y="103356"/>
                  </a:lnTo>
                  <a:lnTo>
                    <a:pt x="566049" y="92058"/>
                  </a:lnTo>
                  <a:lnTo>
                    <a:pt x="564718" y="82232"/>
                  </a:lnTo>
                  <a:lnTo>
                    <a:pt x="574227" y="78638"/>
                  </a:lnTo>
                  <a:lnTo>
                    <a:pt x="585621" y="77729"/>
                  </a:lnTo>
                  <a:lnTo>
                    <a:pt x="604108" y="77729"/>
                  </a:lnTo>
                  <a:lnTo>
                    <a:pt x="607719" y="77627"/>
                  </a:lnTo>
                  <a:lnTo>
                    <a:pt x="621352" y="76053"/>
                  </a:lnTo>
                  <a:lnTo>
                    <a:pt x="621885" y="70284"/>
                  </a:lnTo>
                  <a:lnTo>
                    <a:pt x="621885" y="66614"/>
                  </a:lnTo>
                  <a:lnTo>
                    <a:pt x="630220" y="62417"/>
                  </a:lnTo>
                  <a:lnTo>
                    <a:pt x="637027" y="56647"/>
                  </a:lnTo>
                  <a:lnTo>
                    <a:pt x="640981" y="50091"/>
                  </a:lnTo>
                  <a:lnTo>
                    <a:pt x="640758" y="43536"/>
                  </a:lnTo>
                  <a:lnTo>
                    <a:pt x="633632" y="37638"/>
                  </a:lnTo>
                  <a:lnTo>
                    <a:pt x="620709" y="32527"/>
                  </a:lnTo>
                  <a:lnTo>
                    <a:pt x="606409" y="28202"/>
                  </a:lnTo>
                  <a:lnTo>
                    <a:pt x="595153" y="24664"/>
                  </a:lnTo>
                  <a:lnTo>
                    <a:pt x="584142" y="20468"/>
                  </a:lnTo>
                  <a:lnTo>
                    <a:pt x="581538" y="11549"/>
                  </a:lnTo>
                  <a:lnTo>
                    <a:pt x="578690" y="9842"/>
                  </a:lnTo>
                  <a:lnTo>
                    <a:pt x="570498" y="6042"/>
                  </a:lnTo>
                  <a:lnTo>
                    <a:pt x="557489" y="2130"/>
                  </a:lnTo>
                  <a:lnTo>
                    <a:pt x="540189" y="85"/>
                  </a:lnTo>
                  <a:lnTo>
                    <a:pt x="536519" y="0"/>
                  </a:lnTo>
                  <a:close/>
                </a:path>
                <a:path w="641350" h="321310">
                  <a:moveTo>
                    <a:pt x="604108" y="77729"/>
                  </a:moveTo>
                  <a:lnTo>
                    <a:pt x="585621" y="77729"/>
                  </a:lnTo>
                  <a:lnTo>
                    <a:pt x="597314" y="77920"/>
                  </a:lnTo>
                  <a:lnTo>
                    <a:pt x="604108" y="77729"/>
                  </a:lnTo>
                  <a:close/>
                </a:path>
              </a:pathLst>
            </a:custGeom>
            <a:solidFill>
              <a:srgbClr val="7560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103731" y="2411270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540188" y="24"/>
                  </a:moveTo>
                  <a:lnTo>
                    <a:pt x="499062" y="18173"/>
                  </a:lnTo>
                  <a:lnTo>
                    <a:pt x="493934" y="33513"/>
                  </a:lnTo>
                  <a:lnTo>
                    <a:pt x="473498" y="60181"/>
                  </a:lnTo>
                  <a:lnTo>
                    <a:pt x="451543" y="86450"/>
                  </a:lnTo>
                  <a:lnTo>
                    <a:pt x="424565" y="107226"/>
                  </a:lnTo>
                  <a:lnTo>
                    <a:pt x="389060" y="117412"/>
                  </a:lnTo>
                  <a:lnTo>
                    <a:pt x="351386" y="115220"/>
                  </a:lnTo>
                  <a:lnTo>
                    <a:pt x="298865" y="113232"/>
                  </a:lnTo>
                  <a:lnTo>
                    <a:pt x="242528" y="112551"/>
                  </a:lnTo>
                  <a:lnTo>
                    <a:pt x="193409" y="114278"/>
                  </a:lnTo>
                  <a:lnTo>
                    <a:pt x="130637" y="139712"/>
                  </a:lnTo>
                  <a:lnTo>
                    <a:pt x="88976" y="171405"/>
                  </a:lnTo>
                  <a:lnTo>
                    <a:pt x="46966" y="200442"/>
                  </a:lnTo>
                  <a:lnTo>
                    <a:pt x="14016" y="212675"/>
                  </a:lnTo>
                  <a:lnTo>
                    <a:pt x="2141" y="212260"/>
                  </a:lnTo>
                  <a:lnTo>
                    <a:pt x="0" y="216229"/>
                  </a:lnTo>
                  <a:lnTo>
                    <a:pt x="3437" y="223972"/>
                  </a:lnTo>
                  <a:lnTo>
                    <a:pt x="14016" y="223688"/>
                  </a:lnTo>
                  <a:lnTo>
                    <a:pt x="34535" y="221538"/>
                  </a:lnTo>
                  <a:lnTo>
                    <a:pt x="54351" y="215400"/>
                  </a:lnTo>
                  <a:lnTo>
                    <a:pt x="76676" y="203970"/>
                  </a:lnTo>
                  <a:lnTo>
                    <a:pt x="104723" y="185944"/>
                  </a:lnTo>
                  <a:lnTo>
                    <a:pt x="119636" y="177864"/>
                  </a:lnTo>
                  <a:lnTo>
                    <a:pt x="132441" y="173700"/>
                  </a:lnTo>
                  <a:lnTo>
                    <a:pt x="141399" y="172154"/>
                  </a:lnTo>
                  <a:lnTo>
                    <a:pt x="144771" y="171927"/>
                  </a:lnTo>
                  <a:lnTo>
                    <a:pt x="143758" y="175776"/>
                  </a:lnTo>
                  <a:lnTo>
                    <a:pt x="141736" y="185425"/>
                  </a:lnTo>
                  <a:lnTo>
                    <a:pt x="140231" y="198024"/>
                  </a:lnTo>
                  <a:lnTo>
                    <a:pt x="140766" y="210723"/>
                  </a:lnTo>
                  <a:lnTo>
                    <a:pt x="137631" y="219502"/>
                  </a:lnTo>
                  <a:lnTo>
                    <a:pt x="127755" y="224334"/>
                  </a:lnTo>
                  <a:lnTo>
                    <a:pt x="116625" y="228355"/>
                  </a:lnTo>
                  <a:lnTo>
                    <a:pt x="109729" y="234701"/>
                  </a:lnTo>
                  <a:lnTo>
                    <a:pt x="108147" y="241942"/>
                  </a:lnTo>
                  <a:lnTo>
                    <a:pt x="108588" y="247426"/>
                  </a:lnTo>
                  <a:lnTo>
                    <a:pt x="109988" y="252454"/>
                  </a:lnTo>
                  <a:lnTo>
                    <a:pt x="111281" y="258329"/>
                  </a:lnTo>
                  <a:lnTo>
                    <a:pt x="112305" y="269004"/>
                  </a:lnTo>
                  <a:lnTo>
                    <a:pt x="112847" y="280244"/>
                  </a:lnTo>
                  <a:lnTo>
                    <a:pt x="112943" y="290075"/>
                  </a:lnTo>
                  <a:lnTo>
                    <a:pt x="112633" y="296524"/>
                  </a:lnTo>
                  <a:lnTo>
                    <a:pt x="111965" y="301990"/>
                  </a:lnTo>
                  <a:lnTo>
                    <a:pt x="109810" y="303387"/>
                  </a:lnTo>
                  <a:lnTo>
                    <a:pt x="109980" y="308989"/>
                  </a:lnTo>
                  <a:lnTo>
                    <a:pt x="110185" y="315739"/>
                  </a:lnTo>
                  <a:lnTo>
                    <a:pt x="117990" y="320703"/>
                  </a:lnTo>
                  <a:lnTo>
                    <a:pt x="123496" y="320703"/>
                  </a:lnTo>
                  <a:lnTo>
                    <a:pt x="130895" y="320703"/>
                  </a:lnTo>
                  <a:lnTo>
                    <a:pt x="141804" y="320703"/>
                  </a:lnTo>
                  <a:lnTo>
                    <a:pt x="151682" y="320703"/>
                  </a:lnTo>
                  <a:lnTo>
                    <a:pt x="155984" y="320703"/>
                  </a:lnTo>
                  <a:lnTo>
                    <a:pt x="155462" y="317303"/>
                  </a:lnTo>
                  <a:lnTo>
                    <a:pt x="153360" y="309610"/>
                  </a:lnTo>
                  <a:lnTo>
                    <a:pt x="148879" y="301380"/>
                  </a:lnTo>
                  <a:lnTo>
                    <a:pt x="141217" y="296374"/>
                  </a:lnTo>
                  <a:lnTo>
                    <a:pt x="138513" y="290613"/>
                  </a:lnTo>
                  <a:lnTo>
                    <a:pt x="137017" y="278331"/>
                  </a:lnTo>
                  <a:lnTo>
                    <a:pt x="138397" y="264083"/>
                  </a:lnTo>
                  <a:lnTo>
                    <a:pt x="144320" y="252422"/>
                  </a:lnTo>
                  <a:lnTo>
                    <a:pt x="152587" y="251637"/>
                  </a:lnTo>
                  <a:lnTo>
                    <a:pt x="162043" y="250182"/>
                  </a:lnTo>
                  <a:lnTo>
                    <a:pt x="172010" y="247982"/>
                  </a:lnTo>
                  <a:lnTo>
                    <a:pt x="181814" y="244963"/>
                  </a:lnTo>
                  <a:lnTo>
                    <a:pt x="186413" y="261493"/>
                  </a:lnTo>
                  <a:lnTo>
                    <a:pt x="189937" y="277822"/>
                  </a:lnTo>
                  <a:lnTo>
                    <a:pt x="192215" y="291100"/>
                  </a:lnTo>
                  <a:lnTo>
                    <a:pt x="193078" y="298477"/>
                  </a:lnTo>
                  <a:lnTo>
                    <a:pt x="193233" y="303942"/>
                  </a:lnTo>
                  <a:lnTo>
                    <a:pt x="190965" y="305287"/>
                  </a:lnTo>
                  <a:lnTo>
                    <a:pt x="192327" y="310941"/>
                  </a:lnTo>
                  <a:lnTo>
                    <a:pt x="193924" y="317573"/>
                  </a:lnTo>
                  <a:lnTo>
                    <a:pt x="200337" y="320703"/>
                  </a:lnTo>
                  <a:lnTo>
                    <a:pt x="205843" y="320703"/>
                  </a:lnTo>
                  <a:lnTo>
                    <a:pt x="212984" y="320703"/>
                  </a:lnTo>
                  <a:lnTo>
                    <a:pt x="223326" y="320703"/>
                  </a:lnTo>
                  <a:lnTo>
                    <a:pt x="232635" y="320703"/>
                  </a:lnTo>
                  <a:lnTo>
                    <a:pt x="236679" y="320703"/>
                  </a:lnTo>
                  <a:lnTo>
                    <a:pt x="236006" y="317307"/>
                  </a:lnTo>
                  <a:lnTo>
                    <a:pt x="233537" y="309682"/>
                  </a:lnTo>
                  <a:lnTo>
                    <a:pt x="228597" y="301673"/>
                  </a:lnTo>
                  <a:lnTo>
                    <a:pt x="220510" y="297125"/>
                  </a:lnTo>
                  <a:lnTo>
                    <a:pt x="218144" y="293482"/>
                  </a:lnTo>
                  <a:lnTo>
                    <a:pt x="221812" y="254374"/>
                  </a:lnTo>
                  <a:lnTo>
                    <a:pt x="247642" y="221536"/>
                  </a:lnTo>
                  <a:lnTo>
                    <a:pt x="292700" y="229384"/>
                  </a:lnTo>
                  <a:lnTo>
                    <a:pt x="331212" y="240109"/>
                  </a:lnTo>
                  <a:lnTo>
                    <a:pt x="365334" y="250908"/>
                  </a:lnTo>
                  <a:lnTo>
                    <a:pt x="397219" y="258980"/>
                  </a:lnTo>
                  <a:lnTo>
                    <a:pt x="397515" y="271238"/>
                  </a:lnTo>
                  <a:lnTo>
                    <a:pt x="398718" y="283711"/>
                  </a:lnTo>
                  <a:lnTo>
                    <a:pt x="401262" y="294030"/>
                  </a:lnTo>
                  <a:lnTo>
                    <a:pt x="405579" y="299828"/>
                  </a:lnTo>
                  <a:lnTo>
                    <a:pt x="407725" y="304087"/>
                  </a:lnTo>
                  <a:lnTo>
                    <a:pt x="408577" y="311152"/>
                  </a:lnTo>
                  <a:lnTo>
                    <a:pt x="410107" y="317773"/>
                  </a:lnTo>
                  <a:lnTo>
                    <a:pt x="414289" y="320703"/>
                  </a:lnTo>
                  <a:lnTo>
                    <a:pt x="422103" y="320703"/>
                  </a:lnTo>
                  <a:lnTo>
                    <a:pt x="433129" y="320703"/>
                  </a:lnTo>
                  <a:lnTo>
                    <a:pt x="442971" y="320703"/>
                  </a:lnTo>
                  <a:lnTo>
                    <a:pt x="447228" y="320703"/>
                  </a:lnTo>
                  <a:lnTo>
                    <a:pt x="446482" y="317479"/>
                  </a:lnTo>
                  <a:lnTo>
                    <a:pt x="444037" y="310309"/>
                  </a:lnTo>
                  <a:lnTo>
                    <a:pt x="439584" y="302941"/>
                  </a:lnTo>
                  <a:lnTo>
                    <a:pt x="432811" y="299127"/>
                  </a:lnTo>
                  <a:lnTo>
                    <a:pt x="430755" y="295628"/>
                  </a:lnTo>
                  <a:lnTo>
                    <a:pt x="430206" y="286912"/>
                  </a:lnTo>
                  <a:lnTo>
                    <a:pt x="431172" y="274830"/>
                  </a:lnTo>
                  <a:lnTo>
                    <a:pt x="433662" y="261233"/>
                  </a:lnTo>
                  <a:lnTo>
                    <a:pt x="439956" y="260755"/>
                  </a:lnTo>
                  <a:lnTo>
                    <a:pt x="446159" y="259794"/>
                  </a:lnTo>
                  <a:lnTo>
                    <a:pt x="452184" y="258379"/>
                  </a:lnTo>
                  <a:lnTo>
                    <a:pt x="456323" y="272191"/>
                  </a:lnTo>
                  <a:lnTo>
                    <a:pt x="461150" y="285545"/>
                  </a:lnTo>
                  <a:lnTo>
                    <a:pt x="466301" y="295816"/>
                  </a:lnTo>
                  <a:lnTo>
                    <a:pt x="471407" y="300379"/>
                  </a:lnTo>
                  <a:lnTo>
                    <a:pt x="476977" y="304181"/>
                  </a:lnTo>
                  <a:lnTo>
                    <a:pt x="480738" y="311034"/>
                  </a:lnTo>
                  <a:lnTo>
                    <a:pt x="484301" y="317641"/>
                  </a:lnTo>
                  <a:lnTo>
                    <a:pt x="489278" y="320703"/>
                  </a:lnTo>
                  <a:lnTo>
                    <a:pt x="498273" y="320827"/>
                  </a:lnTo>
                  <a:lnTo>
                    <a:pt x="508716" y="320813"/>
                  </a:lnTo>
                  <a:lnTo>
                    <a:pt x="517362" y="320744"/>
                  </a:lnTo>
                  <a:lnTo>
                    <a:pt x="520966" y="320703"/>
                  </a:lnTo>
                  <a:lnTo>
                    <a:pt x="519758" y="317088"/>
                  </a:lnTo>
                  <a:lnTo>
                    <a:pt x="516176" y="309057"/>
                  </a:lnTo>
                  <a:lnTo>
                    <a:pt x="510284" y="300829"/>
                  </a:lnTo>
                  <a:lnTo>
                    <a:pt x="502143" y="296624"/>
                  </a:lnTo>
                  <a:lnTo>
                    <a:pt x="498530" y="291583"/>
                  </a:lnTo>
                  <a:lnTo>
                    <a:pt x="495100" y="278776"/>
                  </a:lnTo>
                  <a:lnTo>
                    <a:pt x="492889" y="260828"/>
                  </a:lnTo>
                  <a:lnTo>
                    <a:pt x="492932" y="240358"/>
                  </a:lnTo>
                  <a:lnTo>
                    <a:pt x="510789" y="224858"/>
                  </a:lnTo>
                  <a:lnTo>
                    <a:pt x="524313" y="206205"/>
                  </a:lnTo>
                  <a:lnTo>
                    <a:pt x="532608" y="185030"/>
                  </a:lnTo>
                  <a:lnTo>
                    <a:pt x="534782" y="161965"/>
                  </a:lnTo>
                  <a:lnTo>
                    <a:pt x="534462" y="146288"/>
                  </a:lnTo>
                  <a:lnTo>
                    <a:pt x="535108" y="133251"/>
                  </a:lnTo>
                  <a:lnTo>
                    <a:pt x="536580" y="122556"/>
                  </a:lnTo>
                  <a:lnTo>
                    <a:pt x="538737" y="113908"/>
                  </a:lnTo>
                  <a:lnTo>
                    <a:pt x="545666" y="120348"/>
                  </a:lnTo>
                  <a:lnTo>
                    <a:pt x="553106" y="123492"/>
                  </a:lnTo>
                  <a:lnTo>
                    <a:pt x="557258" y="125021"/>
                  </a:lnTo>
                  <a:lnTo>
                    <a:pt x="563476" y="126664"/>
                  </a:lnTo>
                  <a:lnTo>
                    <a:pt x="569515" y="126974"/>
                  </a:lnTo>
                  <a:lnTo>
                    <a:pt x="573267" y="125218"/>
                  </a:lnTo>
                  <a:lnTo>
                    <a:pt x="572627" y="120666"/>
                  </a:lnTo>
                  <a:lnTo>
                    <a:pt x="570127" y="113654"/>
                  </a:lnTo>
                  <a:lnTo>
                    <a:pt x="567893" y="103295"/>
                  </a:lnTo>
                  <a:lnTo>
                    <a:pt x="566048" y="91997"/>
                  </a:lnTo>
                  <a:lnTo>
                    <a:pt x="564717" y="82171"/>
                  </a:lnTo>
                  <a:lnTo>
                    <a:pt x="574226" y="78576"/>
                  </a:lnTo>
                  <a:lnTo>
                    <a:pt x="585621" y="77668"/>
                  </a:lnTo>
                  <a:lnTo>
                    <a:pt x="597313" y="77859"/>
                  </a:lnTo>
                  <a:lnTo>
                    <a:pt x="607718" y="77565"/>
                  </a:lnTo>
                  <a:lnTo>
                    <a:pt x="621352" y="75992"/>
                  </a:lnTo>
                  <a:lnTo>
                    <a:pt x="621885" y="70222"/>
                  </a:lnTo>
                  <a:lnTo>
                    <a:pt x="621885" y="66552"/>
                  </a:lnTo>
                  <a:lnTo>
                    <a:pt x="630220" y="62356"/>
                  </a:lnTo>
                  <a:lnTo>
                    <a:pt x="637027" y="56586"/>
                  </a:lnTo>
                  <a:lnTo>
                    <a:pt x="640981" y="50030"/>
                  </a:lnTo>
                  <a:lnTo>
                    <a:pt x="640757" y="43475"/>
                  </a:lnTo>
                  <a:lnTo>
                    <a:pt x="633632" y="37577"/>
                  </a:lnTo>
                  <a:lnTo>
                    <a:pt x="620708" y="32466"/>
                  </a:lnTo>
                  <a:lnTo>
                    <a:pt x="606408" y="28141"/>
                  </a:lnTo>
                  <a:lnTo>
                    <a:pt x="595153" y="24603"/>
                  </a:lnTo>
                  <a:lnTo>
                    <a:pt x="584142" y="20407"/>
                  </a:lnTo>
                  <a:lnTo>
                    <a:pt x="581537" y="11487"/>
                  </a:lnTo>
                  <a:lnTo>
                    <a:pt x="578690" y="9781"/>
                  </a:lnTo>
                  <a:lnTo>
                    <a:pt x="570498" y="5981"/>
                  </a:lnTo>
                  <a:lnTo>
                    <a:pt x="557489" y="2069"/>
                  </a:lnTo>
                  <a:lnTo>
                    <a:pt x="540188" y="24"/>
                  </a:lnTo>
                  <a:close/>
                </a:path>
              </a:pathLst>
            </a:custGeom>
            <a:ln w="12700">
              <a:solidFill>
                <a:srgbClr val="7560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43193" y="1764950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492895" y="258442"/>
                  </a:moveTo>
                  <a:lnTo>
                    <a:pt x="452184" y="258442"/>
                  </a:lnTo>
                  <a:lnTo>
                    <a:pt x="456323" y="272253"/>
                  </a:lnTo>
                  <a:lnTo>
                    <a:pt x="461151" y="285607"/>
                  </a:lnTo>
                  <a:lnTo>
                    <a:pt x="466301" y="295878"/>
                  </a:lnTo>
                  <a:lnTo>
                    <a:pt x="471407" y="300441"/>
                  </a:lnTo>
                  <a:lnTo>
                    <a:pt x="476977" y="304243"/>
                  </a:lnTo>
                  <a:lnTo>
                    <a:pt x="480801" y="311214"/>
                  </a:lnTo>
                  <a:lnTo>
                    <a:pt x="484301" y="317703"/>
                  </a:lnTo>
                  <a:lnTo>
                    <a:pt x="489278" y="320765"/>
                  </a:lnTo>
                  <a:lnTo>
                    <a:pt x="498273" y="320890"/>
                  </a:lnTo>
                  <a:lnTo>
                    <a:pt x="520966" y="320765"/>
                  </a:lnTo>
                  <a:lnTo>
                    <a:pt x="519758" y="317150"/>
                  </a:lnTo>
                  <a:lnTo>
                    <a:pt x="516177" y="309119"/>
                  </a:lnTo>
                  <a:lnTo>
                    <a:pt x="510284" y="300891"/>
                  </a:lnTo>
                  <a:lnTo>
                    <a:pt x="502144" y="296687"/>
                  </a:lnTo>
                  <a:lnTo>
                    <a:pt x="498530" y="291645"/>
                  </a:lnTo>
                  <a:lnTo>
                    <a:pt x="495100" y="278839"/>
                  </a:lnTo>
                  <a:lnTo>
                    <a:pt x="492972" y="261556"/>
                  </a:lnTo>
                  <a:lnTo>
                    <a:pt x="492895" y="258442"/>
                  </a:lnTo>
                  <a:close/>
                </a:path>
                <a:path w="641350" h="321310">
                  <a:moveTo>
                    <a:pt x="533843" y="171989"/>
                  </a:moveTo>
                  <a:lnTo>
                    <a:pt x="144771" y="171989"/>
                  </a:lnTo>
                  <a:lnTo>
                    <a:pt x="143758" y="175839"/>
                  </a:lnTo>
                  <a:lnTo>
                    <a:pt x="141736" y="185487"/>
                  </a:lnTo>
                  <a:lnTo>
                    <a:pt x="140231" y="198086"/>
                  </a:lnTo>
                  <a:lnTo>
                    <a:pt x="140766" y="210785"/>
                  </a:lnTo>
                  <a:lnTo>
                    <a:pt x="137631" y="219564"/>
                  </a:lnTo>
                  <a:lnTo>
                    <a:pt x="127755" y="224396"/>
                  </a:lnTo>
                  <a:lnTo>
                    <a:pt x="116625" y="228418"/>
                  </a:lnTo>
                  <a:lnTo>
                    <a:pt x="109729" y="234764"/>
                  </a:lnTo>
                  <a:lnTo>
                    <a:pt x="108147" y="242005"/>
                  </a:lnTo>
                  <a:lnTo>
                    <a:pt x="108588" y="247488"/>
                  </a:lnTo>
                  <a:lnTo>
                    <a:pt x="109988" y="252516"/>
                  </a:lnTo>
                  <a:lnTo>
                    <a:pt x="111281" y="258391"/>
                  </a:lnTo>
                  <a:lnTo>
                    <a:pt x="112305" y="269066"/>
                  </a:lnTo>
                  <a:lnTo>
                    <a:pt x="112776" y="278839"/>
                  </a:lnTo>
                  <a:lnTo>
                    <a:pt x="112894" y="291162"/>
                  </a:lnTo>
                  <a:lnTo>
                    <a:pt x="112676" y="295690"/>
                  </a:lnTo>
                  <a:lnTo>
                    <a:pt x="112560" y="297187"/>
                  </a:lnTo>
                  <a:lnTo>
                    <a:pt x="111965" y="302052"/>
                  </a:lnTo>
                  <a:lnTo>
                    <a:pt x="109810" y="303449"/>
                  </a:lnTo>
                  <a:lnTo>
                    <a:pt x="110185" y="315802"/>
                  </a:lnTo>
                  <a:lnTo>
                    <a:pt x="117990" y="320766"/>
                  </a:lnTo>
                  <a:lnTo>
                    <a:pt x="155983" y="320765"/>
                  </a:lnTo>
                  <a:lnTo>
                    <a:pt x="155461" y="317365"/>
                  </a:lnTo>
                  <a:lnTo>
                    <a:pt x="153360" y="309672"/>
                  </a:lnTo>
                  <a:lnTo>
                    <a:pt x="148879" y="301443"/>
                  </a:lnTo>
                  <a:lnTo>
                    <a:pt x="141217" y="296437"/>
                  </a:lnTo>
                  <a:lnTo>
                    <a:pt x="138513" y="290675"/>
                  </a:lnTo>
                  <a:lnTo>
                    <a:pt x="137072" y="278839"/>
                  </a:lnTo>
                  <a:lnTo>
                    <a:pt x="137067" y="277884"/>
                  </a:lnTo>
                  <a:lnTo>
                    <a:pt x="138397" y="264145"/>
                  </a:lnTo>
                  <a:lnTo>
                    <a:pt x="144320" y="252484"/>
                  </a:lnTo>
                  <a:lnTo>
                    <a:pt x="152587" y="251699"/>
                  </a:lnTo>
                  <a:lnTo>
                    <a:pt x="162042" y="250244"/>
                  </a:lnTo>
                  <a:lnTo>
                    <a:pt x="172010" y="248045"/>
                  </a:lnTo>
                  <a:lnTo>
                    <a:pt x="181814" y="245026"/>
                  </a:lnTo>
                  <a:lnTo>
                    <a:pt x="226277" y="245026"/>
                  </a:lnTo>
                  <a:lnTo>
                    <a:pt x="231211" y="238143"/>
                  </a:lnTo>
                  <a:lnTo>
                    <a:pt x="238874" y="229843"/>
                  </a:lnTo>
                  <a:lnTo>
                    <a:pt x="247642" y="221598"/>
                  </a:lnTo>
                  <a:lnTo>
                    <a:pt x="513198" y="221598"/>
                  </a:lnTo>
                  <a:lnTo>
                    <a:pt x="524312" y="206268"/>
                  </a:lnTo>
                  <a:lnTo>
                    <a:pt x="532608" y="185093"/>
                  </a:lnTo>
                  <a:lnTo>
                    <a:pt x="533843" y="171989"/>
                  </a:lnTo>
                  <a:close/>
                </a:path>
                <a:path w="641350" h="321310">
                  <a:moveTo>
                    <a:pt x="226277" y="245026"/>
                  </a:moveTo>
                  <a:lnTo>
                    <a:pt x="181814" y="245026"/>
                  </a:lnTo>
                  <a:lnTo>
                    <a:pt x="186413" y="261556"/>
                  </a:lnTo>
                  <a:lnTo>
                    <a:pt x="189937" y="277884"/>
                  </a:lnTo>
                  <a:lnTo>
                    <a:pt x="192215" y="291162"/>
                  </a:lnTo>
                  <a:lnTo>
                    <a:pt x="193078" y="298538"/>
                  </a:lnTo>
                  <a:lnTo>
                    <a:pt x="193234" y="304004"/>
                  </a:lnTo>
                  <a:lnTo>
                    <a:pt x="190966" y="305349"/>
                  </a:lnTo>
                  <a:lnTo>
                    <a:pt x="193925" y="317635"/>
                  </a:lnTo>
                  <a:lnTo>
                    <a:pt x="200337" y="320765"/>
                  </a:lnTo>
                  <a:lnTo>
                    <a:pt x="236679" y="320765"/>
                  </a:lnTo>
                  <a:lnTo>
                    <a:pt x="236005" y="317365"/>
                  </a:lnTo>
                  <a:lnTo>
                    <a:pt x="233537" y="309744"/>
                  </a:lnTo>
                  <a:lnTo>
                    <a:pt x="228597" y="301735"/>
                  </a:lnTo>
                  <a:lnTo>
                    <a:pt x="220511" y="297187"/>
                  </a:lnTo>
                  <a:lnTo>
                    <a:pt x="218144" y="293544"/>
                  </a:lnTo>
                  <a:lnTo>
                    <a:pt x="217286" y="285607"/>
                  </a:lnTo>
                  <a:lnTo>
                    <a:pt x="217297" y="283774"/>
                  </a:lnTo>
                  <a:lnTo>
                    <a:pt x="218207" y="272253"/>
                  </a:lnTo>
                  <a:lnTo>
                    <a:pt x="218333" y="271301"/>
                  </a:lnTo>
                  <a:lnTo>
                    <a:pt x="221811" y="254436"/>
                  </a:lnTo>
                  <a:lnTo>
                    <a:pt x="225306" y="246381"/>
                  </a:lnTo>
                  <a:lnTo>
                    <a:pt x="226277" y="245026"/>
                  </a:lnTo>
                  <a:close/>
                </a:path>
                <a:path w="641350" h="321310">
                  <a:moveTo>
                    <a:pt x="513198" y="221598"/>
                  </a:moveTo>
                  <a:lnTo>
                    <a:pt x="247642" y="221598"/>
                  </a:lnTo>
                  <a:lnTo>
                    <a:pt x="292699" y="229447"/>
                  </a:lnTo>
                  <a:lnTo>
                    <a:pt x="331212" y="240171"/>
                  </a:lnTo>
                  <a:lnTo>
                    <a:pt x="365334" y="250970"/>
                  </a:lnTo>
                  <a:lnTo>
                    <a:pt x="397219" y="259043"/>
                  </a:lnTo>
                  <a:lnTo>
                    <a:pt x="397515" y="271301"/>
                  </a:lnTo>
                  <a:lnTo>
                    <a:pt x="398719" y="283774"/>
                  </a:lnTo>
                  <a:lnTo>
                    <a:pt x="401262" y="294093"/>
                  </a:lnTo>
                  <a:lnTo>
                    <a:pt x="405579" y="299891"/>
                  </a:lnTo>
                  <a:lnTo>
                    <a:pt x="407652" y="304004"/>
                  </a:lnTo>
                  <a:lnTo>
                    <a:pt x="407736" y="304243"/>
                  </a:lnTo>
                  <a:lnTo>
                    <a:pt x="408577" y="311214"/>
                  </a:lnTo>
                  <a:lnTo>
                    <a:pt x="410107" y="317835"/>
                  </a:lnTo>
                  <a:lnTo>
                    <a:pt x="414290" y="320765"/>
                  </a:lnTo>
                  <a:lnTo>
                    <a:pt x="447229" y="320765"/>
                  </a:lnTo>
                  <a:lnTo>
                    <a:pt x="432812" y="299190"/>
                  </a:lnTo>
                  <a:lnTo>
                    <a:pt x="430755" y="295690"/>
                  </a:lnTo>
                  <a:lnTo>
                    <a:pt x="430405" y="290138"/>
                  </a:lnTo>
                  <a:lnTo>
                    <a:pt x="430462" y="283774"/>
                  </a:lnTo>
                  <a:lnTo>
                    <a:pt x="431172" y="274893"/>
                  </a:lnTo>
                  <a:lnTo>
                    <a:pt x="433663" y="261294"/>
                  </a:lnTo>
                  <a:lnTo>
                    <a:pt x="439957" y="260818"/>
                  </a:lnTo>
                  <a:lnTo>
                    <a:pt x="446159" y="259855"/>
                  </a:lnTo>
                  <a:lnTo>
                    <a:pt x="452184" y="258442"/>
                  </a:lnTo>
                  <a:lnTo>
                    <a:pt x="492895" y="258442"/>
                  </a:lnTo>
                  <a:lnTo>
                    <a:pt x="492932" y="240421"/>
                  </a:lnTo>
                  <a:lnTo>
                    <a:pt x="510789" y="224921"/>
                  </a:lnTo>
                  <a:lnTo>
                    <a:pt x="513198" y="221598"/>
                  </a:lnTo>
                  <a:close/>
                </a:path>
                <a:path w="641350" h="321310">
                  <a:moveTo>
                    <a:pt x="2141" y="212323"/>
                  </a:moveTo>
                  <a:lnTo>
                    <a:pt x="0" y="216292"/>
                  </a:lnTo>
                  <a:lnTo>
                    <a:pt x="3437" y="224034"/>
                  </a:lnTo>
                  <a:lnTo>
                    <a:pt x="14016" y="223751"/>
                  </a:lnTo>
                  <a:lnTo>
                    <a:pt x="34546" y="221598"/>
                  </a:lnTo>
                  <a:lnTo>
                    <a:pt x="54351" y="215463"/>
                  </a:lnTo>
                  <a:lnTo>
                    <a:pt x="59675" y="212737"/>
                  </a:lnTo>
                  <a:lnTo>
                    <a:pt x="14016" y="212737"/>
                  </a:lnTo>
                  <a:lnTo>
                    <a:pt x="2141" y="212323"/>
                  </a:lnTo>
                  <a:close/>
                </a:path>
                <a:path w="641350" h="321310">
                  <a:moveTo>
                    <a:pt x="242528" y="112613"/>
                  </a:moveTo>
                  <a:lnTo>
                    <a:pt x="193410" y="114340"/>
                  </a:lnTo>
                  <a:lnTo>
                    <a:pt x="162542" y="119578"/>
                  </a:lnTo>
                  <a:lnTo>
                    <a:pt x="130637" y="139775"/>
                  </a:lnTo>
                  <a:lnTo>
                    <a:pt x="88976" y="171467"/>
                  </a:lnTo>
                  <a:lnTo>
                    <a:pt x="46967" y="200504"/>
                  </a:lnTo>
                  <a:lnTo>
                    <a:pt x="14016" y="212737"/>
                  </a:lnTo>
                  <a:lnTo>
                    <a:pt x="59675" y="212737"/>
                  </a:lnTo>
                  <a:lnTo>
                    <a:pt x="76676" y="204033"/>
                  </a:lnTo>
                  <a:lnTo>
                    <a:pt x="104724" y="186006"/>
                  </a:lnTo>
                  <a:lnTo>
                    <a:pt x="119637" y="177926"/>
                  </a:lnTo>
                  <a:lnTo>
                    <a:pt x="132441" y="173762"/>
                  </a:lnTo>
                  <a:lnTo>
                    <a:pt x="141398" y="172216"/>
                  </a:lnTo>
                  <a:lnTo>
                    <a:pt x="144771" y="171989"/>
                  </a:lnTo>
                  <a:lnTo>
                    <a:pt x="533843" y="171989"/>
                  </a:lnTo>
                  <a:lnTo>
                    <a:pt x="534783" y="162027"/>
                  </a:lnTo>
                  <a:lnTo>
                    <a:pt x="534462" y="146351"/>
                  </a:lnTo>
                  <a:lnTo>
                    <a:pt x="535109" y="133313"/>
                  </a:lnTo>
                  <a:lnTo>
                    <a:pt x="536580" y="122618"/>
                  </a:lnTo>
                  <a:lnTo>
                    <a:pt x="537863" y="117475"/>
                  </a:lnTo>
                  <a:lnTo>
                    <a:pt x="389060" y="117475"/>
                  </a:lnTo>
                  <a:lnTo>
                    <a:pt x="351387" y="115282"/>
                  </a:lnTo>
                  <a:lnTo>
                    <a:pt x="298865" y="113294"/>
                  </a:lnTo>
                  <a:lnTo>
                    <a:pt x="242528" y="112613"/>
                  </a:lnTo>
                  <a:close/>
                </a:path>
                <a:path w="641350" h="321310">
                  <a:moveTo>
                    <a:pt x="570218" y="113971"/>
                  </a:moveTo>
                  <a:lnTo>
                    <a:pt x="538736" y="113971"/>
                  </a:lnTo>
                  <a:lnTo>
                    <a:pt x="545666" y="120411"/>
                  </a:lnTo>
                  <a:lnTo>
                    <a:pt x="553106" y="123554"/>
                  </a:lnTo>
                  <a:lnTo>
                    <a:pt x="557259" y="125084"/>
                  </a:lnTo>
                  <a:lnTo>
                    <a:pt x="563476" y="126727"/>
                  </a:lnTo>
                  <a:lnTo>
                    <a:pt x="569515" y="127036"/>
                  </a:lnTo>
                  <a:lnTo>
                    <a:pt x="573268" y="125281"/>
                  </a:lnTo>
                  <a:lnTo>
                    <a:pt x="572627" y="120728"/>
                  </a:lnTo>
                  <a:lnTo>
                    <a:pt x="570218" y="113971"/>
                  </a:lnTo>
                  <a:close/>
                </a:path>
                <a:path w="641350" h="321310">
                  <a:moveTo>
                    <a:pt x="536517" y="0"/>
                  </a:moveTo>
                  <a:lnTo>
                    <a:pt x="499063" y="18236"/>
                  </a:lnTo>
                  <a:lnTo>
                    <a:pt x="493934" y="33576"/>
                  </a:lnTo>
                  <a:lnTo>
                    <a:pt x="473499" y="60244"/>
                  </a:lnTo>
                  <a:lnTo>
                    <a:pt x="451543" y="86513"/>
                  </a:lnTo>
                  <a:lnTo>
                    <a:pt x="424565" y="107288"/>
                  </a:lnTo>
                  <a:lnTo>
                    <a:pt x="389060" y="117475"/>
                  </a:lnTo>
                  <a:lnTo>
                    <a:pt x="537863" y="117475"/>
                  </a:lnTo>
                  <a:lnTo>
                    <a:pt x="538736" y="113971"/>
                  </a:lnTo>
                  <a:lnTo>
                    <a:pt x="570218" y="113971"/>
                  </a:lnTo>
                  <a:lnTo>
                    <a:pt x="570127" y="113716"/>
                  </a:lnTo>
                  <a:lnTo>
                    <a:pt x="567893" y="103357"/>
                  </a:lnTo>
                  <a:lnTo>
                    <a:pt x="566048" y="92060"/>
                  </a:lnTo>
                  <a:lnTo>
                    <a:pt x="564718" y="82233"/>
                  </a:lnTo>
                  <a:lnTo>
                    <a:pt x="574227" y="78639"/>
                  </a:lnTo>
                  <a:lnTo>
                    <a:pt x="585621" y="77730"/>
                  </a:lnTo>
                  <a:lnTo>
                    <a:pt x="604108" y="77730"/>
                  </a:lnTo>
                  <a:lnTo>
                    <a:pt x="607719" y="77628"/>
                  </a:lnTo>
                  <a:lnTo>
                    <a:pt x="621352" y="76055"/>
                  </a:lnTo>
                  <a:lnTo>
                    <a:pt x="621885" y="70285"/>
                  </a:lnTo>
                  <a:lnTo>
                    <a:pt x="621885" y="66615"/>
                  </a:lnTo>
                  <a:lnTo>
                    <a:pt x="630220" y="62418"/>
                  </a:lnTo>
                  <a:lnTo>
                    <a:pt x="637027" y="56648"/>
                  </a:lnTo>
                  <a:lnTo>
                    <a:pt x="640981" y="50092"/>
                  </a:lnTo>
                  <a:lnTo>
                    <a:pt x="640758" y="43538"/>
                  </a:lnTo>
                  <a:lnTo>
                    <a:pt x="633632" y="37639"/>
                  </a:lnTo>
                  <a:lnTo>
                    <a:pt x="620708" y="32528"/>
                  </a:lnTo>
                  <a:lnTo>
                    <a:pt x="606408" y="28204"/>
                  </a:lnTo>
                  <a:lnTo>
                    <a:pt x="595153" y="24665"/>
                  </a:lnTo>
                  <a:lnTo>
                    <a:pt x="584142" y="20469"/>
                  </a:lnTo>
                  <a:lnTo>
                    <a:pt x="581538" y="11550"/>
                  </a:lnTo>
                  <a:lnTo>
                    <a:pt x="578690" y="9844"/>
                  </a:lnTo>
                  <a:lnTo>
                    <a:pt x="570498" y="6044"/>
                  </a:lnTo>
                  <a:lnTo>
                    <a:pt x="557489" y="2131"/>
                  </a:lnTo>
                  <a:lnTo>
                    <a:pt x="540189" y="86"/>
                  </a:lnTo>
                  <a:lnTo>
                    <a:pt x="536517" y="0"/>
                  </a:lnTo>
                  <a:close/>
                </a:path>
                <a:path w="641350" h="321310">
                  <a:moveTo>
                    <a:pt x="604108" y="77730"/>
                  </a:moveTo>
                  <a:lnTo>
                    <a:pt x="585621" y="77730"/>
                  </a:lnTo>
                  <a:lnTo>
                    <a:pt x="597314" y="77921"/>
                  </a:lnTo>
                  <a:lnTo>
                    <a:pt x="604108" y="77730"/>
                  </a:lnTo>
                  <a:close/>
                </a:path>
              </a:pathLst>
            </a:custGeom>
            <a:solidFill>
              <a:srgbClr val="7560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643193" y="1764951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540188" y="24"/>
                  </a:moveTo>
                  <a:lnTo>
                    <a:pt x="499062" y="18173"/>
                  </a:lnTo>
                  <a:lnTo>
                    <a:pt x="493934" y="33513"/>
                  </a:lnTo>
                  <a:lnTo>
                    <a:pt x="473498" y="60181"/>
                  </a:lnTo>
                  <a:lnTo>
                    <a:pt x="451543" y="86450"/>
                  </a:lnTo>
                  <a:lnTo>
                    <a:pt x="424565" y="107226"/>
                  </a:lnTo>
                  <a:lnTo>
                    <a:pt x="389060" y="117412"/>
                  </a:lnTo>
                  <a:lnTo>
                    <a:pt x="351386" y="115220"/>
                  </a:lnTo>
                  <a:lnTo>
                    <a:pt x="298865" y="113232"/>
                  </a:lnTo>
                  <a:lnTo>
                    <a:pt x="242528" y="112551"/>
                  </a:lnTo>
                  <a:lnTo>
                    <a:pt x="193409" y="114278"/>
                  </a:lnTo>
                  <a:lnTo>
                    <a:pt x="130637" y="139712"/>
                  </a:lnTo>
                  <a:lnTo>
                    <a:pt x="88976" y="171405"/>
                  </a:lnTo>
                  <a:lnTo>
                    <a:pt x="46966" y="200442"/>
                  </a:lnTo>
                  <a:lnTo>
                    <a:pt x="14016" y="212675"/>
                  </a:lnTo>
                  <a:lnTo>
                    <a:pt x="2141" y="212260"/>
                  </a:lnTo>
                  <a:lnTo>
                    <a:pt x="0" y="216229"/>
                  </a:lnTo>
                  <a:lnTo>
                    <a:pt x="3437" y="223972"/>
                  </a:lnTo>
                  <a:lnTo>
                    <a:pt x="14016" y="223688"/>
                  </a:lnTo>
                  <a:lnTo>
                    <a:pt x="34535" y="221538"/>
                  </a:lnTo>
                  <a:lnTo>
                    <a:pt x="54351" y="215400"/>
                  </a:lnTo>
                  <a:lnTo>
                    <a:pt x="76676" y="203970"/>
                  </a:lnTo>
                  <a:lnTo>
                    <a:pt x="104723" y="185944"/>
                  </a:lnTo>
                  <a:lnTo>
                    <a:pt x="119636" y="177864"/>
                  </a:lnTo>
                  <a:lnTo>
                    <a:pt x="132441" y="173700"/>
                  </a:lnTo>
                  <a:lnTo>
                    <a:pt x="141399" y="172154"/>
                  </a:lnTo>
                  <a:lnTo>
                    <a:pt x="144771" y="171927"/>
                  </a:lnTo>
                  <a:lnTo>
                    <a:pt x="143758" y="175776"/>
                  </a:lnTo>
                  <a:lnTo>
                    <a:pt x="141736" y="185425"/>
                  </a:lnTo>
                  <a:lnTo>
                    <a:pt x="140231" y="198024"/>
                  </a:lnTo>
                  <a:lnTo>
                    <a:pt x="140766" y="210723"/>
                  </a:lnTo>
                  <a:lnTo>
                    <a:pt x="137631" y="219502"/>
                  </a:lnTo>
                  <a:lnTo>
                    <a:pt x="127755" y="224334"/>
                  </a:lnTo>
                  <a:lnTo>
                    <a:pt x="116625" y="228355"/>
                  </a:lnTo>
                  <a:lnTo>
                    <a:pt x="109729" y="234701"/>
                  </a:lnTo>
                  <a:lnTo>
                    <a:pt x="108147" y="241942"/>
                  </a:lnTo>
                  <a:lnTo>
                    <a:pt x="108588" y="247426"/>
                  </a:lnTo>
                  <a:lnTo>
                    <a:pt x="109988" y="252454"/>
                  </a:lnTo>
                  <a:lnTo>
                    <a:pt x="111281" y="258329"/>
                  </a:lnTo>
                  <a:lnTo>
                    <a:pt x="112305" y="269004"/>
                  </a:lnTo>
                  <a:lnTo>
                    <a:pt x="112847" y="280244"/>
                  </a:lnTo>
                  <a:lnTo>
                    <a:pt x="112943" y="290075"/>
                  </a:lnTo>
                  <a:lnTo>
                    <a:pt x="112633" y="296524"/>
                  </a:lnTo>
                  <a:lnTo>
                    <a:pt x="111965" y="301990"/>
                  </a:lnTo>
                  <a:lnTo>
                    <a:pt x="109810" y="303387"/>
                  </a:lnTo>
                  <a:lnTo>
                    <a:pt x="109980" y="308989"/>
                  </a:lnTo>
                  <a:lnTo>
                    <a:pt x="110185" y="315739"/>
                  </a:lnTo>
                  <a:lnTo>
                    <a:pt x="117990" y="320703"/>
                  </a:lnTo>
                  <a:lnTo>
                    <a:pt x="123496" y="320703"/>
                  </a:lnTo>
                  <a:lnTo>
                    <a:pt x="130895" y="320703"/>
                  </a:lnTo>
                  <a:lnTo>
                    <a:pt x="141804" y="320703"/>
                  </a:lnTo>
                  <a:lnTo>
                    <a:pt x="151682" y="320703"/>
                  </a:lnTo>
                  <a:lnTo>
                    <a:pt x="155984" y="320703"/>
                  </a:lnTo>
                  <a:lnTo>
                    <a:pt x="155462" y="317303"/>
                  </a:lnTo>
                  <a:lnTo>
                    <a:pt x="153360" y="309610"/>
                  </a:lnTo>
                  <a:lnTo>
                    <a:pt x="148879" y="301380"/>
                  </a:lnTo>
                  <a:lnTo>
                    <a:pt x="141217" y="296374"/>
                  </a:lnTo>
                  <a:lnTo>
                    <a:pt x="138513" y="290613"/>
                  </a:lnTo>
                  <a:lnTo>
                    <a:pt x="137017" y="278331"/>
                  </a:lnTo>
                  <a:lnTo>
                    <a:pt x="138397" y="264083"/>
                  </a:lnTo>
                  <a:lnTo>
                    <a:pt x="144320" y="252422"/>
                  </a:lnTo>
                  <a:lnTo>
                    <a:pt x="152587" y="251637"/>
                  </a:lnTo>
                  <a:lnTo>
                    <a:pt x="162043" y="250182"/>
                  </a:lnTo>
                  <a:lnTo>
                    <a:pt x="172010" y="247982"/>
                  </a:lnTo>
                  <a:lnTo>
                    <a:pt x="181814" y="244963"/>
                  </a:lnTo>
                  <a:lnTo>
                    <a:pt x="186413" y="261493"/>
                  </a:lnTo>
                  <a:lnTo>
                    <a:pt x="189937" y="277822"/>
                  </a:lnTo>
                  <a:lnTo>
                    <a:pt x="192215" y="291100"/>
                  </a:lnTo>
                  <a:lnTo>
                    <a:pt x="193078" y="298477"/>
                  </a:lnTo>
                  <a:lnTo>
                    <a:pt x="193233" y="303942"/>
                  </a:lnTo>
                  <a:lnTo>
                    <a:pt x="190965" y="305287"/>
                  </a:lnTo>
                  <a:lnTo>
                    <a:pt x="192327" y="310941"/>
                  </a:lnTo>
                  <a:lnTo>
                    <a:pt x="193924" y="317573"/>
                  </a:lnTo>
                  <a:lnTo>
                    <a:pt x="200337" y="320703"/>
                  </a:lnTo>
                  <a:lnTo>
                    <a:pt x="205843" y="320703"/>
                  </a:lnTo>
                  <a:lnTo>
                    <a:pt x="212984" y="320703"/>
                  </a:lnTo>
                  <a:lnTo>
                    <a:pt x="223326" y="320703"/>
                  </a:lnTo>
                  <a:lnTo>
                    <a:pt x="232635" y="320703"/>
                  </a:lnTo>
                  <a:lnTo>
                    <a:pt x="236679" y="320703"/>
                  </a:lnTo>
                  <a:lnTo>
                    <a:pt x="236006" y="317307"/>
                  </a:lnTo>
                  <a:lnTo>
                    <a:pt x="233537" y="309682"/>
                  </a:lnTo>
                  <a:lnTo>
                    <a:pt x="228597" y="301673"/>
                  </a:lnTo>
                  <a:lnTo>
                    <a:pt x="220510" y="297125"/>
                  </a:lnTo>
                  <a:lnTo>
                    <a:pt x="218144" y="293482"/>
                  </a:lnTo>
                  <a:lnTo>
                    <a:pt x="221812" y="254374"/>
                  </a:lnTo>
                  <a:lnTo>
                    <a:pt x="247642" y="221536"/>
                  </a:lnTo>
                  <a:lnTo>
                    <a:pt x="292700" y="229384"/>
                  </a:lnTo>
                  <a:lnTo>
                    <a:pt x="331212" y="240109"/>
                  </a:lnTo>
                  <a:lnTo>
                    <a:pt x="365334" y="250908"/>
                  </a:lnTo>
                  <a:lnTo>
                    <a:pt x="397219" y="258980"/>
                  </a:lnTo>
                  <a:lnTo>
                    <a:pt x="397515" y="271238"/>
                  </a:lnTo>
                  <a:lnTo>
                    <a:pt x="398718" y="283711"/>
                  </a:lnTo>
                  <a:lnTo>
                    <a:pt x="401262" y="294030"/>
                  </a:lnTo>
                  <a:lnTo>
                    <a:pt x="405579" y="299828"/>
                  </a:lnTo>
                  <a:lnTo>
                    <a:pt x="407725" y="304087"/>
                  </a:lnTo>
                  <a:lnTo>
                    <a:pt x="408577" y="311152"/>
                  </a:lnTo>
                  <a:lnTo>
                    <a:pt x="410107" y="317773"/>
                  </a:lnTo>
                  <a:lnTo>
                    <a:pt x="414289" y="320703"/>
                  </a:lnTo>
                  <a:lnTo>
                    <a:pt x="422103" y="320703"/>
                  </a:lnTo>
                  <a:lnTo>
                    <a:pt x="433129" y="320703"/>
                  </a:lnTo>
                  <a:lnTo>
                    <a:pt x="442971" y="320703"/>
                  </a:lnTo>
                  <a:lnTo>
                    <a:pt x="447228" y="320703"/>
                  </a:lnTo>
                  <a:lnTo>
                    <a:pt x="446482" y="317479"/>
                  </a:lnTo>
                  <a:lnTo>
                    <a:pt x="444037" y="310309"/>
                  </a:lnTo>
                  <a:lnTo>
                    <a:pt x="439584" y="302941"/>
                  </a:lnTo>
                  <a:lnTo>
                    <a:pt x="432811" y="299127"/>
                  </a:lnTo>
                  <a:lnTo>
                    <a:pt x="430755" y="295628"/>
                  </a:lnTo>
                  <a:lnTo>
                    <a:pt x="430206" y="286912"/>
                  </a:lnTo>
                  <a:lnTo>
                    <a:pt x="431172" y="274830"/>
                  </a:lnTo>
                  <a:lnTo>
                    <a:pt x="433662" y="261233"/>
                  </a:lnTo>
                  <a:lnTo>
                    <a:pt x="439956" y="260755"/>
                  </a:lnTo>
                  <a:lnTo>
                    <a:pt x="446159" y="259794"/>
                  </a:lnTo>
                  <a:lnTo>
                    <a:pt x="452184" y="258379"/>
                  </a:lnTo>
                  <a:lnTo>
                    <a:pt x="456323" y="272191"/>
                  </a:lnTo>
                  <a:lnTo>
                    <a:pt x="461150" y="285545"/>
                  </a:lnTo>
                  <a:lnTo>
                    <a:pt x="466301" y="295816"/>
                  </a:lnTo>
                  <a:lnTo>
                    <a:pt x="471407" y="300379"/>
                  </a:lnTo>
                  <a:lnTo>
                    <a:pt x="476977" y="304181"/>
                  </a:lnTo>
                  <a:lnTo>
                    <a:pt x="480738" y="311034"/>
                  </a:lnTo>
                  <a:lnTo>
                    <a:pt x="484301" y="317641"/>
                  </a:lnTo>
                  <a:lnTo>
                    <a:pt x="489278" y="320703"/>
                  </a:lnTo>
                  <a:lnTo>
                    <a:pt x="498273" y="320827"/>
                  </a:lnTo>
                  <a:lnTo>
                    <a:pt x="508716" y="320813"/>
                  </a:lnTo>
                  <a:lnTo>
                    <a:pt x="517362" y="320744"/>
                  </a:lnTo>
                  <a:lnTo>
                    <a:pt x="520966" y="320703"/>
                  </a:lnTo>
                  <a:lnTo>
                    <a:pt x="519758" y="317088"/>
                  </a:lnTo>
                  <a:lnTo>
                    <a:pt x="516176" y="309057"/>
                  </a:lnTo>
                  <a:lnTo>
                    <a:pt x="510284" y="300829"/>
                  </a:lnTo>
                  <a:lnTo>
                    <a:pt x="502143" y="296624"/>
                  </a:lnTo>
                  <a:lnTo>
                    <a:pt x="498530" y="291583"/>
                  </a:lnTo>
                  <a:lnTo>
                    <a:pt x="495100" y="278776"/>
                  </a:lnTo>
                  <a:lnTo>
                    <a:pt x="492889" y="260828"/>
                  </a:lnTo>
                  <a:lnTo>
                    <a:pt x="492932" y="240358"/>
                  </a:lnTo>
                  <a:lnTo>
                    <a:pt x="510789" y="224858"/>
                  </a:lnTo>
                  <a:lnTo>
                    <a:pt x="524313" y="206205"/>
                  </a:lnTo>
                  <a:lnTo>
                    <a:pt x="532608" y="185030"/>
                  </a:lnTo>
                  <a:lnTo>
                    <a:pt x="534782" y="161965"/>
                  </a:lnTo>
                  <a:lnTo>
                    <a:pt x="534462" y="146288"/>
                  </a:lnTo>
                  <a:lnTo>
                    <a:pt x="535108" y="133251"/>
                  </a:lnTo>
                  <a:lnTo>
                    <a:pt x="536580" y="122556"/>
                  </a:lnTo>
                  <a:lnTo>
                    <a:pt x="538737" y="113908"/>
                  </a:lnTo>
                  <a:lnTo>
                    <a:pt x="545666" y="120348"/>
                  </a:lnTo>
                  <a:lnTo>
                    <a:pt x="553106" y="123492"/>
                  </a:lnTo>
                  <a:lnTo>
                    <a:pt x="557258" y="125021"/>
                  </a:lnTo>
                  <a:lnTo>
                    <a:pt x="563476" y="126664"/>
                  </a:lnTo>
                  <a:lnTo>
                    <a:pt x="569515" y="126974"/>
                  </a:lnTo>
                  <a:lnTo>
                    <a:pt x="573267" y="125218"/>
                  </a:lnTo>
                  <a:lnTo>
                    <a:pt x="572627" y="120666"/>
                  </a:lnTo>
                  <a:lnTo>
                    <a:pt x="570127" y="113654"/>
                  </a:lnTo>
                  <a:lnTo>
                    <a:pt x="567893" y="103295"/>
                  </a:lnTo>
                  <a:lnTo>
                    <a:pt x="566048" y="91997"/>
                  </a:lnTo>
                  <a:lnTo>
                    <a:pt x="564717" y="82171"/>
                  </a:lnTo>
                  <a:lnTo>
                    <a:pt x="574226" y="78576"/>
                  </a:lnTo>
                  <a:lnTo>
                    <a:pt x="585621" y="77668"/>
                  </a:lnTo>
                  <a:lnTo>
                    <a:pt x="597313" y="77859"/>
                  </a:lnTo>
                  <a:lnTo>
                    <a:pt x="607718" y="77565"/>
                  </a:lnTo>
                  <a:lnTo>
                    <a:pt x="621352" y="75992"/>
                  </a:lnTo>
                  <a:lnTo>
                    <a:pt x="621885" y="70222"/>
                  </a:lnTo>
                  <a:lnTo>
                    <a:pt x="621885" y="66552"/>
                  </a:lnTo>
                  <a:lnTo>
                    <a:pt x="630220" y="62356"/>
                  </a:lnTo>
                  <a:lnTo>
                    <a:pt x="637027" y="56586"/>
                  </a:lnTo>
                  <a:lnTo>
                    <a:pt x="640981" y="50030"/>
                  </a:lnTo>
                  <a:lnTo>
                    <a:pt x="640757" y="43475"/>
                  </a:lnTo>
                  <a:lnTo>
                    <a:pt x="633632" y="37577"/>
                  </a:lnTo>
                  <a:lnTo>
                    <a:pt x="620708" y="32466"/>
                  </a:lnTo>
                  <a:lnTo>
                    <a:pt x="606408" y="28141"/>
                  </a:lnTo>
                  <a:lnTo>
                    <a:pt x="595153" y="24603"/>
                  </a:lnTo>
                  <a:lnTo>
                    <a:pt x="584142" y="20407"/>
                  </a:lnTo>
                  <a:lnTo>
                    <a:pt x="581537" y="11487"/>
                  </a:lnTo>
                  <a:lnTo>
                    <a:pt x="578690" y="9781"/>
                  </a:lnTo>
                  <a:lnTo>
                    <a:pt x="570498" y="5981"/>
                  </a:lnTo>
                  <a:lnTo>
                    <a:pt x="557489" y="2069"/>
                  </a:lnTo>
                  <a:lnTo>
                    <a:pt x="540188" y="24"/>
                  </a:lnTo>
                  <a:close/>
                </a:path>
              </a:pathLst>
            </a:custGeom>
            <a:ln w="12700">
              <a:solidFill>
                <a:srgbClr val="7560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015905" y="2589132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492895" y="258442"/>
                  </a:moveTo>
                  <a:lnTo>
                    <a:pt x="452184" y="258442"/>
                  </a:lnTo>
                  <a:lnTo>
                    <a:pt x="456323" y="272253"/>
                  </a:lnTo>
                  <a:lnTo>
                    <a:pt x="461151" y="285607"/>
                  </a:lnTo>
                  <a:lnTo>
                    <a:pt x="466301" y="295878"/>
                  </a:lnTo>
                  <a:lnTo>
                    <a:pt x="471407" y="300441"/>
                  </a:lnTo>
                  <a:lnTo>
                    <a:pt x="476978" y="304243"/>
                  </a:lnTo>
                  <a:lnTo>
                    <a:pt x="480801" y="311214"/>
                  </a:lnTo>
                  <a:lnTo>
                    <a:pt x="484301" y="317703"/>
                  </a:lnTo>
                  <a:lnTo>
                    <a:pt x="489278" y="320765"/>
                  </a:lnTo>
                  <a:lnTo>
                    <a:pt x="498273" y="320889"/>
                  </a:lnTo>
                  <a:lnTo>
                    <a:pt x="520966" y="320765"/>
                  </a:lnTo>
                  <a:lnTo>
                    <a:pt x="519758" y="317150"/>
                  </a:lnTo>
                  <a:lnTo>
                    <a:pt x="516177" y="309119"/>
                  </a:lnTo>
                  <a:lnTo>
                    <a:pt x="510284" y="300891"/>
                  </a:lnTo>
                  <a:lnTo>
                    <a:pt x="502144" y="296687"/>
                  </a:lnTo>
                  <a:lnTo>
                    <a:pt x="498530" y="291645"/>
                  </a:lnTo>
                  <a:lnTo>
                    <a:pt x="495100" y="278839"/>
                  </a:lnTo>
                  <a:lnTo>
                    <a:pt x="492972" y="261556"/>
                  </a:lnTo>
                  <a:lnTo>
                    <a:pt x="492895" y="258442"/>
                  </a:lnTo>
                  <a:close/>
                </a:path>
                <a:path w="641350" h="321310">
                  <a:moveTo>
                    <a:pt x="533843" y="171989"/>
                  </a:moveTo>
                  <a:lnTo>
                    <a:pt x="144771" y="171989"/>
                  </a:lnTo>
                  <a:lnTo>
                    <a:pt x="143758" y="175839"/>
                  </a:lnTo>
                  <a:lnTo>
                    <a:pt x="141736" y="185487"/>
                  </a:lnTo>
                  <a:lnTo>
                    <a:pt x="140231" y="198086"/>
                  </a:lnTo>
                  <a:lnTo>
                    <a:pt x="140766" y="210785"/>
                  </a:lnTo>
                  <a:lnTo>
                    <a:pt x="137631" y="219564"/>
                  </a:lnTo>
                  <a:lnTo>
                    <a:pt x="127755" y="224396"/>
                  </a:lnTo>
                  <a:lnTo>
                    <a:pt x="116625" y="228418"/>
                  </a:lnTo>
                  <a:lnTo>
                    <a:pt x="109730" y="234764"/>
                  </a:lnTo>
                  <a:lnTo>
                    <a:pt x="108147" y="242005"/>
                  </a:lnTo>
                  <a:lnTo>
                    <a:pt x="108588" y="247488"/>
                  </a:lnTo>
                  <a:lnTo>
                    <a:pt x="109988" y="252516"/>
                  </a:lnTo>
                  <a:lnTo>
                    <a:pt x="111281" y="258391"/>
                  </a:lnTo>
                  <a:lnTo>
                    <a:pt x="112306" y="269066"/>
                  </a:lnTo>
                  <a:lnTo>
                    <a:pt x="112776" y="278839"/>
                  </a:lnTo>
                  <a:lnTo>
                    <a:pt x="112894" y="291162"/>
                  </a:lnTo>
                  <a:lnTo>
                    <a:pt x="112676" y="295690"/>
                  </a:lnTo>
                  <a:lnTo>
                    <a:pt x="112560" y="297187"/>
                  </a:lnTo>
                  <a:lnTo>
                    <a:pt x="111965" y="302052"/>
                  </a:lnTo>
                  <a:lnTo>
                    <a:pt x="109810" y="303449"/>
                  </a:lnTo>
                  <a:lnTo>
                    <a:pt x="110185" y="315802"/>
                  </a:lnTo>
                  <a:lnTo>
                    <a:pt x="117990" y="320765"/>
                  </a:lnTo>
                  <a:lnTo>
                    <a:pt x="155985" y="320765"/>
                  </a:lnTo>
                  <a:lnTo>
                    <a:pt x="155462" y="317365"/>
                  </a:lnTo>
                  <a:lnTo>
                    <a:pt x="153361" y="309672"/>
                  </a:lnTo>
                  <a:lnTo>
                    <a:pt x="148879" y="301443"/>
                  </a:lnTo>
                  <a:lnTo>
                    <a:pt x="141217" y="296437"/>
                  </a:lnTo>
                  <a:lnTo>
                    <a:pt x="138513" y="290675"/>
                  </a:lnTo>
                  <a:lnTo>
                    <a:pt x="137072" y="278839"/>
                  </a:lnTo>
                  <a:lnTo>
                    <a:pt x="137067" y="277884"/>
                  </a:lnTo>
                  <a:lnTo>
                    <a:pt x="138397" y="264145"/>
                  </a:lnTo>
                  <a:lnTo>
                    <a:pt x="144320" y="252484"/>
                  </a:lnTo>
                  <a:lnTo>
                    <a:pt x="152587" y="251699"/>
                  </a:lnTo>
                  <a:lnTo>
                    <a:pt x="162043" y="250244"/>
                  </a:lnTo>
                  <a:lnTo>
                    <a:pt x="172011" y="248045"/>
                  </a:lnTo>
                  <a:lnTo>
                    <a:pt x="181815" y="245026"/>
                  </a:lnTo>
                  <a:lnTo>
                    <a:pt x="226278" y="245026"/>
                  </a:lnTo>
                  <a:lnTo>
                    <a:pt x="231211" y="238143"/>
                  </a:lnTo>
                  <a:lnTo>
                    <a:pt x="238874" y="229843"/>
                  </a:lnTo>
                  <a:lnTo>
                    <a:pt x="247643" y="221598"/>
                  </a:lnTo>
                  <a:lnTo>
                    <a:pt x="513198" y="221598"/>
                  </a:lnTo>
                  <a:lnTo>
                    <a:pt x="524312" y="206268"/>
                  </a:lnTo>
                  <a:lnTo>
                    <a:pt x="532608" y="185093"/>
                  </a:lnTo>
                  <a:lnTo>
                    <a:pt x="533843" y="171989"/>
                  </a:lnTo>
                  <a:close/>
                </a:path>
                <a:path w="641350" h="321310">
                  <a:moveTo>
                    <a:pt x="226278" y="245026"/>
                  </a:moveTo>
                  <a:lnTo>
                    <a:pt x="181815" y="245026"/>
                  </a:lnTo>
                  <a:lnTo>
                    <a:pt x="186414" y="261556"/>
                  </a:lnTo>
                  <a:lnTo>
                    <a:pt x="189937" y="277884"/>
                  </a:lnTo>
                  <a:lnTo>
                    <a:pt x="192215" y="291162"/>
                  </a:lnTo>
                  <a:lnTo>
                    <a:pt x="193078" y="298538"/>
                  </a:lnTo>
                  <a:lnTo>
                    <a:pt x="193234" y="304004"/>
                  </a:lnTo>
                  <a:lnTo>
                    <a:pt x="190966" y="305349"/>
                  </a:lnTo>
                  <a:lnTo>
                    <a:pt x="193925" y="317635"/>
                  </a:lnTo>
                  <a:lnTo>
                    <a:pt x="200337" y="320765"/>
                  </a:lnTo>
                  <a:lnTo>
                    <a:pt x="236679" y="320765"/>
                  </a:lnTo>
                  <a:lnTo>
                    <a:pt x="236005" y="317365"/>
                  </a:lnTo>
                  <a:lnTo>
                    <a:pt x="233537" y="309744"/>
                  </a:lnTo>
                  <a:lnTo>
                    <a:pt x="228597" y="301735"/>
                  </a:lnTo>
                  <a:lnTo>
                    <a:pt x="220511" y="297187"/>
                  </a:lnTo>
                  <a:lnTo>
                    <a:pt x="218144" y="293544"/>
                  </a:lnTo>
                  <a:lnTo>
                    <a:pt x="217286" y="285607"/>
                  </a:lnTo>
                  <a:lnTo>
                    <a:pt x="217298" y="283774"/>
                  </a:lnTo>
                  <a:lnTo>
                    <a:pt x="218207" y="272253"/>
                  </a:lnTo>
                  <a:lnTo>
                    <a:pt x="218333" y="271301"/>
                  </a:lnTo>
                  <a:lnTo>
                    <a:pt x="221813" y="254436"/>
                  </a:lnTo>
                  <a:lnTo>
                    <a:pt x="225306" y="246381"/>
                  </a:lnTo>
                  <a:lnTo>
                    <a:pt x="226278" y="245026"/>
                  </a:lnTo>
                  <a:close/>
                </a:path>
                <a:path w="641350" h="321310">
                  <a:moveTo>
                    <a:pt x="513198" y="221598"/>
                  </a:moveTo>
                  <a:lnTo>
                    <a:pt x="247643" y="221598"/>
                  </a:lnTo>
                  <a:lnTo>
                    <a:pt x="292700" y="229446"/>
                  </a:lnTo>
                  <a:lnTo>
                    <a:pt x="331212" y="240171"/>
                  </a:lnTo>
                  <a:lnTo>
                    <a:pt x="365334" y="250970"/>
                  </a:lnTo>
                  <a:lnTo>
                    <a:pt x="397220" y="259043"/>
                  </a:lnTo>
                  <a:lnTo>
                    <a:pt x="397516" y="271301"/>
                  </a:lnTo>
                  <a:lnTo>
                    <a:pt x="398719" y="283774"/>
                  </a:lnTo>
                  <a:lnTo>
                    <a:pt x="401262" y="294093"/>
                  </a:lnTo>
                  <a:lnTo>
                    <a:pt x="405579" y="299891"/>
                  </a:lnTo>
                  <a:lnTo>
                    <a:pt x="407652" y="304004"/>
                  </a:lnTo>
                  <a:lnTo>
                    <a:pt x="407737" y="304243"/>
                  </a:lnTo>
                  <a:lnTo>
                    <a:pt x="408577" y="311214"/>
                  </a:lnTo>
                  <a:lnTo>
                    <a:pt x="410108" y="317835"/>
                  </a:lnTo>
                  <a:lnTo>
                    <a:pt x="414290" y="320765"/>
                  </a:lnTo>
                  <a:lnTo>
                    <a:pt x="447229" y="320765"/>
                  </a:lnTo>
                  <a:lnTo>
                    <a:pt x="432812" y="299190"/>
                  </a:lnTo>
                  <a:lnTo>
                    <a:pt x="430755" y="295690"/>
                  </a:lnTo>
                  <a:lnTo>
                    <a:pt x="430405" y="290138"/>
                  </a:lnTo>
                  <a:lnTo>
                    <a:pt x="430462" y="283774"/>
                  </a:lnTo>
                  <a:lnTo>
                    <a:pt x="431172" y="274893"/>
                  </a:lnTo>
                  <a:lnTo>
                    <a:pt x="433663" y="261294"/>
                  </a:lnTo>
                  <a:lnTo>
                    <a:pt x="439957" y="260818"/>
                  </a:lnTo>
                  <a:lnTo>
                    <a:pt x="446159" y="259855"/>
                  </a:lnTo>
                  <a:lnTo>
                    <a:pt x="452184" y="258442"/>
                  </a:lnTo>
                  <a:lnTo>
                    <a:pt x="492895" y="258442"/>
                  </a:lnTo>
                  <a:lnTo>
                    <a:pt x="492932" y="240421"/>
                  </a:lnTo>
                  <a:lnTo>
                    <a:pt x="510789" y="224921"/>
                  </a:lnTo>
                  <a:lnTo>
                    <a:pt x="513198" y="221598"/>
                  </a:lnTo>
                  <a:close/>
                </a:path>
                <a:path w="641350" h="321310">
                  <a:moveTo>
                    <a:pt x="2142" y="212323"/>
                  </a:moveTo>
                  <a:lnTo>
                    <a:pt x="0" y="216292"/>
                  </a:lnTo>
                  <a:lnTo>
                    <a:pt x="3437" y="224034"/>
                  </a:lnTo>
                  <a:lnTo>
                    <a:pt x="14016" y="223751"/>
                  </a:lnTo>
                  <a:lnTo>
                    <a:pt x="34546" y="221598"/>
                  </a:lnTo>
                  <a:lnTo>
                    <a:pt x="54351" y="215463"/>
                  </a:lnTo>
                  <a:lnTo>
                    <a:pt x="59675" y="212737"/>
                  </a:lnTo>
                  <a:lnTo>
                    <a:pt x="14016" y="212737"/>
                  </a:lnTo>
                  <a:lnTo>
                    <a:pt x="2142" y="212323"/>
                  </a:lnTo>
                  <a:close/>
                </a:path>
                <a:path w="641350" h="321310">
                  <a:moveTo>
                    <a:pt x="242528" y="112613"/>
                  </a:moveTo>
                  <a:lnTo>
                    <a:pt x="193410" y="114340"/>
                  </a:lnTo>
                  <a:lnTo>
                    <a:pt x="162542" y="119578"/>
                  </a:lnTo>
                  <a:lnTo>
                    <a:pt x="130637" y="139775"/>
                  </a:lnTo>
                  <a:lnTo>
                    <a:pt x="88976" y="171467"/>
                  </a:lnTo>
                  <a:lnTo>
                    <a:pt x="46967" y="200504"/>
                  </a:lnTo>
                  <a:lnTo>
                    <a:pt x="14016" y="212737"/>
                  </a:lnTo>
                  <a:lnTo>
                    <a:pt x="59675" y="212737"/>
                  </a:lnTo>
                  <a:lnTo>
                    <a:pt x="76676" y="204033"/>
                  </a:lnTo>
                  <a:lnTo>
                    <a:pt x="104724" y="186006"/>
                  </a:lnTo>
                  <a:lnTo>
                    <a:pt x="119637" y="177926"/>
                  </a:lnTo>
                  <a:lnTo>
                    <a:pt x="132441" y="173762"/>
                  </a:lnTo>
                  <a:lnTo>
                    <a:pt x="141398" y="172216"/>
                  </a:lnTo>
                  <a:lnTo>
                    <a:pt x="144771" y="171989"/>
                  </a:lnTo>
                  <a:lnTo>
                    <a:pt x="533843" y="171989"/>
                  </a:lnTo>
                  <a:lnTo>
                    <a:pt x="534783" y="162027"/>
                  </a:lnTo>
                  <a:lnTo>
                    <a:pt x="534462" y="146351"/>
                  </a:lnTo>
                  <a:lnTo>
                    <a:pt x="535109" y="133313"/>
                  </a:lnTo>
                  <a:lnTo>
                    <a:pt x="536581" y="122618"/>
                  </a:lnTo>
                  <a:lnTo>
                    <a:pt x="537864" y="117475"/>
                  </a:lnTo>
                  <a:lnTo>
                    <a:pt x="389060" y="117475"/>
                  </a:lnTo>
                  <a:lnTo>
                    <a:pt x="351387" y="115282"/>
                  </a:lnTo>
                  <a:lnTo>
                    <a:pt x="298865" y="113294"/>
                  </a:lnTo>
                  <a:lnTo>
                    <a:pt x="242528" y="112613"/>
                  </a:lnTo>
                  <a:close/>
                </a:path>
                <a:path w="641350" h="321310">
                  <a:moveTo>
                    <a:pt x="570218" y="113971"/>
                  </a:moveTo>
                  <a:lnTo>
                    <a:pt x="538737" y="113971"/>
                  </a:lnTo>
                  <a:lnTo>
                    <a:pt x="545666" y="120411"/>
                  </a:lnTo>
                  <a:lnTo>
                    <a:pt x="553106" y="123554"/>
                  </a:lnTo>
                  <a:lnTo>
                    <a:pt x="557259" y="125084"/>
                  </a:lnTo>
                  <a:lnTo>
                    <a:pt x="563476" y="126727"/>
                  </a:lnTo>
                  <a:lnTo>
                    <a:pt x="569515" y="127036"/>
                  </a:lnTo>
                  <a:lnTo>
                    <a:pt x="573268" y="125281"/>
                  </a:lnTo>
                  <a:lnTo>
                    <a:pt x="572627" y="120728"/>
                  </a:lnTo>
                  <a:lnTo>
                    <a:pt x="570218" y="113971"/>
                  </a:lnTo>
                  <a:close/>
                </a:path>
                <a:path w="641350" h="321310">
                  <a:moveTo>
                    <a:pt x="536517" y="0"/>
                  </a:moveTo>
                  <a:lnTo>
                    <a:pt x="499063" y="18236"/>
                  </a:lnTo>
                  <a:lnTo>
                    <a:pt x="493934" y="33576"/>
                  </a:lnTo>
                  <a:lnTo>
                    <a:pt x="473499" y="60244"/>
                  </a:lnTo>
                  <a:lnTo>
                    <a:pt x="451543" y="86513"/>
                  </a:lnTo>
                  <a:lnTo>
                    <a:pt x="424565" y="107288"/>
                  </a:lnTo>
                  <a:lnTo>
                    <a:pt x="389060" y="117475"/>
                  </a:lnTo>
                  <a:lnTo>
                    <a:pt x="537864" y="117475"/>
                  </a:lnTo>
                  <a:lnTo>
                    <a:pt x="538737" y="113971"/>
                  </a:lnTo>
                  <a:lnTo>
                    <a:pt x="570218" y="113971"/>
                  </a:lnTo>
                  <a:lnTo>
                    <a:pt x="570127" y="113716"/>
                  </a:lnTo>
                  <a:lnTo>
                    <a:pt x="567893" y="103357"/>
                  </a:lnTo>
                  <a:lnTo>
                    <a:pt x="566049" y="92060"/>
                  </a:lnTo>
                  <a:lnTo>
                    <a:pt x="564718" y="82233"/>
                  </a:lnTo>
                  <a:lnTo>
                    <a:pt x="574227" y="78639"/>
                  </a:lnTo>
                  <a:lnTo>
                    <a:pt x="585621" y="77730"/>
                  </a:lnTo>
                  <a:lnTo>
                    <a:pt x="604108" y="77730"/>
                  </a:lnTo>
                  <a:lnTo>
                    <a:pt x="607719" y="77628"/>
                  </a:lnTo>
                  <a:lnTo>
                    <a:pt x="621352" y="76055"/>
                  </a:lnTo>
                  <a:lnTo>
                    <a:pt x="621885" y="70285"/>
                  </a:lnTo>
                  <a:lnTo>
                    <a:pt x="621885" y="66615"/>
                  </a:lnTo>
                  <a:lnTo>
                    <a:pt x="630220" y="62418"/>
                  </a:lnTo>
                  <a:lnTo>
                    <a:pt x="637027" y="56648"/>
                  </a:lnTo>
                  <a:lnTo>
                    <a:pt x="640981" y="50092"/>
                  </a:lnTo>
                  <a:lnTo>
                    <a:pt x="640758" y="43538"/>
                  </a:lnTo>
                  <a:lnTo>
                    <a:pt x="633632" y="37639"/>
                  </a:lnTo>
                  <a:lnTo>
                    <a:pt x="620709" y="32528"/>
                  </a:lnTo>
                  <a:lnTo>
                    <a:pt x="606409" y="28204"/>
                  </a:lnTo>
                  <a:lnTo>
                    <a:pt x="595153" y="24665"/>
                  </a:lnTo>
                  <a:lnTo>
                    <a:pt x="584142" y="20469"/>
                  </a:lnTo>
                  <a:lnTo>
                    <a:pt x="581538" y="11550"/>
                  </a:lnTo>
                  <a:lnTo>
                    <a:pt x="578690" y="9842"/>
                  </a:lnTo>
                  <a:lnTo>
                    <a:pt x="570498" y="6043"/>
                  </a:lnTo>
                  <a:lnTo>
                    <a:pt x="557489" y="2131"/>
                  </a:lnTo>
                  <a:lnTo>
                    <a:pt x="540189" y="86"/>
                  </a:lnTo>
                  <a:lnTo>
                    <a:pt x="536517" y="0"/>
                  </a:lnTo>
                  <a:close/>
                </a:path>
                <a:path w="641350" h="321310">
                  <a:moveTo>
                    <a:pt x="604108" y="77730"/>
                  </a:moveTo>
                  <a:lnTo>
                    <a:pt x="585621" y="77730"/>
                  </a:lnTo>
                  <a:lnTo>
                    <a:pt x="597314" y="77921"/>
                  </a:lnTo>
                  <a:lnTo>
                    <a:pt x="604108" y="77730"/>
                  </a:lnTo>
                  <a:close/>
                </a:path>
              </a:pathLst>
            </a:custGeom>
            <a:solidFill>
              <a:srgbClr val="7560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015905" y="2589132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540188" y="24"/>
                  </a:moveTo>
                  <a:lnTo>
                    <a:pt x="499062" y="18173"/>
                  </a:lnTo>
                  <a:lnTo>
                    <a:pt x="493934" y="33513"/>
                  </a:lnTo>
                  <a:lnTo>
                    <a:pt x="473498" y="60181"/>
                  </a:lnTo>
                  <a:lnTo>
                    <a:pt x="451543" y="86450"/>
                  </a:lnTo>
                  <a:lnTo>
                    <a:pt x="424565" y="107226"/>
                  </a:lnTo>
                  <a:lnTo>
                    <a:pt x="389060" y="117412"/>
                  </a:lnTo>
                  <a:lnTo>
                    <a:pt x="351386" y="115220"/>
                  </a:lnTo>
                  <a:lnTo>
                    <a:pt x="298865" y="113232"/>
                  </a:lnTo>
                  <a:lnTo>
                    <a:pt x="242528" y="112551"/>
                  </a:lnTo>
                  <a:lnTo>
                    <a:pt x="193409" y="114278"/>
                  </a:lnTo>
                  <a:lnTo>
                    <a:pt x="130637" y="139712"/>
                  </a:lnTo>
                  <a:lnTo>
                    <a:pt x="88976" y="171405"/>
                  </a:lnTo>
                  <a:lnTo>
                    <a:pt x="46966" y="200442"/>
                  </a:lnTo>
                  <a:lnTo>
                    <a:pt x="14016" y="212675"/>
                  </a:lnTo>
                  <a:lnTo>
                    <a:pt x="2141" y="212260"/>
                  </a:lnTo>
                  <a:lnTo>
                    <a:pt x="0" y="216229"/>
                  </a:lnTo>
                  <a:lnTo>
                    <a:pt x="3437" y="223972"/>
                  </a:lnTo>
                  <a:lnTo>
                    <a:pt x="14016" y="223688"/>
                  </a:lnTo>
                  <a:lnTo>
                    <a:pt x="34535" y="221538"/>
                  </a:lnTo>
                  <a:lnTo>
                    <a:pt x="54351" y="215400"/>
                  </a:lnTo>
                  <a:lnTo>
                    <a:pt x="76676" y="203970"/>
                  </a:lnTo>
                  <a:lnTo>
                    <a:pt x="104723" y="185944"/>
                  </a:lnTo>
                  <a:lnTo>
                    <a:pt x="119636" y="177864"/>
                  </a:lnTo>
                  <a:lnTo>
                    <a:pt x="132441" y="173700"/>
                  </a:lnTo>
                  <a:lnTo>
                    <a:pt x="141399" y="172154"/>
                  </a:lnTo>
                  <a:lnTo>
                    <a:pt x="144771" y="171927"/>
                  </a:lnTo>
                  <a:lnTo>
                    <a:pt x="143758" y="175776"/>
                  </a:lnTo>
                  <a:lnTo>
                    <a:pt x="141736" y="185425"/>
                  </a:lnTo>
                  <a:lnTo>
                    <a:pt x="140231" y="198024"/>
                  </a:lnTo>
                  <a:lnTo>
                    <a:pt x="140766" y="210723"/>
                  </a:lnTo>
                  <a:lnTo>
                    <a:pt x="137631" y="219502"/>
                  </a:lnTo>
                  <a:lnTo>
                    <a:pt x="127755" y="224334"/>
                  </a:lnTo>
                  <a:lnTo>
                    <a:pt x="116625" y="228355"/>
                  </a:lnTo>
                  <a:lnTo>
                    <a:pt x="109729" y="234701"/>
                  </a:lnTo>
                  <a:lnTo>
                    <a:pt x="108147" y="241942"/>
                  </a:lnTo>
                  <a:lnTo>
                    <a:pt x="108588" y="247426"/>
                  </a:lnTo>
                  <a:lnTo>
                    <a:pt x="109988" y="252454"/>
                  </a:lnTo>
                  <a:lnTo>
                    <a:pt x="111281" y="258329"/>
                  </a:lnTo>
                  <a:lnTo>
                    <a:pt x="112305" y="269004"/>
                  </a:lnTo>
                  <a:lnTo>
                    <a:pt x="112847" y="280244"/>
                  </a:lnTo>
                  <a:lnTo>
                    <a:pt x="112943" y="290075"/>
                  </a:lnTo>
                  <a:lnTo>
                    <a:pt x="112633" y="296524"/>
                  </a:lnTo>
                  <a:lnTo>
                    <a:pt x="111965" y="301990"/>
                  </a:lnTo>
                  <a:lnTo>
                    <a:pt x="109810" y="303387"/>
                  </a:lnTo>
                  <a:lnTo>
                    <a:pt x="109980" y="308989"/>
                  </a:lnTo>
                  <a:lnTo>
                    <a:pt x="110185" y="315739"/>
                  </a:lnTo>
                  <a:lnTo>
                    <a:pt x="117990" y="320703"/>
                  </a:lnTo>
                  <a:lnTo>
                    <a:pt x="123496" y="320703"/>
                  </a:lnTo>
                  <a:lnTo>
                    <a:pt x="130895" y="320703"/>
                  </a:lnTo>
                  <a:lnTo>
                    <a:pt x="141804" y="320703"/>
                  </a:lnTo>
                  <a:lnTo>
                    <a:pt x="151682" y="320703"/>
                  </a:lnTo>
                  <a:lnTo>
                    <a:pt x="155984" y="320703"/>
                  </a:lnTo>
                  <a:lnTo>
                    <a:pt x="155462" y="317303"/>
                  </a:lnTo>
                  <a:lnTo>
                    <a:pt x="153360" y="309610"/>
                  </a:lnTo>
                  <a:lnTo>
                    <a:pt x="148879" y="301380"/>
                  </a:lnTo>
                  <a:lnTo>
                    <a:pt x="141217" y="296374"/>
                  </a:lnTo>
                  <a:lnTo>
                    <a:pt x="138513" y="290613"/>
                  </a:lnTo>
                  <a:lnTo>
                    <a:pt x="137017" y="278331"/>
                  </a:lnTo>
                  <a:lnTo>
                    <a:pt x="138397" y="264083"/>
                  </a:lnTo>
                  <a:lnTo>
                    <a:pt x="144320" y="252422"/>
                  </a:lnTo>
                  <a:lnTo>
                    <a:pt x="152587" y="251637"/>
                  </a:lnTo>
                  <a:lnTo>
                    <a:pt x="162043" y="250182"/>
                  </a:lnTo>
                  <a:lnTo>
                    <a:pt x="172010" y="247982"/>
                  </a:lnTo>
                  <a:lnTo>
                    <a:pt x="181814" y="244963"/>
                  </a:lnTo>
                  <a:lnTo>
                    <a:pt x="186413" y="261493"/>
                  </a:lnTo>
                  <a:lnTo>
                    <a:pt x="189937" y="277822"/>
                  </a:lnTo>
                  <a:lnTo>
                    <a:pt x="192215" y="291100"/>
                  </a:lnTo>
                  <a:lnTo>
                    <a:pt x="193078" y="298477"/>
                  </a:lnTo>
                  <a:lnTo>
                    <a:pt x="193233" y="303942"/>
                  </a:lnTo>
                  <a:lnTo>
                    <a:pt x="190965" y="305287"/>
                  </a:lnTo>
                  <a:lnTo>
                    <a:pt x="192327" y="310941"/>
                  </a:lnTo>
                  <a:lnTo>
                    <a:pt x="193924" y="317573"/>
                  </a:lnTo>
                  <a:lnTo>
                    <a:pt x="200337" y="320703"/>
                  </a:lnTo>
                  <a:lnTo>
                    <a:pt x="205843" y="320703"/>
                  </a:lnTo>
                  <a:lnTo>
                    <a:pt x="212984" y="320703"/>
                  </a:lnTo>
                  <a:lnTo>
                    <a:pt x="223326" y="320703"/>
                  </a:lnTo>
                  <a:lnTo>
                    <a:pt x="232635" y="320703"/>
                  </a:lnTo>
                  <a:lnTo>
                    <a:pt x="236679" y="320703"/>
                  </a:lnTo>
                  <a:lnTo>
                    <a:pt x="236006" y="317307"/>
                  </a:lnTo>
                  <a:lnTo>
                    <a:pt x="233537" y="309682"/>
                  </a:lnTo>
                  <a:lnTo>
                    <a:pt x="228597" y="301673"/>
                  </a:lnTo>
                  <a:lnTo>
                    <a:pt x="220510" y="297125"/>
                  </a:lnTo>
                  <a:lnTo>
                    <a:pt x="218144" y="293482"/>
                  </a:lnTo>
                  <a:lnTo>
                    <a:pt x="221812" y="254374"/>
                  </a:lnTo>
                  <a:lnTo>
                    <a:pt x="247642" y="221536"/>
                  </a:lnTo>
                  <a:lnTo>
                    <a:pt x="292700" y="229384"/>
                  </a:lnTo>
                  <a:lnTo>
                    <a:pt x="331212" y="240109"/>
                  </a:lnTo>
                  <a:lnTo>
                    <a:pt x="365334" y="250908"/>
                  </a:lnTo>
                  <a:lnTo>
                    <a:pt x="397219" y="258980"/>
                  </a:lnTo>
                  <a:lnTo>
                    <a:pt x="397515" y="271238"/>
                  </a:lnTo>
                  <a:lnTo>
                    <a:pt x="398718" y="283711"/>
                  </a:lnTo>
                  <a:lnTo>
                    <a:pt x="401262" y="294030"/>
                  </a:lnTo>
                  <a:lnTo>
                    <a:pt x="405579" y="299828"/>
                  </a:lnTo>
                  <a:lnTo>
                    <a:pt x="407725" y="304087"/>
                  </a:lnTo>
                  <a:lnTo>
                    <a:pt x="408577" y="311152"/>
                  </a:lnTo>
                  <a:lnTo>
                    <a:pt x="410107" y="317773"/>
                  </a:lnTo>
                  <a:lnTo>
                    <a:pt x="414289" y="320703"/>
                  </a:lnTo>
                  <a:lnTo>
                    <a:pt x="422103" y="320703"/>
                  </a:lnTo>
                  <a:lnTo>
                    <a:pt x="433129" y="320703"/>
                  </a:lnTo>
                  <a:lnTo>
                    <a:pt x="442971" y="320703"/>
                  </a:lnTo>
                  <a:lnTo>
                    <a:pt x="447228" y="320703"/>
                  </a:lnTo>
                  <a:lnTo>
                    <a:pt x="446482" y="317479"/>
                  </a:lnTo>
                  <a:lnTo>
                    <a:pt x="444037" y="310309"/>
                  </a:lnTo>
                  <a:lnTo>
                    <a:pt x="439584" y="302941"/>
                  </a:lnTo>
                  <a:lnTo>
                    <a:pt x="432811" y="299127"/>
                  </a:lnTo>
                  <a:lnTo>
                    <a:pt x="430755" y="295628"/>
                  </a:lnTo>
                  <a:lnTo>
                    <a:pt x="430206" y="286912"/>
                  </a:lnTo>
                  <a:lnTo>
                    <a:pt x="431172" y="274830"/>
                  </a:lnTo>
                  <a:lnTo>
                    <a:pt x="433662" y="261233"/>
                  </a:lnTo>
                  <a:lnTo>
                    <a:pt x="439956" y="260755"/>
                  </a:lnTo>
                  <a:lnTo>
                    <a:pt x="446159" y="259794"/>
                  </a:lnTo>
                  <a:lnTo>
                    <a:pt x="452184" y="258379"/>
                  </a:lnTo>
                  <a:lnTo>
                    <a:pt x="456323" y="272191"/>
                  </a:lnTo>
                  <a:lnTo>
                    <a:pt x="461150" y="285545"/>
                  </a:lnTo>
                  <a:lnTo>
                    <a:pt x="466301" y="295816"/>
                  </a:lnTo>
                  <a:lnTo>
                    <a:pt x="471407" y="300379"/>
                  </a:lnTo>
                  <a:lnTo>
                    <a:pt x="476977" y="304181"/>
                  </a:lnTo>
                  <a:lnTo>
                    <a:pt x="480738" y="311034"/>
                  </a:lnTo>
                  <a:lnTo>
                    <a:pt x="484301" y="317641"/>
                  </a:lnTo>
                  <a:lnTo>
                    <a:pt x="489278" y="320703"/>
                  </a:lnTo>
                  <a:lnTo>
                    <a:pt x="498273" y="320827"/>
                  </a:lnTo>
                  <a:lnTo>
                    <a:pt x="508716" y="320813"/>
                  </a:lnTo>
                  <a:lnTo>
                    <a:pt x="517362" y="320744"/>
                  </a:lnTo>
                  <a:lnTo>
                    <a:pt x="520966" y="320703"/>
                  </a:lnTo>
                  <a:lnTo>
                    <a:pt x="519758" y="317088"/>
                  </a:lnTo>
                  <a:lnTo>
                    <a:pt x="516176" y="309057"/>
                  </a:lnTo>
                  <a:lnTo>
                    <a:pt x="510284" y="300829"/>
                  </a:lnTo>
                  <a:lnTo>
                    <a:pt x="502143" y="296624"/>
                  </a:lnTo>
                  <a:lnTo>
                    <a:pt x="498530" y="291583"/>
                  </a:lnTo>
                  <a:lnTo>
                    <a:pt x="495100" y="278776"/>
                  </a:lnTo>
                  <a:lnTo>
                    <a:pt x="492889" y="260828"/>
                  </a:lnTo>
                  <a:lnTo>
                    <a:pt x="492932" y="240358"/>
                  </a:lnTo>
                  <a:lnTo>
                    <a:pt x="510789" y="224858"/>
                  </a:lnTo>
                  <a:lnTo>
                    <a:pt x="524313" y="206205"/>
                  </a:lnTo>
                  <a:lnTo>
                    <a:pt x="532608" y="185030"/>
                  </a:lnTo>
                  <a:lnTo>
                    <a:pt x="534782" y="161965"/>
                  </a:lnTo>
                  <a:lnTo>
                    <a:pt x="534462" y="146288"/>
                  </a:lnTo>
                  <a:lnTo>
                    <a:pt x="535108" y="133251"/>
                  </a:lnTo>
                  <a:lnTo>
                    <a:pt x="536580" y="122556"/>
                  </a:lnTo>
                  <a:lnTo>
                    <a:pt x="538737" y="113908"/>
                  </a:lnTo>
                  <a:lnTo>
                    <a:pt x="545666" y="120348"/>
                  </a:lnTo>
                  <a:lnTo>
                    <a:pt x="553106" y="123492"/>
                  </a:lnTo>
                  <a:lnTo>
                    <a:pt x="557258" y="125021"/>
                  </a:lnTo>
                  <a:lnTo>
                    <a:pt x="563476" y="126664"/>
                  </a:lnTo>
                  <a:lnTo>
                    <a:pt x="569515" y="126974"/>
                  </a:lnTo>
                  <a:lnTo>
                    <a:pt x="573267" y="125218"/>
                  </a:lnTo>
                  <a:lnTo>
                    <a:pt x="572627" y="120666"/>
                  </a:lnTo>
                  <a:lnTo>
                    <a:pt x="570127" y="113654"/>
                  </a:lnTo>
                  <a:lnTo>
                    <a:pt x="567893" y="103295"/>
                  </a:lnTo>
                  <a:lnTo>
                    <a:pt x="566048" y="91997"/>
                  </a:lnTo>
                  <a:lnTo>
                    <a:pt x="564717" y="82171"/>
                  </a:lnTo>
                  <a:lnTo>
                    <a:pt x="574226" y="78576"/>
                  </a:lnTo>
                  <a:lnTo>
                    <a:pt x="585621" y="77668"/>
                  </a:lnTo>
                  <a:lnTo>
                    <a:pt x="597313" y="77859"/>
                  </a:lnTo>
                  <a:lnTo>
                    <a:pt x="607718" y="77565"/>
                  </a:lnTo>
                  <a:lnTo>
                    <a:pt x="621352" y="75992"/>
                  </a:lnTo>
                  <a:lnTo>
                    <a:pt x="621885" y="70222"/>
                  </a:lnTo>
                  <a:lnTo>
                    <a:pt x="621885" y="66552"/>
                  </a:lnTo>
                  <a:lnTo>
                    <a:pt x="630220" y="62356"/>
                  </a:lnTo>
                  <a:lnTo>
                    <a:pt x="637027" y="56586"/>
                  </a:lnTo>
                  <a:lnTo>
                    <a:pt x="640981" y="50030"/>
                  </a:lnTo>
                  <a:lnTo>
                    <a:pt x="640757" y="43475"/>
                  </a:lnTo>
                  <a:lnTo>
                    <a:pt x="633632" y="37577"/>
                  </a:lnTo>
                  <a:lnTo>
                    <a:pt x="620708" y="32466"/>
                  </a:lnTo>
                  <a:lnTo>
                    <a:pt x="606408" y="28141"/>
                  </a:lnTo>
                  <a:lnTo>
                    <a:pt x="595153" y="24603"/>
                  </a:lnTo>
                  <a:lnTo>
                    <a:pt x="584142" y="20407"/>
                  </a:lnTo>
                  <a:lnTo>
                    <a:pt x="581537" y="11487"/>
                  </a:lnTo>
                  <a:lnTo>
                    <a:pt x="578690" y="9781"/>
                  </a:lnTo>
                  <a:lnTo>
                    <a:pt x="570498" y="5981"/>
                  </a:lnTo>
                  <a:lnTo>
                    <a:pt x="557489" y="2069"/>
                  </a:lnTo>
                  <a:lnTo>
                    <a:pt x="540188" y="24"/>
                  </a:lnTo>
                  <a:close/>
                </a:path>
              </a:pathLst>
            </a:custGeom>
            <a:ln w="12700">
              <a:solidFill>
                <a:srgbClr val="7560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251600" y="1352859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492895" y="258442"/>
                  </a:moveTo>
                  <a:lnTo>
                    <a:pt x="452184" y="258442"/>
                  </a:lnTo>
                  <a:lnTo>
                    <a:pt x="456323" y="272253"/>
                  </a:lnTo>
                  <a:lnTo>
                    <a:pt x="461151" y="285607"/>
                  </a:lnTo>
                  <a:lnTo>
                    <a:pt x="466301" y="295878"/>
                  </a:lnTo>
                  <a:lnTo>
                    <a:pt x="471407" y="300441"/>
                  </a:lnTo>
                  <a:lnTo>
                    <a:pt x="476978" y="304244"/>
                  </a:lnTo>
                  <a:lnTo>
                    <a:pt x="480802" y="311214"/>
                  </a:lnTo>
                  <a:lnTo>
                    <a:pt x="484301" y="317703"/>
                  </a:lnTo>
                  <a:lnTo>
                    <a:pt x="489278" y="320766"/>
                  </a:lnTo>
                  <a:lnTo>
                    <a:pt x="498273" y="320890"/>
                  </a:lnTo>
                  <a:lnTo>
                    <a:pt x="520966" y="320766"/>
                  </a:lnTo>
                  <a:lnTo>
                    <a:pt x="519758" y="317151"/>
                  </a:lnTo>
                  <a:lnTo>
                    <a:pt x="516177" y="309120"/>
                  </a:lnTo>
                  <a:lnTo>
                    <a:pt x="510284" y="300892"/>
                  </a:lnTo>
                  <a:lnTo>
                    <a:pt x="502144" y="296687"/>
                  </a:lnTo>
                  <a:lnTo>
                    <a:pt x="498530" y="291645"/>
                  </a:lnTo>
                  <a:lnTo>
                    <a:pt x="495100" y="278839"/>
                  </a:lnTo>
                  <a:lnTo>
                    <a:pt x="492971" y="261556"/>
                  </a:lnTo>
                  <a:lnTo>
                    <a:pt x="492895" y="258442"/>
                  </a:lnTo>
                  <a:close/>
                </a:path>
                <a:path w="641350" h="321310">
                  <a:moveTo>
                    <a:pt x="533843" y="171989"/>
                  </a:moveTo>
                  <a:lnTo>
                    <a:pt x="144771" y="171989"/>
                  </a:lnTo>
                  <a:lnTo>
                    <a:pt x="143758" y="175839"/>
                  </a:lnTo>
                  <a:lnTo>
                    <a:pt x="141736" y="185488"/>
                  </a:lnTo>
                  <a:lnTo>
                    <a:pt x="140231" y="198087"/>
                  </a:lnTo>
                  <a:lnTo>
                    <a:pt x="140766" y="210785"/>
                  </a:lnTo>
                  <a:lnTo>
                    <a:pt x="137631" y="219564"/>
                  </a:lnTo>
                  <a:lnTo>
                    <a:pt x="127755" y="224396"/>
                  </a:lnTo>
                  <a:lnTo>
                    <a:pt x="116625" y="228418"/>
                  </a:lnTo>
                  <a:lnTo>
                    <a:pt x="109730" y="234764"/>
                  </a:lnTo>
                  <a:lnTo>
                    <a:pt x="108147" y="242005"/>
                  </a:lnTo>
                  <a:lnTo>
                    <a:pt x="108589" y="247488"/>
                  </a:lnTo>
                  <a:lnTo>
                    <a:pt x="109989" y="252516"/>
                  </a:lnTo>
                  <a:lnTo>
                    <a:pt x="111282" y="258391"/>
                  </a:lnTo>
                  <a:lnTo>
                    <a:pt x="112306" y="269066"/>
                  </a:lnTo>
                  <a:lnTo>
                    <a:pt x="112777" y="278839"/>
                  </a:lnTo>
                  <a:lnTo>
                    <a:pt x="112894" y="291162"/>
                  </a:lnTo>
                  <a:lnTo>
                    <a:pt x="112676" y="295690"/>
                  </a:lnTo>
                  <a:lnTo>
                    <a:pt x="112560" y="297187"/>
                  </a:lnTo>
                  <a:lnTo>
                    <a:pt x="111965" y="302052"/>
                  </a:lnTo>
                  <a:lnTo>
                    <a:pt x="109810" y="303449"/>
                  </a:lnTo>
                  <a:lnTo>
                    <a:pt x="110185" y="315802"/>
                  </a:lnTo>
                  <a:lnTo>
                    <a:pt x="117990" y="320766"/>
                  </a:lnTo>
                  <a:lnTo>
                    <a:pt x="155985" y="320766"/>
                  </a:lnTo>
                  <a:lnTo>
                    <a:pt x="155462" y="317366"/>
                  </a:lnTo>
                  <a:lnTo>
                    <a:pt x="153361" y="309672"/>
                  </a:lnTo>
                  <a:lnTo>
                    <a:pt x="148880" y="301443"/>
                  </a:lnTo>
                  <a:lnTo>
                    <a:pt x="141217" y="296437"/>
                  </a:lnTo>
                  <a:lnTo>
                    <a:pt x="138513" y="290675"/>
                  </a:lnTo>
                  <a:lnTo>
                    <a:pt x="137072" y="278839"/>
                  </a:lnTo>
                  <a:lnTo>
                    <a:pt x="137067" y="277884"/>
                  </a:lnTo>
                  <a:lnTo>
                    <a:pt x="138398" y="264145"/>
                  </a:lnTo>
                  <a:lnTo>
                    <a:pt x="144321" y="252484"/>
                  </a:lnTo>
                  <a:lnTo>
                    <a:pt x="152588" y="251699"/>
                  </a:lnTo>
                  <a:lnTo>
                    <a:pt x="162043" y="250244"/>
                  </a:lnTo>
                  <a:lnTo>
                    <a:pt x="172011" y="248045"/>
                  </a:lnTo>
                  <a:lnTo>
                    <a:pt x="181815" y="245026"/>
                  </a:lnTo>
                  <a:lnTo>
                    <a:pt x="226278" y="245026"/>
                  </a:lnTo>
                  <a:lnTo>
                    <a:pt x="231211" y="238143"/>
                  </a:lnTo>
                  <a:lnTo>
                    <a:pt x="238874" y="229843"/>
                  </a:lnTo>
                  <a:lnTo>
                    <a:pt x="247643" y="221598"/>
                  </a:lnTo>
                  <a:lnTo>
                    <a:pt x="513198" y="221598"/>
                  </a:lnTo>
                  <a:lnTo>
                    <a:pt x="524312" y="206268"/>
                  </a:lnTo>
                  <a:lnTo>
                    <a:pt x="532608" y="185093"/>
                  </a:lnTo>
                  <a:lnTo>
                    <a:pt x="533843" y="171989"/>
                  </a:lnTo>
                  <a:close/>
                </a:path>
                <a:path w="641350" h="321310">
                  <a:moveTo>
                    <a:pt x="226278" y="245026"/>
                  </a:moveTo>
                  <a:lnTo>
                    <a:pt x="181815" y="245026"/>
                  </a:lnTo>
                  <a:lnTo>
                    <a:pt x="186414" y="261556"/>
                  </a:lnTo>
                  <a:lnTo>
                    <a:pt x="189937" y="277884"/>
                  </a:lnTo>
                  <a:lnTo>
                    <a:pt x="192215" y="291162"/>
                  </a:lnTo>
                  <a:lnTo>
                    <a:pt x="193078" y="298540"/>
                  </a:lnTo>
                  <a:lnTo>
                    <a:pt x="193234" y="304004"/>
                  </a:lnTo>
                  <a:lnTo>
                    <a:pt x="190966" y="305349"/>
                  </a:lnTo>
                  <a:lnTo>
                    <a:pt x="193925" y="317635"/>
                  </a:lnTo>
                  <a:lnTo>
                    <a:pt x="200338" y="320766"/>
                  </a:lnTo>
                  <a:lnTo>
                    <a:pt x="236679" y="320766"/>
                  </a:lnTo>
                  <a:lnTo>
                    <a:pt x="236005" y="317366"/>
                  </a:lnTo>
                  <a:lnTo>
                    <a:pt x="233537" y="309744"/>
                  </a:lnTo>
                  <a:lnTo>
                    <a:pt x="228597" y="301735"/>
                  </a:lnTo>
                  <a:lnTo>
                    <a:pt x="220511" y="297187"/>
                  </a:lnTo>
                  <a:lnTo>
                    <a:pt x="218144" y="293545"/>
                  </a:lnTo>
                  <a:lnTo>
                    <a:pt x="217286" y="285607"/>
                  </a:lnTo>
                  <a:lnTo>
                    <a:pt x="217298" y="283774"/>
                  </a:lnTo>
                  <a:lnTo>
                    <a:pt x="218207" y="272253"/>
                  </a:lnTo>
                  <a:lnTo>
                    <a:pt x="218333" y="271301"/>
                  </a:lnTo>
                  <a:lnTo>
                    <a:pt x="221813" y="254436"/>
                  </a:lnTo>
                  <a:lnTo>
                    <a:pt x="225306" y="246381"/>
                  </a:lnTo>
                  <a:lnTo>
                    <a:pt x="226278" y="245026"/>
                  </a:lnTo>
                  <a:close/>
                </a:path>
                <a:path w="641350" h="321310">
                  <a:moveTo>
                    <a:pt x="513198" y="221598"/>
                  </a:moveTo>
                  <a:lnTo>
                    <a:pt x="247643" y="221598"/>
                  </a:lnTo>
                  <a:lnTo>
                    <a:pt x="292700" y="229447"/>
                  </a:lnTo>
                  <a:lnTo>
                    <a:pt x="331213" y="240172"/>
                  </a:lnTo>
                  <a:lnTo>
                    <a:pt x="365334" y="250971"/>
                  </a:lnTo>
                  <a:lnTo>
                    <a:pt x="397220" y="259043"/>
                  </a:lnTo>
                  <a:lnTo>
                    <a:pt x="397516" y="271301"/>
                  </a:lnTo>
                  <a:lnTo>
                    <a:pt x="398719" y="283774"/>
                  </a:lnTo>
                  <a:lnTo>
                    <a:pt x="401262" y="294093"/>
                  </a:lnTo>
                  <a:lnTo>
                    <a:pt x="405579" y="299891"/>
                  </a:lnTo>
                  <a:lnTo>
                    <a:pt x="407652" y="304004"/>
                  </a:lnTo>
                  <a:lnTo>
                    <a:pt x="407737" y="304244"/>
                  </a:lnTo>
                  <a:lnTo>
                    <a:pt x="408577" y="311214"/>
                  </a:lnTo>
                  <a:lnTo>
                    <a:pt x="410108" y="317836"/>
                  </a:lnTo>
                  <a:lnTo>
                    <a:pt x="414290" y="320766"/>
                  </a:lnTo>
                  <a:lnTo>
                    <a:pt x="447229" y="320766"/>
                  </a:lnTo>
                  <a:lnTo>
                    <a:pt x="432812" y="299190"/>
                  </a:lnTo>
                  <a:lnTo>
                    <a:pt x="430756" y="295690"/>
                  </a:lnTo>
                  <a:lnTo>
                    <a:pt x="430406" y="290138"/>
                  </a:lnTo>
                  <a:lnTo>
                    <a:pt x="430462" y="283774"/>
                  </a:lnTo>
                  <a:lnTo>
                    <a:pt x="431172" y="274893"/>
                  </a:lnTo>
                  <a:lnTo>
                    <a:pt x="433663" y="261296"/>
                  </a:lnTo>
                  <a:lnTo>
                    <a:pt x="439957" y="260818"/>
                  </a:lnTo>
                  <a:lnTo>
                    <a:pt x="446159" y="259857"/>
                  </a:lnTo>
                  <a:lnTo>
                    <a:pt x="452184" y="258442"/>
                  </a:lnTo>
                  <a:lnTo>
                    <a:pt x="492895" y="258442"/>
                  </a:lnTo>
                  <a:lnTo>
                    <a:pt x="492932" y="240421"/>
                  </a:lnTo>
                  <a:lnTo>
                    <a:pt x="510789" y="224921"/>
                  </a:lnTo>
                  <a:lnTo>
                    <a:pt x="513198" y="221598"/>
                  </a:lnTo>
                  <a:close/>
                </a:path>
                <a:path w="641350" h="321310">
                  <a:moveTo>
                    <a:pt x="2142" y="212323"/>
                  </a:moveTo>
                  <a:lnTo>
                    <a:pt x="0" y="216292"/>
                  </a:lnTo>
                  <a:lnTo>
                    <a:pt x="3437" y="224034"/>
                  </a:lnTo>
                  <a:lnTo>
                    <a:pt x="14016" y="223751"/>
                  </a:lnTo>
                  <a:lnTo>
                    <a:pt x="34546" y="221598"/>
                  </a:lnTo>
                  <a:lnTo>
                    <a:pt x="54351" y="215463"/>
                  </a:lnTo>
                  <a:lnTo>
                    <a:pt x="59675" y="212737"/>
                  </a:lnTo>
                  <a:lnTo>
                    <a:pt x="14016" y="212737"/>
                  </a:lnTo>
                  <a:lnTo>
                    <a:pt x="2142" y="212323"/>
                  </a:lnTo>
                  <a:close/>
                </a:path>
                <a:path w="641350" h="321310">
                  <a:moveTo>
                    <a:pt x="242528" y="112613"/>
                  </a:moveTo>
                  <a:lnTo>
                    <a:pt x="193410" y="114340"/>
                  </a:lnTo>
                  <a:lnTo>
                    <a:pt x="162542" y="119578"/>
                  </a:lnTo>
                  <a:lnTo>
                    <a:pt x="130637" y="139775"/>
                  </a:lnTo>
                  <a:lnTo>
                    <a:pt x="88976" y="171467"/>
                  </a:lnTo>
                  <a:lnTo>
                    <a:pt x="46967" y="200504"/>
                  </a:lnTo>
                  <a:lnTo>
                    <a:pt x="14016" y="212737"/>
                  </a:lnTo>
                  <a:lnTo>
                    <a:pt x="59675" y="212737"/>
                  </a:lnTo>
                  <a:lnTo>
                    <a:pt x="76676" y="204033"/>
                  </a:lnTo>
                  <a:lnTo>
                    <a:pt x="104724" y="186006"/>
                  </a:lnTo>
                  <a:lnTo>
                    <a:pt x="119637" y="177926"/>
                  </a:lnTo>
                  <a:lnTo>
                    <a:pt x="132441" y="173762"/>
                  </a:lnTo>
                  <a:lnTo>
                    <a:pt x="141398" y="172216"/>
                  </a:lnTo>
                  <a:lnTo>
                    <a:pt x="144771" y="171989"/>
                  </a:lnTo>
                  <a:lnTo>
                    <a:pt x="533843" y="171989"/>
                  </a:lnTo>
                  <a:lnTo>
                    <a:pt x="534783" y="162027"/>
                  </a:lnTo>
                  <a:lnTo>
                    <a:pt x="534462" y="146351"/>
                  </a:lnTo>
                  <a:lnTo>
                    <a:pt x="535109" y="133313"/>
                  </a:lnTo>
                  <a:lnTo>
                    <a:pt x="536581" y="122618"/>
                  </a:lnTo>
                  <a:lnTo>
                    <a:pt x="537864" y="117475"/>
                  </a:lnTo>
                  <a:lnTo>
                    <a:pt x="389060" y="117475"/>
                  </a:lnTo>
                  <a:lnTo>
                    <a:pt x="351387" y="115282"/>
                  </a:lnTo>
                  <a:lnTo>
                    <a:pt x="298865" y="113294"/>
                  </a:lnTo>
                  <a:lnTo>
                    <a:pt x="242528" y="112613"/>
                  </a:lnTo>
                  <a:close/>
                </a:path>
                <a:path w="641350" h="321310">
                  <a:moveTo>
                    <a:pt x="570218" y="113971"/>
                  </a:moveTo>
                  <a:lnTo>
                    <a:pt x="538737" y="113971"/>
                  </a:lnTo>
                  <a:lnTo>
                    <a:pt x="545666" y="120411"/>
                  </a:lnTo>
                  <a:lnTo>
                    <a:pt x="553107" y="123554"/>
                  </a:lnTo>
                  <a:lnTo>
                    <a:pt x="557259" y="125084"/>
                  </a:lnTo>
                  <a:lnTo>
                    <a:pt x="563476" y="126727"/>
                  </a:lnTo>
                  <a:lnTo>
                    <a:pt x="569515" y="127036"/>
                  </a:lnTo>
                  <a:lnTo>
                    <a:pt x="573268" y="125281"/>
                  </a:lnTo>
                  <a:lnTo>
                    <a:pt x="572627" y="120728"/>
                  </a:lnTo>
                  <a:lnTo>
                    <a:pt x="570218" y="113971"/>
                  </a:lnTo>
                  <a:close/>
                </a:path>
                <a:path w="641350" h="321310">
                  <a:moveTo>
                    <a:pt x="536519" y="0"/>
                  </a:moveTo>
                  <a:lnTo>
                    <a:pt x="499063" y="18236"/>
                  </a:lnTo>
                  <a:lnTo>
                    <a:pt x="493934" y="33576"/>
                  </a:lnTo>
                  <a:lnTo>
                    <a:pt x="473499" y="60244"/>
                  </a:lnTo>
                  <a:lnTo>
                    <a:pt x="451543" y="86513"/>
                  </a:lnTo>
                  <a:lnTo>
                    <a:pt x="424565" y="107288"/>
                  </a:lnTo>
                  <a:lnTo>
                    <a:pt x="389060" y="117475"/>
                  </a:lnTo>
                  <a:lnTo>
                    <a:pt x="537864" y="117475"/>
                  </a:lnTo>
                  <a:lnTo>
                    <a:pt x="538737" y="113971"/>
                  </a:lnTo>
                  <a:lnTo>
                    <a:pt x="570218" y="113971"/>
                  </a:lnTo>
                  <a:lnTo>
                    <a:pt x="570127" y="113716"/>
                  </a:lnTo>
                  <a:lnTo>
                    <a:pt x="567893" y="103357"/>
                  </a:lnTo>
                  <a:lnTo>
                    <a:pt x="566049" y="92060"/>
                  </a:lnTo>
                  <a:lnTo>
                    <a:pt x="564718" y="82233"/>
                  </a:lnTo>
                  <a:lnTo>
                    <a:pt x="574227" y="78639"/>
                  </a:lnTo>
                  <a:lnTo>
                    <a:pt x="585621" y="77730"/>
                  </a:lnTo>
                  <a:lnTo>
                    <a:pt x="604108" y="77730"/>
                  </a:lnTo>
                  <a:lnTo>
                    <a:pt x="607719" y="77628"/>
                  </a:lnTo>
                  <a:lnTo>
                    <a:pt x="621352" y="76055"/>
                  </a:lnTo>
                  <a:lnTo>
                    <a:pt x="621885" y="70285"/>
                  </a:lnTo>
                  <a:lnTo>
                    <a:pt x="621885" y="66615"/>
                  </a:lnTo>
                  <a:lnTo>
                    <a:pt x="630220" y="62418"/>
                  </a:lnTo>
                  <a:lnTo>
                    <a:pt x="637027" y="56648"/>
                  </a:lnTo>
                  <a:lnTo>
                    <a:pt x="640981" y="50093"/>
                  </a:lnTo>
                  <a:lnTo>
                    <a:pt x="640758" y="43538"/>
                  </a:lnTo>
                  <a:lnTo>
                    <a:pt x="633632" y="37639"/>
                  </a:lnTo>
                  <a:lnTo>
                    <a:pt x="620709" y="32528"/>
                  </a:lnTo>
                  <a:lnTo>
                    <a:pt x="606409" y="28204"/>
                  </a:lnTo>
                  <a:lnTo>
                    <a:pt x="595153" y="24665"/>
                  </a:lnTo>
                  <a:lnTo>
                    <a:pt x="584142" y="20469"/>
                  </a:lnTo>
                  <a:lnTo>
                    <a:pt x="581538" y="11550"/>
                  </a:lnTo>
                  <a:lnTo>
                    <a:pt x="578690" y="9844"/>
                  </a:lnTo>
                  <a:lnTo>
                    <a:pt x="570498" y="6044"/>
                  </a:lnTo>
                  <a:lnTo>
                    <a:pt x="557489" y="2131"/>
                  </a:lnTo>
                  <a:lnTo>
                    <a:pt x="540189" y="86"/>
                  </a:lnTo>
                  <a:lnTo>
                    <a:pt x="536519" y="0"/>
                  </a:lnTo>
                  <a:close/>
                </a:path>
                <a:path w="641350" h="321310">
                  <a:moveTo>
                    <a:pt x="604108" y="77730"/>
                  </a:moveTo>
                  <a:lnTo>
                    <a:pt x="585621" y="77730"/>
                  </a:lnTo>
                  <a:lnTo>
                    <a:pt x="597314" y="77921"/>
                  </a:lnTo>
                  <a:lnTo>
                    <a:pt x="604108" y="77730"/>
                  </a:lnTo>
                  <a:close/>
                </a:path>
              </a:pathLst>
            </a:custGeom>
            <a:solidFill>
              <a:srgbClr val="7560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251600" y="1352860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540188" y="24"/>
                  </a:moveTo>
                  <a:lnTo>
                    <a:pt x="499062" y="18173"/>
                  </a:lnTo>
                  <a:lnTo>
                    <a:pt x="493934" y="33513"/>
                  </a:lnTo>
                  <a:lnTo>
                    <a:pt x="473498" y="60181"/>
                  </a:lnTo>
                  <a:lnTo>
                    <a:pt x="451543" y="86450"/>
                  </a:lnTo>
                  <a:lnTo>
                    <a:pt x="424565" y="107226"/>
                  </a:lnTo>
                  <a:lnTo>
                    <a:pt x="389060" y="117412"/>
                  </a:lnTo>
                  <a:lnTo>
                    <a:pt x="351386" y="115220"/>
                  </a:lnTo>
                  <a:lnTo>
                    <a:pt x="298865" y="113232"/>
                  </a:lnTo>
                  <a:lnTo>
                    <a:pt x="242528" y="112551"/>
                  </a:lnTo>
                  <a:lnTo>
                    <a:pt x="193409" y="114278"/>
                  </a:lnTo>
                  <a:lnTo>
                    <a:pt x="130637" y="139712"/>
                  </a:lnTo>
                  <a:lnTo>
                    <a:pt x="88976" y="171405"/>
                  </a:lnTo>
                  <a:lnTo>
                    <a:pt x="46966" y="200442"/>
                  </a:lnTo>
                  <a:lnTo>
                    <a:pt x="14016" y="212675"/>
                  </a:lnTo>
                  <a:lnTo>
                    <a:pt x="2141" y="212260"/>
                  </a:lnTo>
                  <a:lnTo>
                    <a:pt x="0" y="216229"/>
                  </a:lnTo>
                  <a:lnTo>
                    <a:pt x="3437" y="223972"/>
                  </a:lnTo>
                  <a:lnTo>
                    <a:pt x="14016" y="223688"/>
                  </a:lnTo>
                  <a:lnTo>
                    <a:pt x="34535" y="221538"/>
                  </a:lnTo>
                  <a:lnTo>
                    <a:pt x="54351" y="215400"/>
                  </a:lnTo>
                  <a:lnTo>
                    <a:pt x="76676" y="203970"/>
                  </a:lnTo>
                  <a:lnTo>
                    <a:pt x="104723" y="185944"/>
                  </a:lnTo>
                  <a:lnTo>
                    <a:pt x="119636" y="177864"/>
                  </a:lnTo>
                  <a:lnTo>
                    <a:pt x="132441" y="173700"/>
                  </a:lnTo>
                  <a:lnTo>
                    <a:pt x="141399" y="172154"/>
                  </a:lnTo>
                  <a:lnTo>
                    <a:pt x="144771" y="171927"/>
                  </a:lnTo>
                  <a:lnTo>
                    <a:pt x="143758" y="175776"/>
                  </a:lnTo>
                  <a:lnTo>
                    <a:pt x="141736" y="185425"/>
                  </a:lnTo>
                  <a:lnTo>
                    <a:pt x="140231" y="198024"/>
                  </a:lnTo>
                  <a:lnTo>
                    <a:pt x="140766" y="210723"/>
                  </a:lnTo>
                  <a:lnTo>
                    <a:pt x="137631" y="219502"/>
                  </a:lnTo>
                  <a:lnTo>
                    <a:pt x="127755" y="224334"/>
                  </a:lnTo>
                  <a:lnTo>
                    <a:pt x="116625" y="228355"/>
                  </a:lnTo>
                  <a:lnTo>
                    <a:pt x="109729" y="234701"/>
                  </a:lnTo>
                  <a:lnTo>
                    <a:pt x="108147" y="241942"/>
                  </a:lnTo>
                  <a:lnTo>
                    <a:pt x="108588" y="247426"/>
                  </a:lnTo>
                  <a:lnTo>
                    <a:pt x="109988" y="252454"/>
                  </a:lnTo>
                  <a:lnTo>
                    <a:pt x="111281" y="258329"/>
                  </a:lnTo>
                  <a:lnTo>
                    <a:pt x="112305" y="269004"/>
                  </a:lnTo>
                  <a:lnTo>
                    <a:pt x="112847" y="280244"/>
                  </a:lnTo>
                  <a:lnTo>
                    <a:pt x="112943" y="290075"/>
                  </a:lnTo>
                  <a:lnTo>
                    <a:pt x="112633" y="296524"/>
                  </a:lnTo>
                  <a:lnTo>
                    <a:pt x="111965" y="301990"/>
                  </a:lnTo>
                  <a:lnTo>
                    <a:pt x="109810" y="303387"/>
                  </a:lnTo>
                  <a:lnTo>
                    <a:pt x="109980" y="308989"/>
                  </a:lnTo>
                  <a:lnTo>
                    <a:pt x="110185" y="315739"/>
                  </a:lnTo>
                  <a:lnTo>
                    <a:pt x="117990" y="320703"/>
                  </a:lnTo>
                  <a:lnTo>
                    <a:pt x="123496" y="320703"/>
                  </a:lnTo>
                  <a:lnTo>
                    <a:pt x="130895" y="320703"/>
                  </a:lnTo>
                  <a:lnTo>
                    <a:pt x="141804" y="320703"/>
                  </a:lnTo>
                  <a:lnTo>
                    <a:pt x="151682" y="320703"/>
                  </a:lnTo>
                  <a:lnTo>
                    <a:pt x="155984" y="320703"/>
                  </a:lnTo>
                  <a:lnTo>
                    <a:pt x="155462" y="317303"/>
                  </a:lnTo>
                  <a:lnTo>
                    <a:pt x="153360" y="309610"/>
                  </a:lnTo>
                  <a:lnTo>
                    <a:pt x="148879" y="301380"/>
                  </a:lnTo>
                  <a:lnTo>
                    <a:pt x="141217" y="296374"/>
                  </a:lnTo>
                  <a:lnTo>
                    <a:pt x="138513" y="290613"/>
                  </a:lnTo>
                  <a:lnTo>
                    <a:pt x="137017" y="278331"/>
                  </a:lnTo>
                  <a:lnTo>
                    <a:pt x="138397" y="264083"/>
                  </a:lnTo>
                  <a:lnTo>
                    <a:pt x="144320" y="252422"/>
                  </a:lnTo>
                  <a:lnTo>
                    <a:pt x="152587" y="251637"/>
                  </a:lnTo>
                  <a:lnTo>
                    <a:pt x="162043" y="250182"/>
                  </a:lnTo>
                  <a:lnTo>
                    <a:pt x="172010" y="247982"/>
                  </a:lnTo>
                  <a:lnTo>
                    <a:pt x="181814" y="244963"/>
                  </a:lnTo>
                  <a:lnTo>
                    <a:pt x="186413" y="261493"/>
                  </a:lnTo>
                  <a:lnTo>
                    <a:pt x="189937" y="277822"/>
                  </a:lnTo>
                  <a:lnTo>
                    <a:pt x="192215" y="291100"/>
                  </a:lnTo>
                  <a:lnTo>
                    <a:pt x="193078" y="298477"/>
                  </a:lnTo>
                  <a:lnTo>
                    <a:pt x="193233" y="303942"/>
                  </a:lnTo>
                  <a:lnTo>
                    <a:pt x="190965" y="305287"/>
                  </a:lnTo>
                  <a:lnTo>
                    <a:pt x="192327" y="310941"/>
                  </a:lnTo>
                  <a:lnTo>
                    <a:pt x="193924" y="317573"/>
                  </a:lnTo>
                  <a:lnTo>
                    <a:pt x="200337" y="320703"/>
                  </a:lnTo>
                  <a:lnTo>
                    <a:pt x="205843" y="320703"/>
                  </a:lnTo>
                  <a:lnTo>
                    <a:pt x="212984" y="320703"/>
                  </a:lnTo>
                  <a:lnTo>
                    <a:pt x="223326" y="320703"/>
                  </a:lnTo>
                  <a:lnTo>
                    <a:pt x="232635" y="320703"/>
                  </a:lnTo>
                  <a:lnTo>
                    <a:pt x="236679" y="320703"/>
                  </a:lnTo>
                  <a:lnTo>
                    <a:pt x="236006" y="317307"/>
                  </a:lnTo>
                  <a:lnTo>
                    <a:pt x="233537" y="309682"/>
                  </a:lnTo>
                  <a:lnTo>
                    <a:pt x="228597" y="301673"/>
                  </a:lnTo>
                  <a:lnTo>
                    <a:pt x="220510" y="297125"/>
                  </a:lnTo>
                  <a:lnTo>
                    <a:pt x="218144" y="293482"/>
                  </a:lnTo>
                  <a:lnTo>
                    <a:pt x="221812" y="254374"/>
                  </a:lnTo>
                  <a:lnTo>
                    <a:pt x="247642" y="221536"/>
                  </a:lnTo>
                  <a:lnTo>
                    <a:pt x="292700" y="229384"/>
                  </a:lnTo>
                  <a:lnTo>
                    <a:pt x="331212" y="240109"/>
                  </a:lnTo>
                  <a:lnTo>
                    <a:pt x="365334" y="250908"/>
                  </a:lnTo>
                  <a:lnTo>
                    <a:pt x="397219" y="258980"/>
                  </a:lnTo>
                  <a:lnTo>
                    <a:pt x="397515" y="271238"/>
                  </a:lnTo>
                  <a:lnTo>
                    <a:pt x="398718" y="283711"/>
                  </a:lnTo>
                  <a:lnTo>
                    <a:pt x="401262" y="294030"/>
                  </a:lnTo>
                  <a:lnTo>
                    <a:pt x="405579" y="299828"/>
                  </a:lnTo>
                  <a:lnTo>
                    <a:pt x="407725" y="304087"/>
                  </a:lnTo>
                  <a:lnTo>
                    <a:pt x="408577" y="311152"/>
                  </a:lnTo>
                  <a:lnTo>
                    <a:pt x="410107" y="317773"/>
                  </a:lnTo>
                  <a:lnTo>
                    <a:pt x="414289" y="320703"/>
                  </a:lnTo>
                  <a:lnTo>
                    <a:pt x="422103" y="320703"/>
                  </a:lnTo>
                  <a:lnTo>
                    <a:pt x="433129" y="320703"/>
                  </a:lnTo>
                  <a:lnTo>
                    <a:pt x="442971" y="320703"/>
                  </a:lnTo>
                  <a:lnTo>
                    <a:pt x="447228" y="320703"/>
                  </a:lnTo>
                  <a:lnTo>
                    <a:pt x="446482" y="317479"/>
                  </a:lnTo>
                  <a:lnTo>
                    <a:pt x="444037" y="310309"/>
                  </a:lnTo>
                  <a:lnTo>
                    <a:pt x="439584" y="302941"/>
                  </a:lnTo>
                  <a:lnTo>
                    <a:pt x="432811" y="299127"/>
                  </a:lnTo>
                  <a:lnTo>
                    <a:pt x="430755" y="295628"/>
                  </a:lnTo>
                  <a:lnTo>
                    <a:pt x="430206" y="286912"/>
                  </a:lnTo>
                  <a:lnTo>
                    <a:pt x="431172" y="274830"/>
                  </a:lnTo>
                  <a:lnTo>
                    <a:pt x="433662" y="261233"/>
                  </a:lnTo>
                  <a:lnTo>
                    <a:pt x="439956" y="260755"/>
                  </a:lnTo>
                  <a:lnTo>
                    <a:pt x="446159" y="259794"/>
                  </a:lnTo>
                  <a:lnTo>
                    <a:pt x="452184" y="258379"/>
                  </a:lnTo>
                  <a:lnTo>
                    <a:pt x="456323" y="272191"/>
                  </a:lnTo>
                  <a:lnTo>
                    <a:pt x="461150" y="285545"/>
                  </a:lnTo>
                  <a:lnTo>
                    <a:pt x="466301" y="295816"/>
                  </a:lnTo>
                  <a:lnTo>
                    <a:pt x="471407" y="300379"/>
                  </a:lnTo>
                  <a:lnTo>
                    <a:pt x="476977" y="304181"/>
                  </a:lnTo>
                  <a:lnTo>
                    <a:pt x="480738" y="311034"/>
                  </a:lnTo>
                  <a:lnTo>
                    <a:pt x="484301" y="317641"/>
                  </a:lnTo>
                  <a:lnTo>
                    <a:pt x="489278" y="320703"/>
                  </a:lnTo>
                  <a:lnTo>
                    <a:pt x="498273" y="320827"/>
                  </a:lnTo>
                  <a:lnTo>
                    <a:pt x="508716" y="320813"/>
                  </a:lnTo>
                  <a:lnTo>
                    <a:pt x="517362" y="320744"/>
                  </a:lnTo>
                  <a:lnTo>
                    <a:pt x="520966" y="320703"/>
                  </a:lnTo>
                  <a:lnTo>
                    <a:pt x="519758" y="317088"/>
                  </a:lnTo>
                  <a:lnTo>
                    <a:pt x="516176" y="309057"/>
                  </a:lnTo>
                  <a:lnTo>
                    <a:pt x="510284" y="300829"/>
                  </a:lnTo>
                  <a:lnTo>
                    <a:pt x="502143" y="296624"/>
                  </a:lnTo>
                  <a:lnTo>
                    <a:pt x="498530" y="291583"/>
                  </a:lnTo>
                  <a:lnTo>
                    <a:pt x="495100" y="278776"/>
                  </a:lnTo>
                  <a:lnTo>
                    <a:pt x="492889" y="260828"/>
                  </a:lnTo>
                  <a:lnTo>
                    <a:pt x="492932" y="240358"/>
                  </a:lnTo>
                  <a:lnTo>
                    <a:pt x="510789" y="224858"/>
                  </a:lnTo>
                  <a:lnTo>
                    <a:pt x="524313" y="206205"/>
                  </a:lnTo>
                  <a:lnTo>
                    <a:pt x="532608" y="185030"/>
                  </a:lnTo>
                  <a:lnTo>
                    <a:pt x="534782" y="161965"/>
                  </a:lnTo>
                  <a:lnTo>
                    <a:pt x="534462" y="146288"/>
                  </a:lnTo>
                  <a:lnTo>
                    <a:pt x="535108" y="133251"/>
                  </a:lnTo>
                  <a:lnTo>
                    <a:pt x="536580" y="122556"/>
                  </a:lnTo>
                  <a:lnTo>
                    <a:pt x="538737" y="113908"/>
                  </a:lnTo>
                  <a:lnTo>
                    <a:pt x="545666" y="120348"/>
                  </a:lnTo>
                  <a:lnTo>
                    <a:pt x="553106" y="123492"/>
                  </a:lnTo>
                  <a:lnTo>
                    <a:pt x="557258" y="125021"/>
                  </a:lnTo>
                  <a:lnTo>
                    <a:pt x="563476" y="126664"/>
                  </a:lnTo>
                  <a:lnTo>
                    <a:pt x="569515" y="126974"/>
                  </a:lnTo>
                  <a:lnTo>
                    <a:pt x="573267" y="125218"/>
                  </a:lnTo>
                  <a:lnTo>
                    <a:pt x="572627" y="120666"/>
                  </a:lnTo>
                  <a:lnTo>
                    <a:pt x="570127" y="113654"/>
                  </a:lnTo>
                  <a:lnTo>
                    <a:pt x="567893" y="103295"/>
                  </a:lnTo>
                  <a:lnTo>
                    <a:pt x="566048" y="91997"/>
                  </a:lnTo>
                  <a:lnTo>
                    <a:pt x="564717" y="82171"/>
                  </a:lnTo>
                  <a:lnTo>
                    <a:pt x="574226" y="78576"/>
                  </a:lnTo>
                  <a:lnTo>
                    <a:pt x="585621" y="77668"/>
                  </a:lnTo>
                  <a:lnTo>
                    <a:pt x="597313" y="77859"/>
                  </a:lnTo>
                  <a:lnTo>
                    <a:pt x="607718" y="77565"/>
                  </a:lnTo>
                  <a:lnTo>
                    <a:pt x="621352" y="75992"/>
                  </a:lnTo>
                  <a:lnTo>
                    <a:pt x="621885" y="70222"/>
                  </a:lnTo>
                  <a:lnTo>
                    <a:pt x="621885" y="66552"/>
                  </a:lnTo>
                  <a:lnTo>
                    <a:pt x="630220" y="62356"/>
                  </a:lnTo>
                  <a:lnTo>
                    <a:pt x="637027" y="56586"/>
                  </a:lnTo>
                  <a:lnTo>
                    <a:pt x="640981" y="50030"/>
                  </a:lnTo>
                  <a:lnTo>
                    <a:pt x="640757" y="43475"/>
                  </a:lnTo>
                  <a:lnTo>
                    <a:pt x="633632" y="37577"/>
                  </a:lnTo>
                  <a:lnTo>
                    <a:pt x="620708" y="32466"/>
                  </a:lnTo>
                  <a:lnTo>
                    <a:pt x="606408" y="28141"/>
                  </a:lnTo>
                  <a:lnTo>
                    <a:pt x="595153" y="24603"/>
                  </a:lnTo>
                  <a:lnTo>
                    <a:pt x="584142" y="20407"/>
                  </a:lnTo>
                  <a:lnTo>
                    <a:pt x="581537" y="11487"/>
                  </a:lnTo>
                  <a:lnTo>
                    <a:pt x="578690" y="9781"/>
                  </a:lnTo>
                  <a:lnTo>
                    <a:pt x="570498" y="5981"/>
                  </a:lnTo>
                  <a:lnTo>
                    <a:pt x="557489" y="2069"/>
                  </a:lnTo>
                  <a:lnTo>
                    <a:pt x="540188" y="24"/>
                  </a:lnTo>
                  <a:close/>
                </a:path>
              </a:pathLst>
            </a:custGeom>
            <a:ln w="12700">
              <a:solidFill>
                <a:srgbClr val="7560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300323" y="1172579"/>
              <a:ext cx="3517265" cy="2798445"/>
            </a:xfrm>
            <a:custGeom>
              <a:avLst/>
              <a:gdLst/>
              <a:ahLst/>
              <a:cxnLst/>
              <a:rect l="l" t="t" r="r" b="b"/>
              <a:pathLst>
                <a:path w="3517265" h="2798445">
                  <a:moveTo>
                    <a:pt x="3493535" y="2798341"/>
                  </a:moveTo>
                  <a:lnTo>
                    <a:pt x="0" y="29860"/>
                  </a:lnTo>
                  <a:lnTo>
                    <a:pt x="23663" y="0"/>
                  </a:lnTo>
                  <a:lnTo>
                    <a:pt x="3517198" y="2768480"/>
                  </a:lnTo>
                  <a:lnTo>
                    <a:pt x="3493535" y="2798341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225246" y="2021288"/>
            <a:ext cx="36512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Arial MT"/>
                <a:cs typeface="Arial MT"/>
              </a:rPr>
              <a:t>Cats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57115" y="1534007"/>
            <a:ext cx="63119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Arial MT"/>
                <a:cs typeface="Arial MT"/>
              </a:rPr>
              <a:t>Not</a:t>
            </a:r>
            <a:r>
              <a:rPr dirty="0" sz="1300" spc="-8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cats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9" y="543612"/>
            <a:ext cx="179832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latin typeface="Arial Black"/>
                <a:cs typeface="Arial Black"/>
              </a:rPr>
              <a:t>Summa</a:t>
            </a:r>
            <a:r>
              <a:rPr dirty="0" sz="2700" spc="155">
                <a:latin typeface="Arial Black"/>
                <a:cs typeface="Arial Black"/>
              </a:rPr>
              <a:t>r</a:t>
            </a:r>
            <a:r>
              <a:rPr dirty="0" sz="2700">
                <a:latin typeface="Arial Black"/>
                <a:cs typeface="Arial Black"/>
              </a:rPr>
              <a:t>y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19" y="1375096"/>
            <a:ext cx="8124190" cy="235267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84150" marR="1113155" indent="-171450">
              <a:lnSpc>
                <a:spcPts val="2170"/>
              </a:lnSpc>
              <a:spcBef>
                <a:spcPts val="459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>
                <a:latin typeface="Arial MT"/>
                <a:cs typeface="Arial MT"/>
              </a:rPr>
              <a:t>As well as </a:t>
            </a:r>
            <a:r>
              <a:rPr dirty="0" sz="2100" spc="-5">
                <a:latin typeface="Arial MT"/>
                <a:cs typeface="Arial MT"/>
              </a:rPr>
              <a:t>wanting </a:t>
            </a:r>
            <a:r>
              <a:rPr dirty="0" sz="2100">
                <a:latin typeface="Arial MT"/>
                <a:cs typeface="Arial MT"/>
              </a:rPr>
              <a:t>our models </a:t>
            </a:r>
            <a:r>
              <a:rPr dirty="0" sz="2100" spc="-5">
                <a:latin typeface="Arial MT"/>
                <a:cs typeface="Arial MT"/>
              </a:rPr>
              <a:t>to fit </a:t>
            </a:r>
            <a:r>
              <a:rPr dirty="0" sz="2100">
                <a:latin typeface="Arial MT"/>
                <a:cs typeface="Arial MT"/>
              </a:rPr>
              <a:t>well, we need </a:t>
            </a:r>
            <a:r>
              <a:rPr dirty="0" sz="2100" spc="-5">
                <a:latin typeface="Arial MT"/>
                <a:cs typeface="Arial MT"/>
              </a:rPr>
              <a:t>them to </a:t>
            </a:r>
            <a:r>
              <a:rPr dirty="0" sz="2100" spc="-57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generalise.</a:t>
            </a:r>
            <a:endParaRPr sz="2100">
              <a:latin typeface="Arial MT"/>
              <a:cs typeface="Arial MT"/>
            </a:endParaRPr>
          </a:p>
          <a:p>
            <a:pPr marL="184150" marR="5080" indent="-171450">
              <a:lnSpc>
                <a:spcPts val="2170"/>
              </a:lnSpc>
              <a:spcBef>
                <a:spcPts val="695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20">
                <a:latin typeface="Arial MT"/>
                <a:cs typeface="Arial MT"/>
              </a:rPr>
              <a:t>We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ensure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this</a:t>
            </a:r>
            <a:r>
              <a:rPr dirty="0" sz="2100">
                <a:latin typeface="Arial MT"/>
                <a:cs typeface="Arial MT"/>
              </a:rPr>
              <a:t> by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splitting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out our </a:t>
            </a:r>
            <a:r>
              <a:rPr dirty="0" sz="2100" spc="-5">
                <a:latin typeface="Arial MT"/>
                <a:cs typeface="Arial MT"/>
              </a:rPr>
              <a:t>data</a:t>
            </a:r>
            <a:r>
              <a:rPr dirty="0" sz="2100" spc="1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into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training,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validation,</a:t>
            </a:r>
            <a:r>
              <a:rPr dirty="0" sz="2100">
                <a:latin typeface="Arial MT"/>
                <a:cs typeface="Arial MT"/>
              </a:rPr>
              <a:t> and </a:t>
            </a:r>
            <a:r>
              <a:rPr dirty="0" sz="2100" spc="-56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testing sets</a:t>
            </a:r>
            <a:endParaRPr sz="21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20">
                <a:latin typeface="Arial MT"/>
                <a:cs typeface="Arial MT"/>
              </a:rPr>
              <a:t>We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can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use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cross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validation to</a:t>
            </a:r>
            <a:r>
              <a:rPr dirty="0" sz="2100">
                <a:latin typeface="Arial MT"/>
                <a:cs typeface="Arial MT"/>
              </a:rPr>
              <a:t> help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our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models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be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more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robust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rebuchet MS"/>
              <a:buChar char="▪"/>
            </a:pPr>
            <a:endParaRPr sz="275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20">
                <a:latin typeface="Arial MT"/>
                <a:cs typeface="Arial MT"/>
              </a:rPr>
              <a:t>We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practice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these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concepts </a:t>
            </a:r>
            <a:r>
              <a:rPr dirty="0" sz="2100">
                <a:latin typeface="Arial MT"/>
                <a:cs typeface="Arial MT"/>
              </a:rPr>
              <a:t>in </a:t>
            </a:r>
            <a:r>
              <a:rPr dirty="0" sz="2100" spc="-5">
                <a:latin typeface="Arial MT"/>
                <a:cs typeface="Arial MT"/>
              </a:rPr>
              <a:t>the</a:t>
            </a:r>
            <a:r>
              <a:rPr dirty="0" sz="2100">
                <a:latin typeface="Arial MT"/>
                <a:cs typeface="Arial MT"/>
              </a:rPr>
              <a:t> worksheet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9" y="543612"/>
            <a:ext cx="2028189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70">
                <a:latin typeface="Arial Black"/>
                <a:cs typeface="Arial Black"/>
              </a:rPr>
              <a:t>W</a:t>
            </a:r>
            <a:r>
              <a:rPr dirty="0" sz="2700">
                <a:latin typeface="Arial Black"/>
                <a:cs typeface="Arial Black"/>
              </a:rPr>
              <a:t>o</a:t>
            </a:r>
            <a:r>
              <a:rPr dirty="0" sz="2700" spc="85">
                <a:latin typeface="Arial Black"/>
                <a:cs typeface="Arial Black"/>
              </a:rPr>
              <a:t>r</a:t>
            </a:r>
            <a:r>
              <a:rPr dirty="0" sz="2700">
                <a:latin typeface="Arial Black"/>
                <a:cs typeface="Arial Black"/>
              </a:rPr>
              <a:t>k</a:t>
            </a:r>
            <a:r>
              <a:rPr dirty="0" sz="2700" spc="-5">
                <a:latin typeface="Arial Black"/>
                <a:cs typeface="Arial Black"/>
              </a:rPr>
              <a:t>s</a:t>
            </a:r>
            <a:r>
              <a:rPr dirty="0" sz="2700">
                <a:latin typeface="Arial Black"/>
                <a:cs typeface="Arial Black"/>
              </a:rPr>
              <a:t>heet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19" y="1375096"/>
            <a:ext cx="7876540" cy="1349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5">
                <a:latin typeface="Arial MT"/>
                <a:cs typeface="Arial MT"/>
              </a:rPr>
              <a:t>Evaluation</a:t>
            </a:r>
            <a:r>
              <a:rPr dirty="0" sz="2100" spc="2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metrics,</a:t>
            </a:r>
            <a:r>
              <a:rPr dirty="0" sz="2100" spc="1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generalisation,</a:t>
            </a:r>
            <a:r>
              <a:rPr dirty="0" sz="2100" spc="1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overfitting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Char char="▪"/>
            </a:pPr>
            <a:endParaRPr sz="3100">
              <a:latin typeface="Arial MT"/>
              <a:cs typeface="Arial MT"/>
            </a:endParaRPr>
          </a:p>
          <a:p>
            <a:pPr marL="184150" marR="5080" indent="-171450">
              <a:lnSpc>
                <a:spcPts val="2170"/>
              </a:lnSpc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5">
                <a:latin typeface="Arial MT"/>
                <a:cs typeface="Arial MT"/>
              </a:rPr>
              <a:t>If </a:t>
            </a:r>
            <a:r>
              <a:rPr dirty="0" sz="2100">
                <a:latin typeface="Arial MT"/>
                <a:cs typeface="Arial MT"/>
              </a:rPr>
              <a:t>you have </a:t>
            </a:r>
            <a:r>
              <a:rPr dirty="0" sz="2100" spc="-5">
                <a:latin typeface="Arial MT"/>
                <a:cs typeface="Arial MT"/>
              </a:rPr>
              <a:t>questions, </a:t>
            </a:r>
            <a:r>
              <a:rPr dirty="0" sz="2100">
                <a:latin typeface="Arial MT"/>
                <a:cs typeface="Arial MT"/>
              </a:rPr>
              <a:t>please ask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in </a:t>
            </a:r>
            <a:r>
              <a:rPr dirty="0" sz="2100" spc="-5">
                <a:latin typeface="Arial MT"/>
                <a:cs typeface="Arial MT"/>
              </a:rPr>
              <a:t>the</a:t>
            </a:r>
            <a:r>
              <a:rPr dirty="0" sz="2100">
                <a:latin typeface="Arial MT"/>
                <a:cs typeface="Arial MT"/>
              </a:rPr>
              <a:t> discussion </a:t>
            </a:r>
            <a:r>
              <a:rPr dirty="0" sz="2100" spc="-5">
                <a:latin typeface="Arial MT"/>
                <a:cs typeface="Arial MT"/>
              </a:rPr>
              <a:t>forums, </a:t>
            </a:r>
            <a:r>
              <a:rPr dirty="0" sz="2100">
                <a:latin typeface="Arial MT"/>
                <a:cs typeface="Arial MT"/>
              </a:rPr>
              <a:t>in </a:t>
            </a:r>
            <a:r>
              <a:rPr dirty="0" sz="2100" spc="-5">
                <a:latin typeface="Arial MT"/>
                <a:cs typeface="Arial MT"/>
              </a:rPr>
              <a:t>the </a:t>
            </a:r>
            <a:r>
              <a:rPr dirty="0" sz="2100" spc="-57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lecture,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or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in an </a:t>
            </a:r>
            <a:r>
              <a:rPr dirty="0" sz="2100" spc="-10">
                <a:latin typeface="Arial MT"/>
                <a:cs typeface="Arial MT"/>
              </a:rPr>
              <a:t>office</a:t>
            </a:r>
            <a:r>
              <a:rPr dirty="0" sz="2100">
                <a:latin typeface="Arial MT"/>
                <a:cs typeface="Arial MT"/>
              </a:rPr>
              <a:t> hour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9" y="543612"/>
            <a:ext cx="186436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0">
                <a:latin typeface="Arial Black"/>
                <a:cs typeface="Arial Black"/>
              </a:rPr>
              <a:t>Next</a:t>
            </a:r>
            <a:r>
              <a:rPr dirty="0" sz="2700" spc="-75">
                <a:latin typeface="Arial Black"/>
                <a:cs typeface="Arial Black"/>
              </a:rPr>
              <a:t> </a:t>
            </a:r>
            <a:r>
              <a:rPr dirty="0" sz="2700" spc="-5">
                <a:latin typeface="Arial Black"/>
                <a:cs typeface="Arial Black"/>
              </a:rPr>
              <a:t>time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19" y="1331043"/>
            <a:ext cx="4009390" cy="184594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45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>
                <a:latin typeface="Arial MT"/>
                <a:cs typeface="Arial MT"/>
              </a:rPr>
              <a:t>Supervised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leaning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algorithms</a:t>
            </a:r>
            <a:endParaRPr sz="2100">
              <a:latin typeface="Arial MT"/>
              <a:cs typeface="Arial MT"/>
            </a:endParaRPr>
          </a:p>
          <a:p>
            <a:pPr lvl="1" marL="527050" indent="-171450">
              <a:lnSpc>
                <a:spcPct val="100000"/>
              </a:lnSpc>
              <a:spcBef>
                <a:spcPts val="345"/>
              </a:spcBef>
              <a:buSzPct val="83333"/>
              <a:buFont typeface="Trebuchet MS"/>
              <a:buChar char="▪"/>
              <a:tabLst>
                <a:tab pos="527050" algn="l"/>
              </a:tabLst>
            </a:pPr>
            <a:r>
              <a:rPr dirty="0" sz="2100">
                <a:latin typeface="Arial MT"/>
                <a:cs typeface="Arial MT"/>
              </a:rPr>
              <a:t>k-Nearest</a:t>
            </a:r>
            <a:r>
              <a:rPr dirty="0" sz="2100" spc="-5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neighbours</a:t>
            </a:r>
            <a:endParaRPr sz="2100">
              <a:latin typeface="Arial MT"/>
              <a:cs typeface="Arial MT"/>
            </a:endParaRPr>
          </a:p>
          <a:p>
            <a:pPr lvl="1" marL="527050" indent="-171450">
              <a:lnSpc>
                <a:spcPct val="100000"/>
              </a:lnSpc>
              <a:spcBef>
                <a:spcPts val="350"/>
              </a:spcBef>
              <a:buSzPct val="83333"/>
              <a:buFont typeface="Trebuchet MS"/>
              <a:buChar char="▪"/>
              <a:tabLst>
                <a:tab pos="527050" algn="l"/>
              </a:tabLst>
            </a:pPr>
            <a:r>
              <a:rPr dirty="0" sz="2100">
                <a:latin typeface="Arial MT"/>
                <a:cs typeface="Arial MT"/>
              </a:rPr>
              <a:t>Linear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and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logistic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regression</a:t>
            </a:r>
            <a:endParaRPr sz="2100">
              <a:latin typeface="Arial MT"/>
              <a:cs typeface="Arial MT"/>
            </a:endParaRPr>
          </a:p>
          <a:p>
            <a:pPr lvl="1" marL="527050" indent="-171450">
              <a:lnSpc>
                <a:spcPct val="100000"/>
              </a:lnSpc>
              <a:spcBef>
                <a:spcPts val="345"/>
              </a:spcBef>
              <a:buSzPct val="83333"/>
              <a:buFont typeface="Trebuchet MS"/>
              <a:buChar char="▪"/>
              <a:tabLst>
                <a:tab pos="527050" algn="l"/>
              </a:tabLst>
            </a:pPr>
            <a:r>
              <a:rPr dirty="0" sz="2100">
                <a:latin typeface="Arial MT"/>
                <a:cs typeface="Arial MT"/>
              </a:rPr>
              <a:t>Naive</a:t>
            </a:r>
            <a:r>
              <a:rPr dirty="0" sz="2100" spc="-5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Bayes</a:t>
            </a:r>
            <a:endParaRPr sz="2100">
              <a:latin typeface="Arial MT"/>
              <a:cs typeface="Arial MT"/>
            </a:endParaRPr>
          </a:p>
          <a:p>
            <a:pPr lvl="1" marL="527050" indent="-171450">
              <a:lnSpc>
                <a:spcPct val="100000"/>
              </a:lnSpc>
              <a:spcBef>
                <a:spcPts val="350"/>
              </a:spcBef>
              <a:buSzPct val="83333"/>
              <a:buFont typeface="Trebuchet MS"/>
              <a:buChar char="▪"/>
              <a:tabLst>
                <a:tab pos="527050" algn="l"/>
              </a:tabLst>
            </a:pPr>
            <a:r>
              <a:rPr dirty="0" sz="2100">
                <a:latin typeface="Arial MT"/>
                <a:cs typeface="Arial MT"/>
              </a:rPr>
              <a:t>Simple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neural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networks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9" y="332202"/>
            <a:ext cx="7803515" cy="855980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75"/>
              </a:spcBef>
            </a:pPr>
            <a:r>
              <a:rPr dirty="0" sz="2650" spc="20">
                <a:latin typeface="Arial Black"/>
                <a:cs typeface="Arial Black"/>
              </a:rPr>
              <a:t>What</a:t>
            </a:r>
            <a:r>
              <a:rPr dirty="0" sz="2650" spc="5">
                <a:latin typeface="Arial Black"/>
                <a:cs typeface="Arial Black"/>
              </a:rPr>
              <a:t> examples </a:t>
            </a:r>
            <a:r>
              <a:rPr dirty="0" sz="2650" spc="10">
                <a:latin typeface="Arial Black"/>
                <a:cs typeface="Arial Black"/>
              </a:rPr>
              <a:t>of</a:t>
            </a:r>
            <a:r>
              <a:rPr dirty="0" sz="2650" spc="160">
                <a:latin typeface="Arial Black"/>
                <a:cs typeface="Arial Black"/>
              </a:rPr>
              <a:t> </a:t>
            </a:r>
            <a:r>
              <a:rPr dirty="0" sz="2650">
                <a:latin typeface="Arial Black"/>
                <a:cs typeface="Arial Black"/>
              </a:rPr>
              <a:t>classification</a:t>
            </a:r>
            <a:r>
              <a:rPr dirty="0" sz="2650" spc="10">
                <a:latin typeface="Arial Black"/>
                <a:cs typeface="Arial Black"/>
              </a:rPr>
              <a:t> </a:t>
            </a:r>
            <a:r>
              <a:rPr dirty="0" sz="2650" spc="15">
                <a:latin typeface="Arial Black"/>
                <a:cs typeface="Arial Black"/>
              </a:rPr>
              <a:t>problems </a:t>
            </a:r>
            <a:r>
              <a:rPr dirty="0" sz="2650" spc="-869">
                <a:latin typeface="Arial Black"/>
                <a:cs typeface="Arial Black"/>
              </a:rPr>
              <a:t> </a:t>
            </a:r>
            <a:r>
              <a:rPr dirty="0" sz="2650" spc="15">
                <a:latin typeface="Arial Black"/>
                <a:cs typeface="Arial Black"/>
              </a:rPr>
              <a:t>can</a:t>
            </a:r>
            <a:r>
              <a:rPr dirty="0" sz="2650">
                <a:latin typeface="Arial Black"/>
                <a:cs typeface="Arial Black"/>
              </a:rPr>
              <a:t> </a:t>
            </a:r>
            <a:r>
              <a:rPr dirty="0" sz="2650" spc="-5">
                <a:latin typeface="Arial Black"/>
                <a:cs typeface="Arial Black"/>
              </a:rPr>
              <a:t>you</a:t>
            </a:r>
            <a:r>
              <a:rPr dirty="0" sz="2650" spc="5">
                <a:latin typeface="Arial Black"/>
                <a:cs typeface="Arial Black"/>
              </a:rPr>
              <a:t> </a:t>
            </a:r>
            <a:r>
              <a:rPr dirty="0" sz="2650" spc="10">
                <a:latin typeface="Arial Black"/>
                <a:cs typeface="Arial Black"/>
              </a:rPr>
              <a:t>think</a:t>
            </a:r>
            <a:r>
              <a:rPr dirty="0" sz="2650">
                <a:latin typeface="Arial Black"/>
                <a:cs typeface="Arial Black"/>
              </a:rPr>
              <a:t> </a:t>
            </a:r>
            <a:r>
              <a:rPr dirty="0" sz="2650" spc="85">
                <a:latin typeface="Arial Black"/>
                <a:cs typeface="Arial Black"/>
              </a:rPr>
              <a:t>of?</a:t>
            </a:r>
            <a:endParaRPr sz="26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19" y="1331043"/>
            <a:ext cx="2332355" cy="148209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45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>
                <a:latin typeface="Arial MT"/>
                <a:cs typeface="Arial MT"/>
              </a:rPr>
              <a:t>Medical</a:t>
            </a:r>
            <a:r>
              <a:rPr dirty="0" sz="2100" spc="-10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domain?</a:t>
            </a:r>
            <a:endParaRPr sz="21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345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5">
                <a:latin typeface="Arial MT"/>
                <a:cs typeface="Arial MT"/>
              </a:rPr>
              <a:t>Robotics</a:t>
            </a:r>
            <a:r>
              <a:rPr dirty="0" sz="2100" spc="-7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domain?</a:t>
            </a:r>
            <a:endParaRPr sz="21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350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5">
                <a:latin typeface="Arial MT"/>
                <a:cs typeface="Arial MT"/>
              </a:rPr>
              <a:t>Finance</a:t>
            </a:r>
            <a:r>
              <a:rPr dirty="0" sz="2100" spc="-7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domain?</a:t>
            </a:r>
            <a:endParaRPr sz="21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345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5">
                <a:latin typeface="Arial MT"/>
                <a:cs typeface="Arial MT"/>
              </a:rPr>
              <a:t>Defence?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9" y="543612"/>
            <a:ext cx="674624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latin typeface="Arial Black"/>
                <a:cs typeface="Arial Black"/>
              </a:rPr>
              <a:t>Performance</a:t>
            </a:r>
            <a:r>
              <a:rPr dirty="0" sz="2700" spc="-35">
                <a:latin typeface="Arial Black"/>
                <a:cs typeface="Arial Black"/>
              </a:rPr>
              <a:t> </a:t>
            </a:r>
            <a:r>
              <a:rPr dirty="0" sz="2700" spc="-5">
                <a:latin typeface="Arial Black"/>
                <a:cs typeface="Arial Black"/>
              </a:rPr>
              <a:t>Metrics:</a:t>
            </a:r>
            <a:r>
              <a:rPr dirty="0" sz="2700" spc="-35">
                <a:latin typeface="Arial Black"/>
                <a:cs typeface="Arial Black"/>
              </a:rPr>
              <a:t> </a:t>
            </a:r>
            <a:r>
              <a:rPr dirty="0" sz="2700" spc="-5">
                <a:latin typeface="Arial Black"/>
                <a:cs typeface="Arial Black"/>
              </a:rPr>
              <a:t>Classification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19" y="1331043"/>
            <a:ext cx="7122159" cy="2044064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45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20">
                <a:latin typeface="Arial MT"/>
                <a:cs typeface="Arial MT"/>
              </a:rPr>
              <a:t>True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positives (TP):</a:t>
            </a:r>
            <a:r>
              <a:rPr dirty="0" sz="2100" spc="-3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The</a:t>
            </a:r>
            <a:r>
              <a:rPr dirty="0" sz="2100">
                <a:latin typeface="Arial MT"/>
                <a:cs typeface="Arial MT"/>
              </a:rPr>
              <a:t> class is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+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and </a:t>
            </a:r>
            <a:r>
              <a:rPr dirty="0" sz="2100" spc="-5">
                <a:latin typeface="Arial MT"/>
                <a:cs typeface="Arial MT"/>
              </a:rPr>
              <a:t>the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prediction</a:t>
            </a:r>
            <a:r>
              <a:rPr dirty="0" sz="2100">
                <a:latin typeface="Arial MT"/>
                <a:cs typeface="Arial MT"/>
              </a:rPr>
              <a:t> is +</a:t>
            </a:r>
            <a:endParaRPr sz="21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345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20">
                <a:latin typeface="Arial MT"/>
                <a:cs typeface="Arial MT"/>
              </a:rPr>
              <a:t>True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negatives (TN):</a:t>
            </a:r>
            <a:r>
              <a:rPr dirty="0" sz="2100" spc="-3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The</a:t>
            </a:r>
            <a:r>
              <a:rPr dirty="0" sz="2100">
                <a:latin typeface="Arial MT"/>
                <a:cs typeface="Arial MT"/>
              </a:rPr>
              <a:t> class is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- and </a:t>
            </a:r>
            <a:r>
              <a:rPr dirty="0" sz="2100" spc="-5">
                <a:latin typeface="Arial MT"/>
                <a:cs typeface="Arial MT"/>
              </a:rPr>
              <a:t>the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prediction</a:t>
            </a:r>
            <a:r>
              <a:rPr dirty="0" sz="2100">
                <a:latin typeface="Arial MT"/>
                <a:cs typeface="Arial MT"/>
              </a:rPr>
              <a:t> is -</a:t>
            </a:r>
            <a:endParaRPr sz="21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350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5">
                <a:latin typeface="Arial MT"/>
                <a:cs typeface="Arial MT"/>
              </a:rPr>
              <a:t>False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positives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(FP):</a:t>
            </a:r>
            <a:r>
              <a:rPr dirty="0" sz="2100" spc="-3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The</a:t>
            </a:r>
            <a:r>
              <a:rPr dirty="0" sz="2100">
                <a:latin typeface="Arial MT"/>
                <a:cs typeface="Arial MT"/>
              </a:rPr>
              <a:t> class is - and </a:t>
            </a:r>
            <a:r>
              <a:rPr dirty="0" sz="2100" spc="-5">
                <a:latin typeface="Arial MT"/>
                <a:cs typeface="Arial MT"/>
              </a:rPr>
              <a:t>the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prediction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is +</a:t>
            </a:r>
            <a:endParaRPr sz="21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345"/>
              </a:spcBef>
              <a:buSzPct val="83333"/>
              <a:buFont typeface="Trebuchet MS"/>
              <a:buChar char="▪"/>
              <a:tabLst>
                <a:tab pos="184150" algn="l"/>
              </a:tabLst>
            </a:pPr>
            <a:r>
              <a:rPr dirty="0" sz="2100" spc="-5">
                <a:latin typeface="Arial MT"/>
                <a:cs typeface="Arial MT"/>
              </a:rPr>
              <a:t>False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Negatives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(FN):</a:t>
            </a:r>
            <a:r>
              <a:rPr dirty="0" sz="2100" spc="-3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The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class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is +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and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the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prediction</a:t>
            </a:r>
            <a:r>
              <a:rPr dirty="0" sz="2100">
                <a:latin typeface="Arial MT"/>
                <a:cs typeface="Arial MT"/>
              </a:rPr>
              <a:t> is -</a:t>
            </a:r>
            <a:endParaRPr sz="2100">
              <a:latin typeface="Arial MT"/>
              <a:cs typeface="Arial MT"/>
            </a:endParaRPr>
          </a:p>
          <a:p>
            <a:pPr marL="3887470">
              <a:lnSpc>
                <a:spcPct val="100000"/>
              </a:lnSpc>
              <a:spcBef>
                <a:spcPts val="1905"/>
              </a:spcBef>
            </a:pPr>
            <a:r>
              <a:rPr dirty="0" sz="2100" spc="-5">
                <a:latin typeface="Arial MT"/>
                <a:cs typeface="Arial MT"/>
              </a:rPr>
              <a:t>Predicted</a:t>
            </a:r>
            <a:endParaRPr sz="21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36800" y="3441700"/>
          <a:ext cx="3886200" cy="1409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/>
                <a:gridCol w="1270000"/>
                <a:gridCol w="1270000"/>
              </a:tblGrid>
              <a:tr h="4526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58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800" spc="20" b="1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5885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638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800" spc="-55">
                          <a:latin typeface="Arial MT"/>
                          <a:cs typeface="Arial MT"/>
                        </a:rPr>
                        <a:t>TP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9080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800" spc="-35">
                          <a:latin typeface="Arial MT"/>
                          <a:cs typeface="Arial MT"/>
                        </a:rPr>
                        <a:t>FN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638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20" b="1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800" spc="-55">
                          <a:latin typeface="Arial MT"/>
                          <a:cs typeface="Arial MT"/>
                        </a:rPr>
                        <a:t>FP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800" spc="-35">
                          <a:latin typeface="Arial MT"/>
                          <a:cs typeface="Arial MT"/>
                        </a:rPr>
                        <a:t>TN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44908" y="4165910"/>
            <a:ext cx="56451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80">
                <a:latin typeface="Arial MT"/>
                <a:cs typeface="Arial MT"/>
              </a:rPr>
              <a:t>T</a:t>
            </a:r>
            <a:r>
              <a:rPr dirty="0" sz="2100">
                <a:latin typeface="Arial MT"/>
                <a:cs typeface="Arial MT"/>
              </a:rPr>
              <a:t>rue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" y="543612"/>
            <a:ext cx="179768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>
                <a:latin typeface="Arial Black"/>
                <a:cs typeface="Arial Black"/>
              </a:rPr>
              <a:t>Accuracy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3930" y="337615"/>
            <a:ext cx="2769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Number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correctly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classified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8934" y="694963"/>
            <a:ext cx="2799715" cy="19050"/>
          </a:xfrm>
          <a:custGeom>
            <a:avLst/>
            <a:gdLst/>
            <a:ahLst/>
            <a:cxnLst/>
            <a:rect l="l" t="t" r="r" b="b"/>
            <a:pathLst>
              <a:path w="2799715" h="19050">
                <a:moveTo>
                  <a:pt x="2799374" y="0"/>
                </a:moveTo>
                <a:lnTo>
                  <a:pt x="0" y="0"/>
                </a:lnTo>
                <a:lnTo>
                  <a:pt x="0" y="18557"/>
                </a:lnTo>
                <a:lnTo>
                  <a:pt x="2799374" y="18557"/>
                </a:lnTo>
                <a:lnTo>
                  <a:pt x="2799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2568" y="484510"/>
            <a:ext cx="4056379" cy="5562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2285"/>
              </a:lnSpc>
              <a:spcBef>
                <a:spcPts val="130"/>
              </a:spcBef>
            </a:pPr>
            <a:r>
              <a:rPr dirty="0"/>
              <a:t>Accuracy</a:t>
            </a:r>
            <a:r>
              <a:rPr dirty="0" spc="50"/>
              <a:t> </a:t>
            </a:r>
            <a:r>
              <a:rPr dirty="0" sz="2150" spc="300">
                <a:latin typeface="Cambria"/>
                <a:cs typeface="Cambria"/>
              </a:rPr>
              <a:t>=</a:t>
            </a:r>
            <a:endParaRPr sz="2150">
              <a:latin typeface="Cambria"/>
              <a:cs typeface="Cambria"/>
            </a:endParaRPr>
          </a:p>
          <a:p>
            <a:pPr marL="1348740">
              <a:lnSpc>
                <a:spcPts val="1864"/>
              </a:lnSpc>
            </a:pPr>
            <a:r>
              <a:rPr dirty="0" spc="-45"/>
              <a:t>Total</a:t>
            </a:r>
            <a:r>
              <a:rPr dirty="0" spc="-15"/>
              <a:t> </a:t>
            </a:r>
            <a:r>
              <a:rPr dirty="0"/>
              <a:t>number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datapoints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31466" y="1441569"/>
            <a:ext cx="3841115" cy="2884805"/>
            <a:chOff x="331466" y="1441569"/>
            <a:chExt cx="3841115" cy="2884805"/>
          </a:xfrm>
        </p:grpSpPr>
        <p:sp>
          <p:nvSpPr>
            <p:cNvPr id="7" name="object 7"/>
            <p:cNvSpPr/>
            <p:nvPr/>
          </p:nvSpPr>
          <p:spPr>
            <a:xfrm>
              <a:off x="350516" y="1441569"/>
              <a:ext cx="0" cy="2884805"/>
            </a:xfrm>
            <a:custGeom>
              <a:avLst/>
              <a:gdLst/>
              <a:ahLst/>
              <a:cxnLst/>
              <a:rect l="l" t="t" r="r" b="b"/>
              <a:pathLst>
                <a:path w="0" h="2884804">
                  <a:moveTo>
                    <a:pt x="0" y="2884267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2258" y="4305727"/>
              <a:ext cx="3564254" cy="0"/>
            </a:xfrm>
            <a:custGeom>
              <a:avLst/>
              <a:gdLst/>
              <a:ahLst/>
              <a:cxnLst/>
              <a:rect l="l" t="t" r="r" b="b"/>
              <a:pathLst>
                <a:path w="3564254" h="0">
                  <a:moveTo>
                    <a:pt x="0" y="0"/>
                  </a:moveTo>
                  <a:lnTo>
                    <a:pt x="356370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9486" y="3244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40431" y="284397"/>
                  </a:moveTo>
                  <a:lnTo>
                    <a:pt x="380164" y="284397"/>
                  </a:lnTo>
                  <a:lnTo>
                    <a:pt x="389040" y="292530"/>
                  </a:lnTo>
                  <a:lnTo>
                    <a:pt x="396510" y="314210"/>
                  </a:lnTo>
                  <a:lnTo>
                    <a:pt x="405877" y="340257"/>
                  </a:lnTo>
                  <a:lnTo>
                    <a:pt x="420443" y="361490"/>
                  </a:lnTo>
                  <a:lnTo>
                    <a:pt x="424066" y="366374"/>
                  </a:lnTo>
                  <a:lnTo>
                    <a:pt x="425858" y="371232"/>
                  </a:lnTo>
                  <a:lnTo>
                    <a:pt x="428132" y="375123"/>
                  </a:lnTo>
                  <a:lnTo>
                    <a:pt x="433203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5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4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2473" y="365875"/>
                  </a:lnTo>
                  <a:lnTo>
                    <a:pt x="458346" y="364222"/>
                  </a:lnTo>
                  <a:lnTo>
                    <a:pt x="456441" y="360184"/>
                  </a:lnTo>
                  <a:lnTo>
                    <a:pt x="442040" y="315776"/>
                  </a:lnTo>
                  <a:lnTo>
                    <a:pt x="440431" y="284397"/>
                  </a:lnTo>
                  <a:close/>
                </a:path>
                <a:path w="518794" h="389889">
                  <a:moveTo>
                    <a:pt x="197695" y="388437"/>
                  </a:moveTo>
                  <a:lnTo>
                    <a:pt x="182766" y="388437"/>
                  </a:lnTo>
                  <a:lnTo>
                    <a:pt x="197737" y="388891"/>
                  </a:lnTo>
                  <a:lnTo>
                    <a:pt x="197695" y="388437"/>
                  </a:lnTo>
                  <a:close/>
                </a:path>
                <a:path w="518794" h="389889">
                  <a:moveTo>
                    <a:pt x="199383" y="285620"/>
                  </a:move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09260" y="321473"/>
                  </a:lnTo>
                  <a:lnTo>
                    <a:pt x="111544" y="329935"/>
                  </a:lnTo>
                  <a:lnTo>
                    <a:pt x="136070" y="367529"/>
                  </a:lnTo>
                  <a:lnTo>
                    <a:pt x="155321" y="384364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695" y="388437"/>
                  </a:lnTo>
                  <a:lnTo>
                    <a:pt x="197319" y="384364"/>
                  </a:lnTo>
                  <a:lnTo>
                    <a:pt x="197279" y="373045"/>
                  </a:lnTo>
                  <a:lnTo>
                    <a:pt x="186686" y="368501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7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199383" y="285620"/>
                  </a:lnTo>
                  <a:close/>
                </a:path>
                <a:path w="518794" h="389889">
                  <a:moveTo>
                    <a:pt x="441051" y="269754"/>
                  </a:move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50142" y="274836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7" y="295445"/>
                  </a:lnTo>
                  <a:lnTo>
                    <a:pt x="293515" y="311182"/>
                  </a:lnTo>
                  <a:lnTo>
                    <a:pt x="292015" y="325140"/>
                  </a:lnTo>
                  <a:lnTo>
                    <a:pt x="289619" y="334909"/>
                  </a:lnTo>
                  <a:lnTo>
                    <a:pt x="287139" y="343325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080" y="363364"/>
                  </a:lnTo>
                  <a:lnTo>
                    <a:pt x="289200" y="366585"/>
                  </a:lnTo>
                  <a:lnTo>
                    <a:pt x="288796" y="368501"/>
                  </a:lnTo>
                  <a:lnTo>
                    <a:pt x="287629" y="375123"/>
                  </a:lnTo>
                  <a:lnTo>
                    <a:pt x="287696" y="377103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0" y="378490"/>
                  </a:lnTo>
                  <a:lnTo>
                    <a:pt x="323846" y="375337"/>
                  </a:lnTo>
                  <a:lnTo>
                    <a:pt x="321021" y="373258"/>
                  </a:lnTo>
                  <a:lnTo>
                    <a:pt x="315105" y="370479"/>
                  </a:lnTo>
                  <a:lnTo>
                    <a:pt x="313286" y="367063"/>
                  </a:lnTo>
                  <a:lnTo>
                    <a:pt x="324120" y="325112"/>
                  </a:lnTo>
                  <a:lnTo>
                    <a:pt x="356315" y="284764"/>
                  </a:lnTo>
                  <a:lnTo>
                    <a:pt x="377859" y="284764"/>
                  </a:lnTo>
                  <a:lnTo>
                    <a:pt x="380164" y="284397"/>
                  </a:lnTo>
                  <a:lnTo>
                    <a:pt x="440431" y="284397"/>
                  </a:lnTo>
                  <a:lnTo>
                    <a:pt x="440247" y="280809"/>
                  </a:lnTo>
                  <a:lnTo>
                    <a:pt x="440309" y="278037"/>
                  </a:lnTo>
                  <a:lnTo>
                    <a:pt x="441051" y="269754"/>
                  </a:lnTo>
                  <a:close/>
                </a:path>
                <a:path w="518794" h="389889">
                  <a:moveTo>
                    <a:pt x="45174" y="0"/>
                  </a:moveTo>
                  <a:lnTo>
                    <a:pt x="2721" y="32614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40"/>
                  </a:lnTo>
                  <a:lnTo>
                    <a:pt x="64266" y="170392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8"/>
                  </a:lnTo>
                  <a:lnTo>
                    <a:pt x="60423" y="212382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7"/>
                  </a:lnTo>
                  <a:lnTo>
                    <a:pt x="19581" y="314210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31" y="350864"/>
                  </a:lnTo>
                  <a:lnTo>
                    <a:pt x="17965" y="351004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6"/>
                  </a:lnTo>
                  <a:lnTo>
                    <a:pt x="43129" y="367063"/>
                  </a:lnTo>
                  <a:lnTo>
                    <a:pt x="43237" y="366374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99383" y="285620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441051" y="269754"/>
                  </a:lnTo>
                  <a:lnTo>
                    <a:pt x="442954" y="248533"/>
                  </a:lnTo>
                  <a:lnTo>
                    <a:pt x="442458" y="220146"/>
                  </a:lnTo>
                  <a:lnTo>
                    <a:pt x="442543" y="210919"/>
                  </a:lnTo>
                  <a:lnTo>
                    <a:pt x="447393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3539" y="182477"/>
                  </a:lnTo>
                  <a:lnTo>
                    <a:pt x="502023" y="178224"/>
                  </a:lnTo>
                  <a:lnTo>
                    <a:pt x="508343" y="171184"/>
                  </a:lnTo>
                  <a:lnTo>
                    <a:pt x="511600" y="164783"/>
                  </a:lnTo>
                  <a:lnTo>
                    <a:pt x="514498" y="162516"/>
                  </a:lnTo>
                  <a:lnTo>
                    <a:pt x="518692" y="155260"/>
                  </a:lnTo>
                  <a:lnTo>
                    <a:pt x="516982" y="153898"/>
                  </a:lnTo>
                  <a:lnTo>
                    <a:pt x="512842" y="150371"/>
                  </a:lnTo>
                  <a:lnTo>
                    <a:pt x="506139" y="143335"/>
                  </a:lnTo>
                  <a:lnTo>
                    <a:pt x="104538" y="143335"/>
                  </a:lnTo>
                  <a:lnTo>
                    <a:pt x="86349" y="139303"/>
                  </a:lnTo>
                  <a:lnTo>
                    <a:pt x="57123" y="117532"/>
                  </a:lnTo>
                  <a:lnTo>
                    <a:pt x="35722" y="83133"/>
                  </a:lnTo>
                  <a:lnTo>
                    <a:pt x="29403" y="48424"/>
                  </a:lnTo>
                  <a:lnTo>
                    <a:pt x="45418" y="25725"/>
                  </a:lnTo>
                  <a:lnTo>
                    <a:pt x="55663" y="24398"/>
                  </a:lnTo>
                  <a:lnTo>
                    <a:pt x="76272" y="24398"/>
                  </a:lnTo>
                  <a:lnTo>
                    <a:pt x="76810" y="24011"/>
                  </a:lnTo>
                  <a:lnTo>
                    <a:pt x="77207" y="17546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  <a:path w="518794" h="389889">
                  <a:moveTo>
                    <a:pt x="184573" y="367595"/>
                  </a:moveTo>
                  <a:lnTo>
                    <a:pt x="176406" y="368501"/>
                  </a:lnTo>
                  <a:lnTo>
                    <a:pt x="186686" y="368501"/>
                  </a:lnTo>
                  <a:lnTo>
                    <a:pt x="184573" y="367595"/>
                  </a:lnTo>
                  <a:close/>
                </a:path>
                <a:path w="518794" h="389889">
                  <a:moveTo>
                    <a:pt x="377859" y="284764"/>
                  </a:move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77859" y="284764"/>
                  </a:lnTo>
                  <a:close/>
                </a:path>
                <a:path w="518794" h="389889">
                  <a:moveTo>
                    <a:pt x="493539" y="182477"/>
                  </a:moveTo>
                  <a:lnTo>
                    <a:pt x="479883" y="182477"/>
                  </a:lnTo>
                  <a:lnTo>
                    <a:pt x="492563" y="182966"/>
                  </a:lnTo>
                  <a:lnTo>
                    <a:pt x="493539" y="182477"/>
                  </a:lnTo>
                  <a:close/>
                </a:path>
                <a:path w="518794" h="389889">
                  <a:moveTo>
                    <a:pt x="134374" y="139834"/>
                  </a:moveTo>
                  <a:lnTo>
                    <a:pt x="130432" y="141067"/>
                  </a:lnTo>
                  <a:lnTo>
                    <a:pt x="119859" y="143079"/>
                  </a:lnTo>
                  <a:lnTo>
                    <a:pt x="104538" y="143335"/>
                  </a:lnTo>
                  <a:lnTo>
                    <a:pt x="506139" y="143335"/>
                  </a:lnTo>
                  <a:lnTo>
                    <a:pt x="504773" y="141643"/>
                  </a:lnTo>
                  <a:lnTo>
                    <a:pt x="361263" y="141643"/>
                  </a:lnTo>
                  <a:lnTo>
                    <a:pt x="348784" y="140323"/>
                  </a:lnTo>
                  <a:lnTo>
                    <a:pt x="133844" y="140323"/>
                  </a:lnTo>
                  <a:lnTo>
                    <a:pt x="134374" y="139834"/>
                  </a:lnTo>
                  <a:close/>
                </a:path>
                <a:path w="518794" h="389889">
                  <a:moveTo>
                    <a:pt x="468427" y="74523"/>
                  </a:move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3"/>
                  </a:lnTo>
                  <a:lnTo>
                    <a:pt x="375524" y="140337"/>
                  </a:lnTo>
                  <a:lnTo>
                    <a:pt x="361263" y="141643"/>
                  </a:lnTo>
                  <a:lnTo>
                    <a:pt x="504773" y="141643"/>
                  </a:lnTo>
                  <a:lnTo>
                    <a:pt x="498712" y="134137"/>
                  </a:lnTo>
                  <a:lnTo>
                    <a:pt x="492276" y="123976"/>
                  </a:lnTo>
                  <a:lnTo>
                    <a:pt x="486463" y="112861"/>
                  </a:lnTo>
                  <a:lnTo>
                    <a:pt x="483631" y="11049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6"/>
                  </a:lnTo>
                  <a:lnTo>
                    <a:pt x="468427" y="74523"/>
                  </a:lnTo>
                  <a:close/>
                </a:path>
                <a:path w="518794" h="389889">
                  <a:moveTo>
                    <a:pt x="247593" y="129724"/>
                  </a:moveTo>
                  <a:lnTo>
                    <a:pt x="186254" y="130793"/>
                  </a:lnTo>
                  <a:lnTo>
                    <a:pt x="133844" y="140323"/>
                  </a:lnTo>
                  <a:lnTo>
                    <a:pt x="348784" y="140323"/>
                  </a:lnTo>
                  <a:lnTo>
                    <a:pt x="347631" y="140201"/>
                  </a:lnTo>
                  <a:lnTo>
                    <a:pt x="305505" y="133924"/>
                  </a:lnTo>
                  <a:lnTo>
                    <a:pt x="247593" y="129724"/>
                  </a:lnTo>
                  <a:close/>
                </a:path>
                <a:path w="518794" h="389889">
                  <a:moveTo>
                    <a:pt x="76272" y="24398"/>
                  </a:moveTo>
                  <a:lnTo>
                    <a:pt x="55663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272" y="24398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9486" y="3244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1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34" y="314887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11" y="350937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217" y="366585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36070" y="367529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737" y="388891"/>
                  </a:lnTo>
                  <a:lnTo>
                    <a:pt x="197279" y="383933"/>
                  </a:lnTo>
                  <a:lnTo>
                    <a:pt x="197279" y="378489"/>
                  </a:lnTo>
                  <a:lnTo>
                    <a:pt x="197279" y="373045"/>
                  </a:lnTo>
                  <a:lnTo>
                    <a:pt x="184573" y="367595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38740" y="272330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4" y="295590"/>
                  </a:lnTo>
                  <a:lnTo>
                    <a:pt x="293515" y="311182"/>
                  </a:lnTo>
                  <a:lnTo>
                    <a:pt x="292022" y="325112"/>
                  </a:lnTo>
                  <a:lnTo>
                    <a:pt x="289619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237" y="363829"/>
                  </a:lnTo>
                  <a:lnTo>
                    <a:pt x="289289" y="366169"/>
                  </a:lnTo>
                  <a:lnTo>
                    <a:pt x="288803" y="368461"/>
                  </a:lnTo>
                  <a:lnTo>
                    <a:pt x="287591" y="375336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5" y="378449"/>
                  </a:lnTo>
                  <a:lnTo>
                    <a:pt x="323839" y="375301"/>
                  </a:lnTo>
                  <a:lnTo>
                    <a:pt x="321021" y="373257"/>
                  </a:lnTo>
                  <a:lnTo>
                    <a:pt x="318360" y="37200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13753" y="363365"/>
                  </a:lnTo>
                  <a:lnTo>
                    <a:pt x="316891" y="346852"/>
                  </a:lnTo>
                  <a:lnTo>
                    <a:pt x="324105" y="325140"/>
                  </a:lnTo>
                  <a:lnTo>
                    <a:pt x="336783" y="302890"/>
                  </a:ln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80164" y="284397"/>
                  </a:lnTo>
                  <a:lnTo>
                    <a:pt x="389040" y="292529"/>
                  </a:lnTo>
                  <a:lnTo>
                    <a:pt x="396510" y="314210"/>
                  </a:lnTo>
                  <a:lnTo>
                    <a:pt x="405878" y="340256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4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7286" y="367441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179" y="279485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2563" y="182966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60" y="143360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0"/>
                  </a:lnTo>
                  <a:lnTo>
                    <a:pt x="483631" y="110495"/>
                  </a:lnTo>
                  <a:lnTo>
                    <a:pt x="475276" y="10803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5"/>
                  </a:lnTo>
                  <a:lnTo>
                    <a:pt x="468427" y="74523"/>
                  </a:ln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lnTo>
                    <a:pt x="186254" y="130793"/>
                  </a:lnTo>
                  <a:lnTo>
                    <a:pt x="133844" y="140323"/>
                  </a:lnTo>
                  <a:lnTo>
                    <a:pt x="134374" y="139834"/>
                  </a:ln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4"/>
                  </a:lnTo>
                  <a:lnTo>
                    <a:pt x="55664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810" y="24012"/>
                  </a:lnTo>
                  <a:lnTo>
                    <a:pt x="77207" y="17547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</a:pathLst>
            </a:custGeom>
            <a:ln w="12700">
              <a:solidFill>
                <a:srgbClr val="00C0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27486" y="3752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40431" y="284397"/>
                  </a:moveTo>
                  <a:lnTo>
                    <a:pt x="380164" y="284397"/>
                  </a:lnTo>
                  <a:lnTo>
                    <a:pt x="389040" y="292530"/>
                  </a:lnTo>
                  <a:lnTo>
                    <a:pt x="396510" y="314210"/>
                  </a:lnTo>
                  <a:lnTo>
                    <a:pt x="405878" y="340257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3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431" y="284397"/>
                  </a:lnTo>
                  <a:close/>
                </a:path>
                <a:path w="518794" h="389889">
                  <a:moveTo>
                    <a:pt x="197695" y="388437"/>
                  </a:moveTo>
                  <a:lnTo>
                    <a:pt x="182765" y="388437"/>
                  </a:lnTo>
                  <a:lnTo>
                    <a:pt x="197737" y="388891"/>
                  </a:lnTo>
                  <a:lnTo>
                    <a:pt x="197695" y="388437"/>
                  </a:lnTo>
                  <a:close/>
                </a:path>
                <a:path w="518794" h="389889">
                  <a:moveTo>
                    <a:pt x="199383" y="285620"/>
                  </a:move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09260" y="321473"/>
                  </a:lnTo>
                  <a:lnTo>
                    <a:pt x="111544" y="329935"/>
                  </a:lnTo>
                  <a:lnTo>
                    <a:pt x="136070" y="367529"/>
                  </a:lnTo>
                  <a:lnTo>
                    <a:pt x="155321" y="384364"/>
                  </a:lnTo>
                  <a:lnTo>
                    <a:pt x="170489" y="388610"/>
                  </a:lnTo>
                  <a:lnTo>
                    <a:pt x="182765" y="388437"/>
                  </a:lnTo>
                  <a:lnTo>
                    <a:pt x="197695" y="388437"/>
                  </a:lnTo>
                  <a:lnTo>
                    <a:pt x="197319" y="384364"/>
                  </a:lnTo>
                  <a:lnTo>
                    <a:pt x="197279" y="373045"/>
                  </a:lnTo>
                  <a:lnTo>
                    <a:pt x="186686" y="368501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8" y="329038"/>
                  </a:lnTo>
                  <a:lnTo>
                    <a:pt x="171302" y="318791"/>
                  </a:lnTo>
                  <a:lnTo>
                    <a:pt x="185644" y="302531"/>
                  </a:lnTo>
                  <a:lnTo>
                    <a:pt x="199383" y="285620"/>
                  </a:lnTo>
                  <a:close/>
                </a:path>
                <a:path w="518794" h="389889">
                  <a:moveTo>
                    <a:pt x="441051" y="269754"/>
                  </a:move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7" y="295445"/>
                  </a:lnTo>
                  <a:lnTo>
                    <a:pt x="293515" y="311182"/>
                  </a:lnTo>
                  <a:lnTo>
                    <a:pt x="292015" y="325140"/>
                  </a:lnTo>
                  <a:lnTo>
                    <a:pt x="289618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081" y="363365"/>
                  </a:lnTo>
                  <a:lnTo>
                    <a:pt x="289201" y="366585"/>
                  </a:lnTo>
                  <a:lnTo>
                    <a:pt x="288795" y="368501"/>
                  </a:lnTo>
                  <a:lnTo>
                    <a:pt x="287628" y="375123"/>
                  </a:lnTo>
                  <a:lnTo>
                    <a:pt x="287696" y="377103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70"/>
                  </a:lnTo>
                  <a:lnTo>
                    <a:pt x="320198" y="385825"/>
                  </a:lnTo>
                  <a:lnTo>
                    <a:pt x="323977" y="382689"/>
                  </a:lnTo>
                  <a:lnTo>
                    <a:pt x="324248" y="380390"/>
                  </a:lnTo>
                  <a:lnTo>
                    <a:pt x="324203" y="377103"/>
                  </a:lnTo>
                  <a:lnTo>
                    <a:pt x="323845" y="375337"/>
                  </a:lnTo>
                  <a:lnTo>
                    <a:pt x="321021" y="373257"/>
                  </a:lnTo>
                  <a:lnTo>
                    <a:pt x="315106" y="370478"/>
                  </a:lnTo>
                  <a:lnTo>
                    <a:pt x="313286" y="367063"/>
                  </a:lnTo>
                  <a:lnTo>
                    <a:pt x="324121" y="325112"/>
                  </a:lnTo>
                  <a:lnTo>
                    <a:pt x="356315" y="284764"/>
                  </a:lnTo>
                  <a:lnTo>
                    <a:pt x="377860" y="284764"/>
                  </a:lnTo>
                  <a:lnTo>
                    <a:pt x="380164" y="284397"/>
                  </a:lnTo>
                  <a:lnTo>
                    <a:pt x="440431" y="284397"/>
                  </a:lnTo>
                  <a:lnTo>
                    <a:pt x="440247" y="280809"/>
                  </a:lnTo>
                  <a:lnTo>
                    <a:pt x="440308" y="278037"/>
                  </a:lnTo>
                  <a:lnTo>
                    <a:pt x="441051" y="269754"/>
                  </a:lnTo>
                  <a:close/>
                </a:path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2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81" y="314210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31" y="350864"/>
                  </a:lnTo>
                  <a:lnTo>
                    <a:pt x="17965" y="351004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129" y="367063"/>
                  </a:lnTo>
                  <a:lnTo>
                    <a:pt x="43237" y="366374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99383" y="285620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441051" y="269754"/>
                  </a:lnTo>
                  <a:lnTo>
                    <a:pt x="442953" y="248533"/>
                  </a:lnTo>
                  <a:lnTo>
                    <a:pt x="442457" y="220147"/>
                  </a:lnTo>
                  <a:lnTo>
                    <a:pt x="442543" y="210919"/>
                  </a:lnTo>
                  <a:lnTo>
                    <a:pt x="447393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3538" y="182477"/>
                  </a:lnTo>
                  <a:lnTo>
                    <a:pt x="502023" y="178224"/>
                  </a:lnTo>
                  <a:lnTo>
                    <a:pt x="508342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39" y="143335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5"/>
                  </a:lnTo>
                  <a:lnTo>
                    <a:pt x="55663" y="24398"/>
                  </a:lnTo>
                  <a:lnTo>
                    <a:pt x="76272" y="24398"/>
                  </a:lnTo>
                  <a:lnTo>
                    <a:pt x="76810" y="24011"/>
                  </a:lnTo>
                  <a:lnTo>
                    <a:pt x="77207" y="17546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  <a:path w="518794" h="389889">
                  <a:moveTo>
                    <a:pt x="184573" y="367595"/>
                  </a:moveTo>
                  <a:lnTo>
                    <a:pt x="176406" y="368501"/>
                  </a:lnTo>
                  <a:lnTo>
                    <a:pt x="186686" y="368501"/>
                  </a:lnTo>
                  <a:lnTo>
                    <a:pt x="184573" y="367595"/>
                  </a:lnTo>
                  <a:close/>
                </a:path>
                <a:path w="518794" h="389889">
                  <a:moveTo>
                    <a:pt x="377860" y="284764"/>
                  </a:move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77860" y="284764"/>
                  </a:lnTo>
                  <a:close/>
                </a:path>
                <a:path w="518794" h="389889">
                  <a:moveTo>
                    <a:pt x="493538" y="182477"/>
                  </a:moveTo>
                  <a:lnTo>
                    <a:pt x="479883" y="182477"/>
                  </a:lnTo>
                  <a:lnTo>
                    <a:pt x="492563" y="182966"/>
                  </a:lnTo>
                  <a:lnTo>
                    <a:pt x="493538" y="182477"/>
                  </a:lnTo>
                  <a:close/>
                </a:path>
                <a:path w="518794" h="389889">
                  <a:moveTo>
                    <a:pt x="134374" y="139834"/>
                  </a:move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506139" y="143335"/>
                  </a:lnTo>
                  <a:lnTo>
                    <a:pt x="504773" y="141643"/>
                  </a:lnTo>
                  <a:lnTo>
                    <a:pt x="361263" y="141643"/>
                  </a:lnTo>
                  <a:lnTo>
                    <a:pt x="348788" y="140323"/>
                  </a:lnTo>
                  <a:lnTo>
                    <a:pt x="133844" y="140323"/>
                  </a:lnTo>
                  <a:lnTo>
                    <a:pt x="134374" y="139834"/>
                  </a:lnTo>
                  <a:close/>
                </a:path>
                <a:path w="518794" h="389889">
                  <a:moveTo>
                    <a:pt x="468426" y="74523"/>
                  </a:move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5" y="103999"/>
                  </a:lnTo>
                  <a:lnTo>
                    <a:pt x="433588" y="106156"/>
                  </a:lnTo>
                  <a:lnTo>
                    <a:pt x="422730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6" y="135813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504773" y="141643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1"/>
                  </a:lnTo>
                  <a:lnTo>
                    <a:pt x="483631" y="11049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6"/>
                  </a:lnTo>
                  <a:lnTo>
                    <a:pt x="468426" y="74523"/>
                  </a:lnTo>
                  <a:close/>
                </a:path>
                <a:path w="518794" h="389889">
                  <a:moveTo>
                    <a:pt x="247593" y="129724"/>
                  </a:moveTo>
                  <a:lnTo>
                    <a:pt x="186254" y="130793"/>
                  </a:lnTo>
                  <a:lnTo>
                    <a:pt x="133844" y="140323"/>
                  </a:lnTo>
                  <a:lnTo>
                    <a:pt x="348788" y="14032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close/>
                </a:path>
                <a:path w="518794" h="389889">
                  <a:moveTo>
                    <a:pt x="76272" y="24398"/>
                  </a:moveTo>
                  <a:lnTo>
                    <a:pt x="55663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272" y="24398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7486" y="3752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1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34" y="314887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11" y="350937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217" y="366585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36070" y="367529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737" y="388891"/>
                  </a:lnTo>
                  <a:lnTo>
                    <a:pt x="197279" y="383933"/>
                  </a:lnTo>
                  <a:lnTo>
                    <a:pt x="197279" y="378489"/>
                  </a:lnTo>
                  <a:lnTo>
                    <a:pt x="197279" y="373045"/>
                  </a:lnTo>
                  <a:lnTo>
                    <a:pt x="184573" y="367595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38740" y="272330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4" y="295590"/>
                  </a:lnTo>
                  <a:lnTo>
                    <a:pt x="293515" y="311182"/>
                  </a:lnTo>
                  <a:lnTo>
                    <a:pt x="292022" y="325112"/>
                  </a:lnTo>
                  <a:lnTo>
                    <a:pt x="289619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237" y="363829"/>
                  </a:lnTo>
                  <a:lnTo>
                    <a:pt x="289289" y="366169"/>
                  </a:lnTo>
                  <a:lnTo>
                    <a:pt x="288803" y="368461"/>
                  </a:lnTo>
                  <a:lnTo>
                    <a:pt x="287591" y="375336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5" y="378449"/>
                  </a:lnTo>
                  <a:lnTo>
                    <a:pt x="323839" y="375301"/>
                  </a:lnTo>
                  <a:lnTo>
                    <a:pt x="321021" y="373257"/>
                  </a:lnTo>
                  <a:lnTo>
                    <a:pt x="318360" y="37200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13753" y="363365"/>
                  </a:lnTo>
                  <a:lnTo>
                    <a:pt x="316891" y="346852"/>
                  </a:lnTo>
                  <a:lnTo>
                    <a:pt x="324105" y="325140"/>
                  </a:lnTo>
                  <a:lnTo>
                    <a:pt x="336783" y="302890"/>
                  </a:ln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80164" y="284397"/>
                  </a:lnTo>
                  <a:lnTo>
                    <a:pt x="389040" y="292529"/>
                  </a:lnTo>
                  <a:lnTo>
                    <a:pt x="396510" y="314210"/>
                  </a:lnTo>
                  <a:lnTo>
                    <a:pt x="405878" y="340256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4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7286" y="367441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179" y="279485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2563" y="182966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60" y="143360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0"/>
                  </a:lnTo>
                  <a:lnTo>
                    <a:pt x="483631" y="110495"/>
                  </a:lnTo>
                  <a:lnTo>
                    <a:pt x="475276" y="10803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5"/>
                  </a:lnTo>
                  <a:lnTo>
                    <a:pt x="468427" y="74523"/>
                  </a:ln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lnTo>
                    <a:pt x="186254" y="130793"/>
                  </a:lnTo>
                  <a:lnTo>
                    <a:pt x="133844" y="140323"/>
                  </a:lnTo>
                  <a:lnTo>
                    <a:pt x="134374" y="139834"/>
                  </a:ln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4"/>
                  </a:lnTo>
                  <a:lnTo>
                    <a:pt x="55664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810" y="24012"/>
                  </a:lnTo>
                  <a:lnTo>
                    <a:pt x="77207" y="17547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</a:pathLst>
            </a:custGeom>
            <a:ln w="12700">
              <a:solidFill>
                <a:srgbClr val="00C0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5790" y="1950081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40431" y="284397"/>
                  </a:moveTo>
                  <a:lnTo>
                    <a:pt x="380164" y="284397"/>
                  </a:lnTo>
                  <a:lnTo>
                    <a:pt x="389040" y="292530"/>
                  </a:lnTo>
                  <a:lnTo>
                    <a:pt x="396510" y="314210"/>
                  </a:lnTo>
                  <a:lnTo>
                    <a:pt x="405877" y="340257"/>
                  </a:lnTo>
                  <a:lnTo>
                    <a:pt x="420442" y="361490"/>
                  </a:lnTo>
                  <a:lnTo>
                    <a:pt x="424065" y="366374"/>
                  </a:lnTo>
                  <a:lnTo>
                    <a:pt x="425857" y="371232"/>
                  </a:lnTo>
                  <a:lnTo>
                    <a:pt x="428132" y="375123"/>
                  </a:lnTo>
                  <a:lnTo>
                    <a:pt x="433203" y="377103"/>
                  </a:lnTo>
                  <a:lnTo>
                    <a:pt x="438700" y="377642"/>
                  </a:lnTo>
                  <a:lnTo>
                    <a:pt x="437633" y="380390"/>
                  </a:lnTo>
                  <a:lnTo>
                    <a:pt x="440215" y="385461"/>
                  </a:lnTo>
                  <a:lnTo>
                    <a:pt x="446657" y="388485"/>
                  </a:lnTo>
                  <a:lnTo>
                    <a:pt x="458614" y="389605"/>
                  </a:lnTo>
                  <a:lnTo>
                    <a:pt x="470840" y="388307"/>
                  </a:lnTo>
                  <a:lnTo>
                    <a:pt x="478089" y="384074"/>
                  </a:lnTo>
                  <a:lnTo>
                    <a:pt x="481286" y="377845"/>
                  </a:lnTo>
                  <a:lnTo>
                    <a:pt x="477694" y="370829"/>
                  </a:lnTo>
                  <a:lnTo>
                    <a:pt x="462473" y="365875"/>
                  </a:lnTo>
                  <a:lnTo>
                    <a:pt x="458346" y="364220"/>
                  </a:lnTo>
                  <a:lnTo>
                    <a:pt x="456441" y="360184"/>
                  </a:lnTo>
                  <a:lnTo>
                    <a:pt x="442039" y="315776"/>
                  </a:lnTo>
                  <a:lnTo>
                    <a:pt x="440431" y="284397"/>
                  </a:lnTo>
                  <a:close/>
                </a:path>
                <a:path w="518794" h="389889">
                  <a:moveTo>
                    <a:pt x="197695" y="388437"/>
                  </a:moveTo>
                  <a:lnTo>
                    <a:pt x="182766" y="388437"/>
                  </a:lnTo>
                  <a:lnTo>
                    <a:pt x="197736" y="388891"/>
                  </a:lnTo>
                  <a:lnTo>
                    <a:pt x="197695" y="388437"/>
                  </a:lnTo>
                  <a:close/>
                </a:path>
                <a:path w="518794" h="389889">
                  <a:moveTo>
                    <a:pt x="199383" y="285620"/>
                  </a:move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09259" y="321473"/>
                  </a:lnTo>
                  <a:lnTo>
                    <a:pt x="111544" y="329935"/>
                  </a:lnTo>
                  <a:lnTo>
                    <a:pt x="136070" y="367529"/>
                  </a:lnTo>
                  <a:lnTo>
                    <a:pt x="155321" y="384364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695" y="388437"/>
                  </a:lnTo>
                  <a:lnTo>
                    <a:pt x="197319" y="384364"/>
                  </a:lnTo>
                  <a:lnTo>
                    <a:pt x="197279" y="373045"/>
                  </a:lnTo>
                  <a:lnTo>
                    <a:pt x="186687" y="368501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5" y="352852"/>
                  </a:lnTo>
                  <a:lnTo>
                    <a:pt x="155182" y="339542"/>
                  </a:lnTo>
                  <a:lnTo>
                    <a:pt x="160099" y="329037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199383" y="285620"/>
                  </a:lnTo>
                  <a:close/>
                </a:path>
                <a:path w="518794" h="389889">
                  <a:moveTo>
                    <a:pt x="441051" y="269754"/>
                  </a:moveTo>
                  <a:lnTo>
                    <a:pt x="218772" y="269754"/>
                  </a:lnTo>
                  <a:lnTo>
                    <a:pt x="225663" y="270144"/>
                  </a:lnTo>
                  <a:lnTo>
                    <a:pt x="232345" y="270985"/>
                  </a:lnTo>
                  <a:lnTo>
                    <a:pt x="250141" y="274836"/>
                  </a:lnTo>
                  <a:lnTo>
                    <a:pt x="263661" y="277093"/>
                  </a:lnTo>
                  <a:lnTo>
                    <a:pt x="278693" y="279087"/>
                  </a:lnTo>
                  <a:lnTo>
                    <a:pt x="294632" y="280809"/>
                  </a:lnTo>
                  <a:lnTo>
                    <a:pt x="294316" y="295445"/>
                  </a:lnTo>
                  <a:lnTo>
                    <a:pt x="293515" y="311182"/>
                  </a:lnTo>
                  <a:lnTo>
                    <a:pt x="292015" y="325140"/>
                  </a:lnTo>
                  <a:lnTo>
                    <a:pt x="289618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7" y="361693"/>
                  </a:lnTo>
                  <a:lnTo>
                    <a:pt x="289080" y="363364"/>
                  </a:lnTo>
                  <a:lnTo>
                    <a:pt x="289200" y="366585"/>
                  </a:lnTo>
                  <a:lnTo>
                    <a:pt x="288796" y="368501"/>
                  </a:lnTo>
                  <a:lnTo>
                    <a:pt x="287629" y="375123"/>
                  </a:lnTo>
                  <a:lnTo>
                    <a:pt x="287696" y="377103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6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247" y="380390"/>
                  </a:lnTo>
                  <a:lnTo>
                    <a:pt x="324203" y="377103"/>
                  </a:lnTo>
                  <a:lnTo>
                    <a:pt x="323846" y="375336"/>
                  </a:lnTo>
                  <a:lnTo>
                    <a:pt x="321022" y="373258"/>
                  </a:lnTo>
                  <a:lnTo>
                    <a:pt x="315105" y="370479"/>
                  </a:lnTo>
                  <a:lnTo>
                    <a:pt x="313286" y="367063"/>
                  </a:lnTo>
                  <a:lnTo>
                    <a:pt x="324120" y="325112"/>
                  </a:lnTo>
                  <a:lnTo>
                    <a:pt x="356315" y="284764"/>
                  </a:lnTo>
                  <a:lnTo>
                    <a:pt x="377859" y="284764"/>
                  </a:lnTo>
                  <a:lnTo>
                    <a:pt x="380164" y="284397"/>
                  </a:lnTo>
                  <a:lnTo>
                    <a:pt x="440431" y="284397"/>
                  </a:lnTo>
                  <a:lnTo>
                    <a:pt x="440247" y="280809"/>
                  </a:lnTo>
                  <a:lnTo>
                    <a:pt x="440309" y="278037"/>
                  </a:lnTo>
                  <a:lnTo>
                    <a:pt x="441051" y="269754"/>
                  </a:lnTo>
                  <a:close/>
                </a:path>
                <a:path w="518794" h="389889">
                  <a:moveTo>
                    <a:pt x="45174" y="0"/>
                  </a:moveTo>
                  <a:lnTo>
                    <a:pt x="2721" y="32614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4" y="159240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4" y="200089"/>
                  </a:lnTo>
                  <a:lnTo>
                    <a:pt x="61239" y="206068"/>
                  </a:lnTo>
                  <a:lnTo>
                    <a:pt x="60423" y="212382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5" y="275238"/>
                  </a:lnTo>
                  <a:lnTo>
                    <a:pt x="24097" y="278037"/>
                  </a:lnTo>
                  <a:lnTo>
                    <a:pt x="20825" y="296387"/>
                  </a:lnTo>
                  <a:lnTo>
                    <a:pt x="19581" y="314210"/>
                  </a:lnTo>
                  <a:lnTo>
                    <a:pt x="19525" y="331309"/>
                  </a:lnTo>
                  <a:lnTo>
                    <a:pt x="20102" y="343429"/>
                  </a:lnTo>
                  <a:lnTo>
                    <a:pt x="18031" y="350864"/>
                  </a:lnTo>
                  <a:lnTo>
                    <a:pt x="17965" y="351004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4" y="383524"/>
                  </a:lnTo>
                  <a:lnTo>
                    <a:pt x="35516" y="381281"/>
                  </a:lnTo>
                  <a:lnTo>
                    <a:pt x="41630" y="375226"/>
                  </a:lnTo>
                  <a:lnTo>
                    <a:pt x="43129" y="367063"/>
                  </a:lnTo>
                  <a:lnTo>
                    <a:pt x="43237" y="366374"/>
                  </a:lnTo>
                  <a:lnTo>
                    <a:pt x="44703" y="351004"/>
                  </a:lnTo>
                  <a:lnTo>
                    <a:pt x="51374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99383" y="285620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441051" y="269754"/>
                  </a:lnTo>
                  <a:lnTo>
                    <a:pt x="442954" y="248533"/>
                  </a:lnTo>
                  <a:lnTo>
                    <a:pt x="442458" y="220146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2" y="182477"/>
                  </a:lnTo>
                  <a:lnTo>
                    <a:pt x="493538" y="182477"/>
                  </a:lnTo>
                  <a:lnTo>
                    <a:pt x="502023" y="178224"/>
                  </a:lnTo>
                  <a:lnTo>
                    <a:pt x="508343" y="171184"/>
                  </a:lnTo>
                  <a:lnTo>
                    <a:pt x="511600" y="164783"/>
                  </a:lnTo>
                  <a:lnTo>
                    <a:pt x="514497" y="162516"/>
                  </a:lnTo>
                  <a:lnTo>
                    <a:pt x="518692" y="155260"/>
                  </a:lnTo>
                  <a:lnTo>
                    <a:pt x="516981" y="153898"/>
                  </a:lnTo>
                  <a:lnTo>
                    <a:pt x="512842" y="150371"/>
                  </a:lnTo>
                  <a:lnTo>
                    <a:pt x="506140" y="143335"/>
                  </a:lnTo>
                  <a:lnTo>
                    <a:pt x="104538" y="143335"/>
                  </a:lnTo>
                  <a:lnTo>
                    <a:pt x="86350" y="139303"/>
                  </a:lnTo>
                  <a:lnTo>
                    <a:pt x="57123" y="117531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5"/>
                  </a:lnTo>
                  <a:lnTo>
                    <a:pt x="55663" y="24398"/>
                  </a:lnTo>
                  <a:lnTo>
                    <a:pt x="76272" y="24398"/>
                  </a:lnTo>
                  <a:lnTo>
                    <a:pt x="76810" y="24011"/>
                  </a:lnTo>
                  <a:lnTo>
                    <a:pt x="77206" y="17546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  <a:path w="518794" h="389889">
                  <a:moveTo>
                    <a:pt x="184573" y="367595"/>
                  </a:moveTo>
                  <a:lnTo>
                    <a:pt x="176406" y="368501"/>
                  </a:lnTo>
                  <a:lnTo>
                    <a:pt x="186687" y="368501"/>
                  </a:lnTo>
                  <a:lnTo>
                    <a:pt x="184573" y="367595"/>
                  </a:lnTo>
                  <a:close/>
                </a:path>
                <a:path w="518794" h="389889">
                  <a:moveTo>
                    <a:pt x="377859" y="284764"/>
                  </a:moveTo>
                  <a:lnTo>
                    <a:pt x="356315" y="284764"/>
                  </a:lnTo>
                  <a:lnTo>
                    <a:pt x="367808" y="285074"/>
                  </a:lnTo>
                  <a:lnTo>
                    <a:pt x="376511" y="284979"/>
                  </a:lnTo>
                  <a:lnTo>
                    <a:pt x="377859" y="284764"/>
                  </a:lnTo>
                  <a:close/>
                </a:path>
                <a:path w="518794" h="389889">
                  <a:moveTo>
                    <a:pt x="493538" y="182477"/>
                  </a:moveTo>
                  <a:lnTo>
                    <a:pt x="479882" y="182477"/>
                  </a:lnTo>
                  <a:lnTo>
                    <a:pt x="492563" y="182966"/>
                  </a:lnTo>
                  <a:lnTo>
                    <a:pt x="493538" y="182477"/>
                  </a:lnTo>
                  <a:close/>
                </a:path>
                <a:path w="518794" h="389889">
                  <a:moveTo>
                    <a:pt x="134374" y="139834"/>
                  </a:moveTo>
                  <a:lnTo>
                    <a:pt x="130431" y="141067"/>
                  </a:lnTo>
                  <a:lnTo>
                    <a:pt x="119859" y="143079"/>
                  </a:lnTo>
                  <a:lnTo>
                    <a:pt x="104538" y="143335"/>
                  </a:lnTo>
                  <a:lnTo>
                    <a:pt x="506140" y="143335"/>
                  </a:lnTo>
                  <a:lnTo>
                    <a:pt x="504773" y="141643"/>
                  </a:lnTo>
                  <a:lnTo>
                    <a:pt x="361263" y="141643"/>
                  </a:lnTo>
                  <a:lnTo>
                    <a:pt x="348783" y="140323"/>
                  </a:lnTo>
                  <a:lnTo>
                    <a:pt x="133844" y="140323"/>
                  </a:lnTo>
                  <a:lnTo>
                    <a:pt x="134374" y="139834"/>
                  </a:lnTo>
                  <a:close/>
                </a:path>
                <a:path w="518794" h="389889">
                  <a:moveTo>
                    <a:pt x="468427" y="74523"/>
                  </a:move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6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504773" y="141643"/>
                  </a:lnTo>
                  <a:lnTo>
                    <a:pt x="498713" y="134137"/>
                  </a:lnTo>
                  <a:lnTo>
                    <a:pt x="492276" y="123974"/>
                  </a:lnTo>
                  <a:lnTo>
                    <a:pt x="486463" y="112859"/>
                  </a:lnTo>
                  <a:lnTo>
                    <a:pt x="483630" y="11049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70" y="100044"/>
                  </a:lnTo>
                  <a:lnTo>
                    <a:pt x="471482" y="93327"/>
                  </a:lnTo>
                  <a:lnTo>
                    <a:pt x="471267" y="86587"/>
                  </a:lnTo>
                  <a:lnTo>
                    <a:pt x="470193" y="80196"/>
                  </a:lnTo>
                  <a:lnTo>
                    <a:pt x="468427" y="74523"/>
                  </a:lnTo>
                  <a:close/>
                </a:path>
                <a:path w="518794" h="389889">
                  <a:moveTo>
                    <a:pt x="247593" y="129724"/>
                  </a:moveTo>
                  <a:lnTo>
                    <a:pt x="186253" y="130793"/>
                  </a:lnTo>
                  <a:lnTo>
                    <a:pt x="133844" y="140323"/>
                  </a:lnTo>
                  <a:lnTo>
                    <a:pt x="348783" y="140323"/>
                  </a:lnTo>
                  <a:lnTo>
                    <a:pt x="347631" y="140201"/>
                  </a:lnTo>
                  <a:lnTo>
                    <a:pt x="305504" y="133924"/>
                  </a:lnTo>
                  <a:lnTo>
                    <a:pt x="247593" y="129724"/>
                  </a:lnTo>
                  <a:close/>
                </a:path>
                <a:path w="518794" h="389889">
                  <a:moveTo>
                    <a:pt x="76272" y="24398"/>
                  </a:moveTo>
                  <a:lnTo>
                    <a:pt x="55663" y="24398"/>
                  </a:lnTo>
                  <a:lnTo>
                    <a:pt x="63814" y="26953"/>
                  </a:lnTo>
                  <a:lnTo>
                    <a:pt x="70614" y="28465"/>
                  </a:lnTo>
                  <a:lnTo>
                    <a:pt x="76272" y="24398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5790" y="195008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1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34" y="314887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11" y="350937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217" y="366585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36070" y="367529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737" y="388891"/>
                  </a:lnTo>
                  <a:lnTo>
                    <a:pt x="197279" y="383933"/>
                  </a:lnTo>
                  <a:lnTo>
                    <a:pt x="197279" y="378489"/>
                  </a:lnTo>
                  <a:lnTo>
                    <a:pt x="197279" y="373045"/>
                  </a:lnTo>
                  <a:lnTo>
                    <a:pt x="184573" y="367595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38740" y="272330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4" y="295590"/>
                  </a:lnTo>
                  <a:lnTo>
                    <a:pt x="293515" y="311182"/>
                  </a:lnTo>
                  <a:lnTo>
                    <a:pt x="292022" y="325112"/>
                  </a:lnTo>
                  <a:lnTo>
                    <a:pt x="289619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237" y="363829"/>
                  </a:lnTo>
                  <a:lnTo>
                    <a:pt x="289289" y="366169"/>
                  </a:lnTo>
                  <a:lnTo>
                    <a:pt x="288803" y="368461"/>
                  </a:lnTo>
                  <a:lnTo>
                    <a:pt x="287591" y="375336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5" y="378449"/>
                  </a:lnTo>
                  <a:lnTo>
                    <a:pt x="323839" y="375301"/>
                  </a:lnTo>
                  <a:lnTo>
                    <a:pt x="321021" y="373257"/>
                  </a:lnTo>
                  <a:lnTo>
                    <a:pt x="318360" y="37200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13753" y="363365"/>
                  </a:lnTo>
                  <a:lnTo>
                    <a:pt x="316891" y="346852"/>
                  </a:lnTo>
                  <a:lnTo>
                    <a:pt x="324105" y="325140"/>
                  </a:lnTo>
                  <a:lnTo>
                    <a:pt x="336783" y="302890"/>
                  </a:ln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80164" y="284397"/>
                  </a:lnTo>
                  <a:lnTo>
                    <a:pt x="389040" y="292529"/>
                  </a:lnTo>
                  <a:lnTo>
                    <a:pt x="396510" y="314210"/>
                  </a:lnTo>
                  <a:lnTo>
                    <a:pt x="405878" y="340256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4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7286" y="367441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179" y="279485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2563" y="182966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60" y="143360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0"/>
                  </a:lnTo>
                  <a:lnTo>
                    <a:pt x="483631" y="110495"/>
                  </a:lnTo>
                  <a:lnTo>
                    <a:pt x="475276" y="10803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5"/>
                  </a:lnTo>
                  <a:lnTo>
                    <a:pt x="468427" y="74523"/>
                  </a:ln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lnTo>
                    <a:pt x="186254" y="130793"/>
                  </a:lnTo>
                  <a:lnTo>
                    <a:pt x="133844" y="140323"/>
                  </a:lnTo>
                  <a:lnTo>
                    <a:pt x="134374" y="139834"/>
                  </a:ln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4"/>
                  </a:lnTo>
                  <a:lnTo>
                    <a:pt x="55664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810" y="24012"/>
                  </a:lnTo>
                  <a:lnTo>
                    <a:pt x="77207" y="17547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</a:pathLst>
            </a:custGeom>
            <a:ln w="12700">
              <a:solidFill>
                <a:srgbClr val="00C0B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136" y="2732170"/>
              <a:ext cx="1072285" cy="90819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55136" y="3752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40431" y="284397"/>
                  </a:moveTo>
                  <a:lnTo>
                    <a:pt x="380164" y="284397"/>
                  </a:lnTo>
                  <a:lnTo>
                    <a:pt x="389040" y="292530"/>
                  </a:lnTo>
                  <a:lnTo>
                    <a:pt x="396510" y="314210"/>
                  </a:lnTo>
                  <a:lnTo>
                    <a:pt x="405878" y="340257"/>
                  </a:lnTo>
                  <a:lnTo>
                    <a:pt x="420444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3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4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6" y="377845"/>
                  </a:lnTo>
                  <a:lnTo>
                    <a:pt x="477695" y="370829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2" y="360185"/>
                  </a:lnTo>
                  <a:lnTo>
                    <a:pt x="442040" y="315777"/>
                  </a:lnTo>
                  <a:lnTo>
                    <a:pt x="440431" y="284397"/>
                  </a:lnTo>
                  <a:close/>
                </a:path>
                <a:path w="518794" h="389889">
                  <a:moveTo>
                    <a:pt x="197696" y="388437"/>
                  </a:moveTo>
                  <a:lnTo>
                    <a:pt x="182766" y="388437"/>
                  </a:lnTo>
                  <a:lnTo>
                    <a:pt x="197738" y="388891"/>
                  </a:lnTo>
                  <a:lnTo>
                    <a:pt x="197696" y="388437"/>
                  </a:lnTo>
                  <a:close/>
                </a:path>
                <a:path w="518794" h="389889">
                  <a:moveTo>
                    <a:pt x="199383" y="285620"/>
                  </a:move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09260" y="321473"/>
                  </a:lnTo>
                  <a:lnTo>
                    <a:pt x="111544" y="329935"/>
                  </a:lnTo>
                  <a:lnTo>
                    <a:pt x="136070" y="367529"/>
                  </a:lnTo>
                  <a:lnTo>
                    <a:pt x="155321" y="384364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696" y="388437"/>
                  </a:lnTo>
                  <a:lnTo>
                    <a:pt x="197319" y="384364"/>
                  </a:lnTo>
                  <a:lnTo>
                    <a:pt x="197279" y="373045"/>
                  </a:lnTo>
                  <a:lnTo>
                    <a:pt x="186687" y="368501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3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199383" y="285620"/>
                  </a:lnTo>
                  <a:close/>
                </a:path>
                <a:path w="518794" h="389889">
                  <a:moveTo>
                    <a:pt x="441051" y="269754"/>
                  </a:move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50142" y="274837"/>
                  </a:lnTo>
                  <a:lnTo>
                    <a:pt x="263662" y="277093"/>
                  </a:lnTo>
                  <a:lnTo>
                    <a:pt x="278694" y="279087"/>
                  </a:lnTo>
                  <a:lnTo>
                    <a:pt x="294634" y="280809"/>
                  </a:lnTo>
                  <a:lnTo>
                    <a:pt x="294317" y="295445"/>
                  </a:lnTo>
                  <a:lnTo>
                    <a:pt x="293515" y="311182"/>
                  </a:lnTo>
                  <a:lnTo>
                    <a:pt x="292015" y="325140"/>
                  </a:lnTo>
                  <a:lnTo>
                    <a:pt x="289618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9" y="361693"/>
                  </a:lnTo>
                  <a:lnTo>
                    <a:pt x="289081" y="363365"/>
                  </a:lnTo>
                  <a:lnTo>
                    <a:pt x="289200" y="366585"/>
                  </a:lnTo>
                  <a:lnTo>
                    <a:pt x="288796" y="368501"/>
                  </a:lnTo>
                  <a:lnTo>
                    <a:pt x="287629" y="375123"/>
                  </a:lnTo>
                  <a:lnTo>
                    <a:pt x="287696" y="377103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7" y="387770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247" y="380390"/>
                  </a:lnTo>
                  <a:lnTo>
                    <a:pt x="324203" y="377103"/>
                  </a:lnTo>
                  <a:lnTo>
                    <a:pt x="323846" y="375337"/>
                  </a:lnTo>
                  <a:lnTo>
                    <a:pt x="321022" y="37325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24120" y="325112"/>
                  </a:lnTo>
                  <a:lnTo>
                    <a:pt x="356315" y="284764"/>
                  </a:lnTo>
                  <a:lnTo>
                    <a:pt x="377861" y="284764"/>
                  </a:lnTo>
                  <a:lnTo>
                    <a:pt x="380164" y="284397"/>
                  </a:lnTo>
                  <a:lnTo>
                    <a:pt x="440431" y="284397"/>
                  </a:lnTo>
                  <a:lnTo>
                    <a:pt x="440247" y="280809"/>
                  </a:lnTo>
                  <a:lnTo>
                    <a:pt x="440309" y="278037"/>
                  </a:lnTo>
                  <a:lnTo>
                    <a:pt x="441051" y="269754"/>
                  </a:lnTo>
                  <a:close/>
                </a:path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4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4" y="200089"/>
                  </a:lnTo>
                  <a:lnTo>
                    <a:pt x="61239" y="206069"/>
                  </a:lnTo>
                  <a:lnTo>
                    <a:pt x="60423" y="212382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5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81" y="314210"/>
                  </a:lnTo>
                  <a:lnTo>
                    <a:pt x="19525" y="331309"/>
                  </a:lnTo>
                  <a:lnTo>
                    <a:pt x="20102" y="343429"/>
                  </a:lnTo>
                  <a:lnTo>
                    <a:pt x="18031" y="350864"/>
                  </a:lnTo>
                  <a:lnTo>
                    <a:pt x="17965" y="351004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4" y="383524"/>
                  </a:lnTo>
                  <a:lnTo>
                    <a:pt x="35517" y="381281"/>
                  </a:lnTo>
                  <a:lnTo>
                    <a:pt x="41630" y="375227"/>
                  </a:lnTo>
                  <a:lnTo>
                    <a:pt x="43129" y="367063"/>
                  </a:lnTo>
                  <a:lnTo>
                    <a:pt x="43237" y="366374"/>
                  </a:lnTo>
                  <a:lnTo>
                    <a:pt x="44703" y="351004"/>
                  </a:lnTo>
                  <a:lnTo>
                    <a:pt x="51374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99383" y="285620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441051" y="269754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3539" y="182477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9" y="162516"/>
                  </a:lnTo>
                  <a:lnTo>
                    <a:pt x="518692" y="155259"/>
                  </a:lnTo>
                  <a:lnTo>
                    <a:pt x="516981" y="153899"/>
                  </a:lnTo>
                  <a:lnTo>
                    <a:pt x="512842" y="150372"/>
                  </a:lnTo>
                  <a:lnTo>
                    <a:pt x="506139" y="143335"/>
                  </a:lnTo>
                  <a:lnTo>
                    <a:pt x="104538" y="143335"/>
                  </a:lnTo>
                  <a:lnTo>
                    <a:pt x="86350" y="139304"/>
                  </a:lnTo>
                  <a:lnTo>
                    <a:pt x="57123" y="117532"/>
                  </a:lnTo>
                  <a:lnTo>
                    <a:pt x="35723" y="83132"/>
                  </a:lnTo>
                  <a:lnTo>
                    <a:pt x="29403" y="48424"/>
                  </a:lnTo>
                  <a:lnTo>
                    <a:pt x="45419" y="25725"/>
                  </a:lnTo>
                  <a:lnTo>
                    <a:pt x="55664" y="24398"/>
                  </a:lnTo>
                  <a:lnTo>
                    <a:pt x="76272" y="24398"/>
                  </a:lnTo>
                  <a:lnTo>
                    <a:pt x="76810" y="24011"/>
                  </a:lnTo>
                  <a:lnTo>
                    <a:pt x="77207" y="17546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  <a:path w="518794" h="389889">
                  <a:moveTo>
                    <a:pt x="184573" y="367595"/>
                  </a:moveTo>
                  <a:lnTo>
                    <a:pt x="176406" y="368501"/>
                  </a:lnTo>
                  <a:lnTo>
                    <a:pt x="186687" y="368501"/>
                  </a:lnTo>
                  <a:lnTo>
                    <a:pt x="184573" y="367595"/>
                  </a:lnTo>
                  <a:close/>
                </a:path>
                <a:path w="518794" h="389889">
                  <a:moveTo>
                    <a:pt x="377861" y="284764"/>
                  </a:moveTo>
                  <a:lnTo>
                    <a:pt x="356315" y="284764"/>
                  </a:lnTo>
                  <a:lnTo>
                    <a:pt x="367808" y="285074"/>
                  </a:lnTo>
                  <a:lnTo>
                    <a:pt x="376511" y="284979"/>
                  </a:lnTo>
                  <a:lnTo>
                    <a:pt x="377861" y="284764"/>
                  </a:lnTo>
                  <a:close/>
                </a:path>
                <a:path w="518794" h="389889">
                  <a:moveTo>
                    <a:pt x="493539" y="182477"/>
                  </a:moveTo>
                  <a:lnTo>
                    <a:pt x="479883" y="182477"/>
                  </a:lnTo>
                  <a:lnTo>
                    <a:pt x="492563" y="182966"/>
                  </a:lnTo>
                  <a:lnTo>
                    <a:pt x="493539" y="182477"/>
                  </a:lnTo>
                  <a:close/>
                </a:path>
                <a:path w="518794" h="389889">
                  <a:moveTo>
                    <a:pt x="134375" y="139834"/>
                  </a:move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506139" y="143335"/>
                  </a:lnTo>
                  <a:lnTo>
                    <a:pt x="504773" y="141643"/>
                  </a:lnTo>
                  <a:lnTo>
                    <a:pt x="361263" y="141643"/>
                  </a:lnTo>
                  <a:lnTo>
                    <a:pt x="348788" y="140323"/>
                  </a:lnTo>
                  <a:lnTo>
                    <a:pt x="133844" y="140323"/>
                  </a:lnTo>
                  <a:lnTo>
                    <a:pt x="134375" y="139834"/>
                  </a:lnTo>
                  <a:close/>
                </a:path>
                <a:path w="518794" h="389889">
                  <a:moveTo>
                    <a:pt x="468427" y="74523"/>
                  </a:move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3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504773" y="141643"/>
                  </a:lnTo>
                  <a:lnTo>
                    <a:pt x="498713" y="134137"/>
                  </a:lnTo>
                  <a:lnTo>
                    <a:pt x="492276" y="123975"/>
                  </a:lnTo>
                  <a:lnTo>
                    <a:pt x="486463" y="112861"/>
                  </a:lnTo>
                  <a:lnTo>
                    <a:pt x="483631" y="11049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70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6"/>
                  </a:lnTo>
                  <a:lnTo>
                    <a:pt x="468427" y="74523"/>
                  </a:lnTo>
                  <a:close/>
                </a:path>
                <a:path w="518794" h="389889">
                  <a:moveTo>
                    <a:pt x="247594" y="129724"/>
                  </a:moveTo>
                  <a:lnTo>
                    <a:pt x="186254" y="130793"/>
                  </a:lnTo>
                  <a:lnTo>
                    <a:pt x="133844" y="140323"/>
                  </a:lnTo>
                  <a:lnTo>
                    <a:pt x="348788" y="14032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4" y="129724"/>
                  </a:lnTo>
                  <a:close/>
                </a:path>
                <a:path w="518794" h="389889">
                  <a:moveTo>
                    <a:pt x="76272" y="24398"/>
                  </a:moveTo>
                  <a:lnTo>
                    <a:pt x="55664" y="24398"/>
                  </a:lnTo>
                  <a:lnTo>
                    <a:pt x="63814" y="26953"/>
                  </a:lnTo>
                  <a:lnTo>
                    <a:pt x="70614" y="28465"/>
                  </a:lnTo>
                  <a:lnTo>
                    <a:pt x="76272" y="24398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155136" y="3752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1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34" y="314887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11" y="350937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217" y="366585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36070" y="367529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737" y="388891"/>
                  </a:lnTo>
                  <a:lnTo>
                    <a:pt x="197279" y="383933"/>
                  </a:lnTo>
                  <a:lnTo>
                    <a:pt x="197279" y="378489"/>
                  </a:lnTo>
                  <a:lnTo>
                    <a:pt x="197279" y="373045"/>
                  </a:lnTo>
                  <a:lnTo>
                    <a:pt x="184573" y="367595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38740" y="272330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4" y="295590"/>
                  </a:lnTo>
                  <a:lnTo>
                    <a:pt x="293515" y="311182"/>
                  </a:lnTo>
                  <a:lnTo>
                    <a:pt x="292022" y="325112"/>
                  </a:lnTo>
                  <a:lnTo>
                    <a:pt x="289619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237" y="363829"/>
                  </a:lnTo>
                  <a:lnTo>
                    <a:pt x="289289" y="366169"/>
                  </a:lnTo>
                  <a:lnTo>
                    <a:pt x="288803" y="368461"/>
                  </a:lnTo>
                  <a:lnTo>
                    <a:pt x="287591" y="375336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5" y="378449"/>
                  </a:lnTo>
                  <a:lnTo>
                    <a:pt x="323839" y="375301"/>
                  </a:lnTo>
                  <a:lnTo>
                    <a:pt x="321021" y="373257"/>
                  </a:lnTo>
                  <a:lnTo>
                    <a:pt x="318360" y="37200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13753" y="363365"/>
                  </a:lnTo>
                  <a:lnTo>
                    <a:pt x="316891" y="346852"/>
                  </a:lnTo>
                  <a:lnTo>
                    <a:pt x="324105" y="325140"/>
                  </a:lnTo>
                  <a:lnTo>
                    <a:pt x="336783" y="302890"/>
                  </a:ln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80164" y="284397"/>
                  </a:lnTo>
                  <a:lnTo>
                    <a:pt x="389040" y="292529"/>
                  </a:lnTo>
                  <a:lnTo>
                    <a:pt x="396510" y="314210"/>
                  </a:lnTo>
                  <a:lnTo>
                    <a:pt x="405878" y="340256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4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7286" y="367441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179" y="279485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2563" y="182966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60" y="143360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0"/>
                  </a:lnTo>
                  <a:lnTo>
                    <a:pt x="483631" y="110495"/>
                  </a:lnTo>
                  <a:lnTo>
                    <a:pt x="475276" y="10803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5"/>
                  </a:lnTo>
                  <a:lnTo>
                    <a:pt x="468427" y="74523"/>
                  </a:ln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lnTo>
                    <a:pt x="186254" y="130793"/>
                  </a:lnTo>
                  <a:lnTo>
                    <a:pt x="133844" y="140323"/>
                  </a:lnTo>
                  <a:lnTo>
                    <a:pt x="134374" y="139834"/>
                  </a:ln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4"/>
                  </a:lnTo>
                  <a:lnTo>
                    <a:pt x="55664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810" y="24012"/>
                  </a:lnTo>
                  <a:lnTo>
                    <a:pt x="77207" y="17547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</a:pathLst>
            </a:custGeom>
            <a:ln w="12700">
              <a:solidFill>
                <a:srgbClr val="00C0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458264" y="2723224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492895" y="258441"/>
                  </a:moveTo>
                  <a:lnTo>
                    <a:pt x="452184" y="258441"/>
                  </a:lnTo>
                  <a:lnTo>
                    <a:pt x="456323" y="272253"/>
                  </a:lnTo>
                  <a:lnTo>
                    <a:pt x="461151" y="285607"/>
                  </a:lnTo>
                  <a:lnTo>
                    <a:pt x="466301" y="295878"/>
                  </a:lnTo>
                  <a:lnTo>
                    <a:pt x="471407" y="300441"/>
                  </a:lnTo>
                  <a:lnTo>
                    <a:pt x="476978" y="304243"/>
                  </a:lnTo>
                  <a:lnTo>
                    <a:pt x="480802" y="311213"/>
                  </a:lnTo>
                  <a:lnTo>
                    <a:pt x="484301" y="317703"/>
                  </a:lnTo>
                  <a:lnTo>
                    <a:pt x="489278" y="320765"/>
                  </a:lnTo>
                  <a:lnTo>
                    <a:pt x="498273" y="320889"/>
                  </a:lnTo>
                  <a:lnTo>
                    <a:pt x="520966" y="320765"/>
                  </a:lnTo>
                  <a:lnTo>
                    <a:pt x="519758" y="317150"/>
                  </a:lnTo>
                  <a:lnTo>
                    <a:pt x="516177" y="309119"/>
                  </a:lnTo>
                  <a:lnTo>
                    <a:pt x="510284" y="300891"/>
                  </a:lnTo>
                  <a:lnTo>
                    <a:pt x="502144" y="296687"/>
                  </a:lnTo>
                  <a:lnTo>
                    <a:pt x="498530" y="291645"/>
                  </a:lnTo>
                  <a:lnTo>
                    <a:pt x="495101" y="278839"/>
                  </a:lnTo>
                  <a:lnTo>
                    <a:pt x="492972" y="261556"/>
                  </a:lnTo>
                  <a:lnTo>
                    <a:pt x="492895" y="258441"/>
                  </a:lnTo>
                  <a:close/>
                </a:path>
                <a:path w="641350" h="321310">
                  <a:moveTo>
                    <a:pt x="533844" y="171989"/>
                  </a:moveTo>
                  <a:lnTo>
                    <a:pt x="144772" y="171989"/>
                  </a:lnTo>
                  <a:lnTo>
                    <a:pt x="143759" y="175839"/>
                  </a:lnTo>
                  <a:lnTo>
                    <a:pt x="141737" y="185487"/>
                  </a:lnTo>
                  <a:lnTo>
                    <a:pt x="140231" y="198086"/>
                  </a:lnTo>
                  <a:lnTo>
                    <a:pt x="140766" y="210785"/>
                  </a:lnTo>
                  <a:lnTo>
                    <a:pt x="137631" y="219564"/>
                  </a:lnTo>
                  <a:lnTo>
                    <a:pt x="127755" y="224396"/>
                  </a:lnTo>
                  <a:lnTo>
                    <a:pt x="116625" y="228417"/>
                  </a:lnTo>
                  <a:lnTo>
                    <a:pt x="109730" y="234763"/>
                  </a:lnTo>
                  <a:lnTo>
                    <a:pt x="108147" y="242004"/>
                  </a:lnTo>
                  <a:lnTo>
                    <a:pt x="108589" y="247488"/>
                  </a:lnTo>
                  <a:lnTo>
                    <a:pt x="109989" y="252516"/>
                  </a:lnTo>
                  <a:lnTo>
                    <a:pt x="111282" y="258391"/>
                  </a:lnTo>
                  <a:lnTo>
                    <a:pt x="112306" y="269066"/>
                  </a:lnTo>
                  <a:lnTo>
                    <a:pt x="112777" y="278839"/>
                  </a:lnTo>
                  <a:lnTo>
                    <a:pt x="112894" y="291162"/>
                  </a:lnTo>
                  <a:lnTo>
                    <a:pt x="112676" y="295690"/>
                  </a:lnTo>
                  <a:lnTo>
                    <a:pt x="112560" y="297187"/>
                  </a:lnTo>
                  <a:lnTo>
                    <a:pt x="111965" y="302052"/>
                  </a:lnTo>
                  <a:lnTo>
                    <a:pt x="109810" y="303449"/>
                  </a:lnTo>
                  <a:lnTo>
                    <a:pt x="110185" y="315802"/>
                  </a:lnTo>
                  <a:lnTo>
                    <a:pt x="117990" y="320765"/>
                  </a:lnTo>
                  <a:lnTo>
                    <a:pt x="155985" y="320765"/>
                  </a:lnTo>
                  <a:lnTo>
                    <a:pt x="155462" y="317365"/>
                  </a:lnTo>
                  <a:lnTo>
                    <a:pt x="153361" y="309672"/>
                  </a:lnTo>
                  <a:lnTo>
                    <a:pt x="148880" y="301443"/>
                  </a:lnTo>
                  <a:lnTo>
                    <a:pt x="141217" y="296437"/>
                  </a:lnTo>
                  <a:lnTo>
                    <a:pt x="138513" y="290675"/>
                  </a:lnTo>
                  <a:lnTo>
                    <a:pt x="137072" y="278839"/>
                  </a:lnTo>
                  <a:lnTo>
                    <a:pt x="137067" y="277884"/>
                  </a:lnTo>
                  <a:lnTo>
                    <a:pt x="138398" y="264145"/>
                  </a:lnTo>
                  <a:lnTo>
                    <a:pt x="144321" y="252484"/>
                  </a:lnTo>
                  <a:lnTo>
                    <a:pt x="152588" y="251699"/>
                  </a:lnTo>
                  <a:lnTo>
                    <a:pt x="162043" y="250244"/>
                  </a:lnTo>
                  <a:lnTo>
                    <a:pt x="172011" y="248045"/>
                  </a:lnTo>
                  <a:lnTo>
                    <a:pt x="181815" y="245026"/>
                  </a:lnTo>
                  <a:lnTo>
                    <a:pt x="226278" y="245026"/>
                  </a:lnTo>
                  <a:lnTo>
                    <a:pt x="231212" y="238143"/>
                  </a:lnTo>
                  <a:lnTo>
                    <a:pt x="238875" y="229843"/>
                  </a:lnTo>
                  <a:lnTo>
                    <a:pt x="247643" y="221598"/>
                  </a:lnTo>
                  <a:lnTo>
                    <a:pt x="513199" y="221598"/>
                  </a:lnTo>
                  <a:lnTo>
                    <a:pt x="524314" y="206267"/>
                  </a:lnTo>
                  <a:lnTo>
                    <a:pt x="532609" y="185093"/>
                  </a:lnTo>
                  <a:lnTo>
                    <a:pt x="533844" y="171989"/>
                  </a:lnTo>
                  <a:close/>
                </a:path>
                <a:path w="641350" h="321310">
                  <a:moveTo>
                    <a:pt x="226278" y="245026"/>
                  </a:moveTo>
                  <a:lnTo>
                    <a:pt x="181815" y="245026"/>
                  </a:lnTo>
                  <a:lnTo>
                    <a:pt x="186414" y="261556"/>
                  </a:lnTo>
                  <a:lnTo>
                    <a:pt x="189937" y="277884"/>
                  </a:lnTo>
                  <a:lnTo>
                    <a:pt x="192216" y="291162"/>
                  </a:lnTo>
                  <a:lnTo>
                    <a:pt x="193079" y="298538"/>
                  </a:lnTo>
                  <a:lnTo>
                    <a:pt x="193234" y="304004"/>
                  </a:lnTo>
                  <a:lnTo>
                    <a:pt x="190966" y="305348"/>
                  </a:lnTo>
                  <a:lnTo>
                    <a:pt x="193925" y="317635"/>
                  </a:lnTo>
                  <a:lnTo>
                    <a:pt x="200338" y="320765"/>
                  </a:lnTo>
                  <a:lnTo>
                    <a:pt x="236681" y="320765"/>
                  </a:lnTo>
                  <a:lnTo>
                    <a:pt x="236006" y="317365"/>
                  </a:lnTo>
                  <a:lnTo>
                    <a:pt x="233538" y="309744"/>
                  </a:lnTo>
                  <a:lnTo>
                    <a:pt x="228597" y="301735"/>
                  </a:lnTo>
                  <a:lnTo>
                    <a:pt x="220511" y="297187"/>
                  </a:lnTo>
                  <a:lnTo>
                    <a:pt x="218144" y="293544"/>
                  </a:lnTo>
                  <a:lnTo>
                    <a:pt x="217287" y="285607"/>
                  </a:lnTo>
                  <a:lnTo>
                    <a:pt x="217298" y="283773"/>
                  </a:lnTo>
                  <a:lnTo>
                    <a:pt x="218208" y="272253"/>
                  </a:lnTo>
                  <a:lnTo>
                    <a:pt x="218334" y="271300"/>
                  </a:lnTo>
                  <a:lnTo>
                    <a:pt x="221813" y="254436"/>
                  </a:lnTo>
                  <a:lnTo>
                    <a:pt x="225307" y="246381"/>
                  </a:lnTo>
                  <a:lnTo>
                    <a:pt x="226278" y="245026"/>
                  </a:lnTo>
                  <a:close/>
                </a:path>
                <a:path w="641350" h="321310">
                  <a:moveTo>
                    <a:pt x="513199" y="221598"/>
                  </a:moveTo>
                  <a:lnTo>
                    <a:pt x="247643" y="221598"/>
                  </a:lnTo>
                  <a:lnTo>
                    <a:pt x="292700" y="229446"/>
                  </a:lnTo>
                  <a:lnTo>
                    <a:pt x="331213" y="240171"/>
                  </a:lnTo>
                  <a:lnTo>
                    <a:pt x="365334" y="250969"/>
                  </a:lnTo>
                  <a:lnTo>
                    <a:pt x="397220" y="259041"/>
                  </a:lnTo>
                  <a:lnTo>
                    <a:pt x="397516" y="271300"/>
                  </a:lnTo>
                  <a:lnTo>
                    <a:pt x="398719" y="283773"/>
                  </a:lnTo>
                  <a:lnTo>
                    <a:pt x="401263" y="294092"/>
                  </a:lnTo>
                  <a:lnTo>
                    <a:pt x="405580" y="299890"/>
                  </a:lnTo>
                  <a:lnTo>
                    <a:pt x="407653" y="304004"/>
                  </a:lnTo>
                  <a:lnTo>
                    <a:pt x="407737" y="304243"/>
                  </a:lnTo>
                  <a:lnTo>
                    <a:pt x="408577" y="311213"/>
                  </a:lnTo>
                  <a:lnTo>
                    <a:pt x="410108" y="317835"/>
                  </a:lnTo>
                  <a:lnTo>
                    <a:pt x="414290" y="320765"/>
                  </a:lnTo>
                  <a:lnTo>
                    <a:pt x="447229" y="320765"/>
                  </a:lnTo>
                  <a:lnTo>
                    <a:pt x="432812" y="299190"/>
                  </a:lnTo>
                  <a:lnTo>
                    <a:pt x="430756" y="295690"/>
                  </a:lnTo>
                  <a:lnTo>
                    <a:pt x="430406" y="290137"/>
                  </a:lnTo>
                  <a:lnTo>
                    <a:pt x="430462" y="283773"/>
                  </a:lnTo>
                  <a:lnTo>
                    <a:pt x="431172" y="274893"/>
                  </a:lnTo>
                  <a:lnTo>
                    <a:pt x="433663" y="261294"/>
                  </a:lnTo>
                  <a:lnTo>
                    <a:pt x="439957" y="260817"/>
                  </a:lnTo>
                  <a:lnTo>
                    <a:pt x="446161" y="259855"/>
                  </a:lnTo>
                  <a:lnTo>
                    <a:pt x="452184" y="258441"/>
                  </a:lnTo>
                  <a:lnTo>
                    <a:pt x="492895" y="258441"/>
                  </a:lnTo>
                  <a:lnTo>
                    <a:pt x="492933" y="240419"/>
                  </a:lnTo>
                  <a:lnTo>
                    <a:pt x="510791" y="224920"/>
                  </a:lnTo>
                  <a:lnTo>
                    <a:pt x="513199" y="221598"/>
                  </a:lnTo>
                  <a:close/>
                </a:path>
                <a:path w="641350" h="321310">
                  <a:moveTo>
                    <a:pt x="2142" y="212322"/>
                  </a:moveTo>
                  <a:lnTo>
                    <a:pt x="0" y="216292"/>
                  </a:lnTo>
                  <a:lnTo>
                    <a:pt x="3437" y="224034"/>
                  </a:lnTo>
                  <a:lnTo>
                    <a:pt x="14016" y="223751"/>
                  </a:lnTo>
                  <a:lnTo>
                    <a:pt x="34544" y="221598"/>
                  </a:lnTo>
                  <a:lnTo>
                    <a:pt x="54351" y="215462"/>
                  </a:lnTo>
                  <a:lnTo>
                    <a:pt x="59673" y="212737"/>
                  </a:lnTo>
                  <a:lnTo>
                    <a:pt x="14016" y="212737"/>
                  </a:lnTo>
                  <a:lnTo>
                    <a:pt x="2142" y="212322"/>
                  </a:lnTo>
                  <a:close/>
                </a:path>
                <a:path w="641350" h="321310">
                  <a:moveTo>
                    <a:pt x="242528" y="112613"/>
                  </a:moveTo>
                  <a:lnTo>
                    <a:pt x="193410" y="114340"/>
                  </a:lnTo>
                  <a:lnTo>
                    <a:pt x="162542" y="119578"/>
                  </a:lnTo>
                  <a:lnTo>
                    <a:pt x="130637" y="139775"/>
                  </a:lnTo>
                  <a:lnTo>
                    <a:pt x="88976" y="171467"/>
                  </a:lnTo>
                  <a:lnTo>
                    <a:pt x="46967" y="200504"/>
                  </a:lnTo>
                  <a:lnTo>
                    <a:pt x="14016" y="212737"/>
                  </a:lnTo>
                  <a:lnTo>
                    <a:pt x="59673" y="212737"/>
                  </a:lnTo>
                  <a:lnTo>
                    <a:pt x="76676" y="204031"/>
                  </a:lnTo>
                  <a:lnTo>
                    <a:pt x="104724" y="186005"/>
                  </a:lnTo>
                  <a:lnTo>
                    <a:pt x="119637" y="177926"/>
                  </a:lnTo>
                  <a:lnTo>
                    <a:pt x="132442" y="173762"/>
                  </a:lnTo>
                  <a:lnTo>
                    <a:pt x="141400" y="172216"/>
                  </a:lnTo>
                  <a:lnTo>
                    <a:pt x="144772" y="171989"/>
                  </a:lnTo>
                  <a:lnTo>
                    <a:pt x="533844" y="171989"/>
                  </a:lnTo>
                  <a:lnTo>
                    <a:pt x="534783" y="162027"/>
                  </a:lnTo>
                  <a:lnTo>
                    <a:pt x="534462" y="146350"/>
                  </a:lnTo>
                  <a:lnTo>
                    <a:pt x="535109" y="133313"/>
                  </a:lnTo>
                  <a:lnTo>
                    <a:pt x="536581" y="122618"/>
                  </a:lnTo>
                  <a:lnTo>
                    <a:pt x="537864" y="117475"/>
                  </a:lnTo>
                  <a:lnTo>
                    <a:pt x="389060" y="117475"/>
                  </a:lnTo>
                  <a:lnTo>
                    <a:pt x="351387" y="115282"/>
                  </a:lnTo>
                  <a:lnTo>
                    <a:pt x="298865" y="113294"/>
                  </a:lnTo>
                  <a:lnTo>
                    <a:pt x="242528" y="112613"/>
                  </a:lnTo>
                  <a:close/>
                </a:path>
                <a:path w="641350" h="321310">
                  <a:moveTo>
                    <a:pt x="570218" y="113971"/>
                  </a:moveTo>
                  <a:lnTo>
                    <a:pt x="538737" y="113971"/>
                  </a:lnTo>
                  <a:lnTo>
                    <a:pt x="545666" y="120409"/>
                  </a:lnTo>
                  <a:lnTo>
                    <a:pt x="553107" y="123554"/>
                  </a:lnTo>
                  <a:lnTo>
                    <a:pt x="557259" y="125083"/>
                  </a:lnTo>
                  <a:lnTo>
                    <a:pt x="563476" y="126726"/>
                  </a:lnTo>
                  <a:lnTo>
                    <a:pt x="569515" y="127036"/>
                  </a:lnTo>
                  <a:lnTo>
                    <a:pt x="573268" y="125281"/>
                  </a:lnTo>
                  <a:lnTo>
                    <a:pt x="572627" y="120728"/>
                  </a:lnTo>
                  <a:lnTo>
                    <a:pt x="570218" y="113971"/>
                  </a:lnTo>
                  <a:close/>
                </a:path>
                <a:path w="641350" h="321310">
                  <a:moveTo>
                    <a:pt x="536519" y="0"/>
                  </a:moveTo>
                  <a:lnTo>
                    <a:pt x="499063" y="18236"/>
                  </a:lnTo>
                  <a:lnTo>
                    <a:pt x="493934" y="33576"/>
                  </a:lnTo>
                  <a:lnTo>
                    <a:pt x="473499" y="60244"/>
                  </a:lnTo>
                  <a:lnTo>
                    <a:pt x="451544" y="86513"/>
                  </a:lnTo>
                  <a:lnTo>
                    <a:pt x="424565" y="107288"/>
                  </a:lnTo>
                  <a:lnTo>
                    <a:pt x="389060" y="117475"/>
                  </a:lnTo>
                  <a:lnTo>
                    <a:pt x="537864" y="117475"/>
                  </a:lnTo>
                  <a:lnTo>
                    <a:pt x="538737" y="113971"/>
                  </a:lnTo>
                  <a:lnTo>
                    <a:pt x="570218" y="113971"/>
                  </a:lnTo>
                  <a:lnTo>
                    <a:pt x="570127" y="113716"/>
                  </a:lnTo>
                  <a:lnTo>
                    <a:pt x="567893" y="103357"/>
                  </a:lnTo>
                  <a:lnTo>
                    <a:pt x="566049" y="92059"/>
                  </a:lnTo>
                  <a:lnTo>
                    <a:pt x="564718" y="82233"/>
                  </a:lnTo>
                  <a:lnTo>
                    <a:pt x="574227" y="78639"/>
                  </a:lnTo>
                  <a:lnTo>
                    <a:pt x="585621" y="77730"/>
                  </a:lnTo>
                  <a:lnTo>
                    <a:pt x="604078" y="77730"/>
                  </a:lnTo>
                  <a:lnTo>
                    <a:pt x="607719" y="77627"/>
                  </a:lnTo>
                  <a:lnTo>
                    <a:pt x="621352" y="76055"/>
                  </a:lnTo>
                  <a:lnTo>
                    <a:pt x="621885" y="70284"/>
                  </a:lnTo>
                  <a:lnTo>
                    <a:pt x="621885" y="66615"/>
                  </a:lnTo>
                  <a:lnTo>
                    <a:pt x="630220" y="62418"/>
                  </a:lnTo>
                  <a:lnTo>
                    <a:pt x="637027" y="56648"/>
                  </a:lnTo>
                  <a:lnTo>
                    <a:pt x="640981" y="50092"/>
                  </a:lnTo>
                  <a:lnTo>
                    <a:pt x="640758" y="43538"/>
                  </a:lnTo>
                  <a:lnTo>
                    <a:pt x="633632" y="37639"/>
                  </a:lnTo>
                  <a:lnTo>
                    <a:pt x="620709" y="32528"/>
                  </a:lnTo>
                  <a:lnTo>
                    <a:pt x="606409" y="28203"/>
                  </a:lnTo>
                  <a:lnTo>
                    <a:pt x="595155" y="24664"/>
                  </a:lnTo>
                  <a:lnTo>
                    <a:pt x="584142" y="20469"/>
                  </a:lnTo>
                  <a:lnTo>
                    <a:pt x="581538" y="11549"/>
                  </a:lnTo>
                  <a:lnTo>
                    <a:pt x="578690" y="9842"/>
                  </a:lnTo>
                  <a:lnTo>
                    <a:pt x="570499" y="6043"/>
                  </a:lnTo>
                  <a:lnTo>
                    <a:pt x="557490" y="2131"/>
                  </a:lnTo>
                  <a:lnTo>
                    <a:pt x="540189" y="86"/>
                  </a:lnTo>
                  <a:lnTo>
                    <a:pt x="536519" y="0"/>
                  </a:lnTo>
                  <a:close/>
                </a:path>
                <a:path w="641350" h="321310">
                  <a:moveTo>
                    <a:pt x="604078" y="77730"/>
                  </a:moveTo>
                  <a:lnTo>
                    <a:pt x="585621" y="77730"/>
                  </a:lnTo>
                  <a:lnTo>
                    <a:pt x="597314" y="77921"/>
                  </a:lnTo>
                  <a:lnTo>
                    <a:pt x="604078" y="77730"/>
                  </a:lnTo>
                  <a:close/>
                </a:path>
              </a:pathLst>
            </a:custGeom>
            <a:solidFill>
              <a:srgbClr val="7560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458264" y="2723224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540188" y="24"/>
                  </a:moveTo>
                  <a:lnTo>
                    <a:pt x="499062" y="18173"/>
                  </a:lnTo>
                  <a:lnTo>
                    <a:pt x="493934" y="33513"/>
                  </a:lnTo>
                  <a:lnTo>
                    <a:pt x="473498" y="60181"/>
                  </a:lnTo>
                  <a:lnTo>
                    <a:pt x="451543" y="86450"/>
                  </a:lnTo>
                  <a:lnTo>
                    <a:pt x="424565" y="107226"/>
                  </a:lnTo>
                  <a:lnTo>
                    <a:pt x="389060" y="117412"/>
                  </a:lnTo>
                  <a:lnTo>
                    <a:pt x="351386" y="115220"/>
                  </a:lnTo>
                  <a:lnTo>
                    <a:pt x="298865" y="113232"/>
                  </a:lnTo>
                  <a:lnTo>
                    <a:pt x="242528" y="112551"/>
                  </a:lnTo>
                  <a:lnTo>
                    <a:pt x="193409" y="114278"/>
                  </a:lnTo>
                  <a:lnTo>
                    <a:pt x="130637" y="139712"/>
                  </a:lnTo>
                  <a:lnTo>
                    <a:pt x="88976" y="171405"/>
                  </a:lnTo>
                  <a:lnTo>
                    <a:pt x="46966" y="200442"/>
                  </a:lnTo>
                  <a:lnTo>
                    <a:pt x="14016" y="212675"/>
                  </a:lnTo>
                  <a:lnTo>
                    <a:pt x="2141" y="212260"/>
                  </a:lnTo>
                  <a:lnTo>
                    <a:pt x="0" y="216229"/>
                  </a:lnTo>
                  <a:lnTo>
                    <a:pt x="3437" y="223972"/>
                  </a:lnTo>
                  <a:lnTo>
                    <a:pt x="14016" y="223688"/>
                  </a:lnTo>
                  <a:lnTo>
                    <a:pt x="34535" y="221538"/>
                  </a:lnTo>
                  <a:lnTo>
                    <a:pt x="54351" y="215400"/>
                  </a:lnTo>
                  <a:lnTo>
                    <a:pt x="76676" y="203970"/>
                  </a:lnTo>
                  <a:lnTo>
                    <a:pt x="104723" y="185944"/>
                  </a:lnTo>
                  <a:lnTo>
                    <a:pt x="119636" y="177864"/>
                  </a:lnTo>
                  <a:lnTo>
                    <a:pt x="132441" y="173700"/>
                  </a:lnTo>
                  <a:lnTo>
                    <a:pt x="141399" y="172154"/>
                  </a:lnTo>
                  <a:lnTo>
                    <a:pt x="144771" y="171927"/>
                  </a:lnTo>
                  <a:lnTo>
                    <a:pt x="143758" y="175776"/>
                  </a:lnTo>
                  <a:lnTo>
                    <a:pt x="141736" y="185425"/>
                  </a:lnTo>
                  <a:lnTo>
                    <a:pt x="140231" y="198024"/>
                  </a:lnTo>
                  <a:lnTo>
                    <a:pt x="140766" y="210723"/>
                  </a:lnTo>
                  <a:lnTo>
                    <a:pt x="137631" y="219502"/>
                  </a:lnTo>
                  <a:lnTo>
                    <a:pt x="127755" y="224334"/>
                  </a:lnTo>
                  <a:lnTo>
                    <a:pt x="116625" y="228355"/>
                  </a:lnTo>
                  <a:lnTo>
                    <a:pt x="109729" y="234701"/>
                  </a:lnTo>
                  <a:lnTo>
                    <a:pt x="108147" y="241942"/>
                  </a:lnTo>
                  <a:lnTo>
                    <a:pt x="108588" y="247426"/>
                  </a:lnTo>
                  <a:lnTo>
                    <a:pt x="109988" y="252454"/>
                  </a:lnTo>
                  <a:lnTo>
                    <a:pt x="111281" y="258329"/>
                  </a:lnTo>
                  <a:lnTo>
                    <a:pt x="112305" y="269004"/>
                  </a:lnTo>
                  <a:lnTo>
                    <a:pt x="112847" y="280244"/>
                  </a:lnTo>
                  <a:lnTo>
                    <a:pt x="112943" y="290075"/>
                  </a:lnTo>
                  <a:lnTo>
                    <a:pt x="112633" y="296524"/>
                  </a:lnTo>
                  <a:lnTo>
                    <a:pt x="111965" y="301990"/>
                  </a:lnTo>
                  <a:lnTo>
                    <a:pt x="109810" y="303387"/>
                  </a:lnTo>
                  <a:lnTo>
                    <a:pt x="109980" y="308989"/>
                  </a:lnTo>
                  <a:lnTo>
                    <a:pt x="110185" y="315739"/>
                  </a:lnTo>
                  <a:lnTo>
                    <a:pt x="117990" y="320703"/>
                  </a:lnTo>
                  <a:lnTo>
                    <a:pt x="123496" y="320703"/>
                  </a:lnTo>
                  <a:lnTo>
                    <a:pt x="130895" y="320703"/>
                  </a:lnTo>
                  <a:lnTo>
                    <a:pt x="141804" y="320703"/>
                  </a:lnTo>
                  <a:lnTo>
                    <a:pt x="151682" y="320703"/>
                  </a:lnTo>
                  <a:lnTo>
                    <a:pt x="155984" y="320703"/>
                  </a:lnTo>
                  <a:lnTo>
                    <a:pt x="155462" y="317303"/>
                  </a:lnTo>
                  <a:lnTo>
                    <a:pt x="153360" y="309610"/>
                  </a:lnTo>
                  <a:lnTo>
                    <a:pt x="148879" y="301380"/>
                  </a:lnTo>
                  <a:lnTo>
                    <a:pt x="141217" y="296374"/>
                  </a:lnTo>
                  <a:lnTo>
                    <a:pt x="138513" y="290613"/>
                  </a:lnTo>
                  <a:lnTo>
                    <a:pt x="137017" y="278331"/>
                  </a:lnTo>
                  <a:lnTo>
                    <a:pt x="138397" y="264083"/>
                  </a:lnTo>
                  <a:lnTo>
                    <a:pt x="144320" y="252422"/>
                  </a:lnTo>
                  <a:lnTo>
                    <a:pt x="152587" y="251637"/>
                  </a:lnTo>
                  <a:lnTo>
                    <a:pt x="162043" y="250182"/>
                  </a:lnTo>
                  <a:lnTo>
                    <a:pt x="172010" y="247982"/>
                  </a:lnTo>
                  <a:lnTo>
                    <a:pt x="181814" y="244963"/>
                  </a:lnTo>
                  <a:lnTo>
                    <a:pt x="186413" y="261493"/>
                  </a:lnTo>
                  <a:lnTo>
                    <a:pt x="189937" y="277822"/>
                  </a:lnTo>
                  <a:lnTo>
                    <a:pt x="192215" y="291100"/>
                  </a:lnTo>
                  <a:lnTo>
                    <a:pt x="193078" y="298477"/>
                  </a:lnTo>
                  <a:lnTo>
                    <a:pt x="193233" y="303942"/>
                  </a:lnTo>
                  <a:lnTo>
                    <a:pt x="190965" y="305287"/>
                  </a:lnTo>
                  <a:lnTo>
                    <a:pt x="192327" y="310941"/>
                  </a:lnTo>
                  <a:lnTo>
                    <a:pt x="193924" y="317573"/>
                  </a:lnTo>
                  <a:lnTo>
                    <a:pt x="200337" y="320703"/>
                  </a:lnTo>
                  <a:lnTo>
                    <a:pt x="205843" y="320703"/>
                  </a:lnTo>
                  <a:lnTo>
                    <a:pt x="212984" y="320703"/>
                  </a:lnTo>
                  <a:lnTo>
                    <a:pt x="223326" y="320703"/>
                  </a:lnTo>
                  <a:lnTo>
                    <a:pt x="232635" y="320703"/>
                  </a:lnTo>
                  <a:lnTo>
                    <a:pt x="236679" y="320703"/>
                  </a:lnTo>
                  <a:lnTo>
                    <a:pt x="236006" y="317307"/>
                  </a:lnTo>
                  <a:lnTo>
                    <a:pt x="233537" y="309682"/>
                  </a:lnTo>
                  <a:lnTo>
                    <a:pt x="228597" y="301673"/>
                  </a:lnTo>
                  <a:lnTo>
                    <a:pt x="220510" y="297125"/>
                  </a:lnTo>
                  <a:lnTo>
                    <a:pt x="218144" y="293482"/>
                  </a:lnTo>
                  <a:lnTo>
                    <a:pt x="221812" y="254374"/>
                  </a:lnTo>
                  <a:lnTo>
                    <a:pt x="247642" y="221536"/>
                  </a:lnTo>
                  <a:lnTo>
                    <a:pt x="292700" y="229384"/>
                  </a:lnTo>
                  <a:lnTo>
                    <a:pt x="331212" y="240109"/>
                  </a:lnTo>
                  <a:lnTo>
                    <a:pt x="365334" y="250908"/>
                  </a:lnTo>
                  <a:lnTo>
                    <a:pt x="397219" y="258980"/>
                  </a:lnTo>
                  <a:lnTo>
                    <a:pt x="397515" y="271238"/>
                  </a:lnTo>
                  <a:lnTo>
                    <a:pt x="398718" y="283711"/>
                  </a:lnTo>
                  <a:lnTo>
                    <a:pt x="401262" y="294030"/>
                  </a:lnTo>
                  <a:lnTo>
                    <a:pt x="405579" y="299828"/>
                  </a:lnTo>
                  <a:lnTo>
                    <a:pt x="407725" y="304087"/>
                  </a:lnTo>
                  <a:lnTo>
                    <a:pt x="408577" y="311152"/>
                  </a:lnTo>
                  <a:lnTo>
                    <a:pt x="410107" y="317773"/>
                  </a:lnTo>
                  <a:lnTo>
                    <a:pt x="414289" y="320703"/>
                  </a:lnTo>
                  <a:lnTo>
                    <a:pt x="422103" y="320703"/>
                  </a:lnTo>
                  <a:lnTo>
                    <a:pt x="433129" y="320703"/>
                  </a:lnTo>
                  <a:lnTo>
                    <a:pt x="442971" y="320703"/>
                  </a:lnTo>
                  <a:lnTo>
                    <a:pt x="447228" y="320703"/>
                  </a:lnTo>
                  <a:lnTo>
                    <a:pt x="446482" y="317479"/>
                  </a:lnTo>
                  <a:lnTo>
                    <a:pt x="444037" y="310309"/>
                  </a:lnTo>
                  <a:lnTo>
                    <a:pt x="439584" y="302941"/>
                  </a:lnTo>
                  <a:lnTo>
                    <a:pt x="432811" y="299127"/>
                  </a:lnTo>
                  <a:lnTo>
                    <a:pt x="430755" y="295628"/>
                  </a:lnTo>
                  <a:lnTo>
                    <a:pt x="430206" y="286912"/>
                  </a:lnTo>
                  <a:lnTo>
                    <a:pt x="431172" y="274830"/>
                  </a:lnTo>
                  <a:lnTo>
                    <a:pt x="433662" y="261233"/>
                  </a:lnTo>
                  <a:lnTo>
                    <a:pt x="439956" y="260755"/>
                  </a:lnTo>
                  <a:lnTo>
                    <a:pt x="446159" y="259794"/>
                  </a:lnTo>
                  <a:lnTo>
                    <a:pt x="452184" y="258379"/>
                  </a:lnTo>
                  <a:lnTo>
                    <a:pt x="456323" y="272191"/>
                  </a:lnTo>
                  <a:lnTo>
                    <a:pt x="461150" y="285545"/>
                  </a:lnTo>
                  <a:lnTo>
                    <a:pt x="466301" y="295816"/>
                  </a:lnTo>
                  <a:lnTo>
                    <a:pt x="471407" y="300379"/>
                  </a:lnTo>
                  <a:lnTo>
                    <a:pt x="476977" y="304181"/>
                  </a:lnTo>
                  <a:lnTo>
                    <a:pt x="480738" y="311034"/>
                  </a:lnTo>
                  <a:lnTo>
                    <a:pt x="484301" y="317641"/>
                  </a:lnTo>
                  <a:lnTo>
                    <a:pt x="489278" y="320703"/>
                  </a:lnTo>
                  <a:lnTo>
                    <a:pt x="498273" y="320827"/>
                  </a:lnTo>
                  <a:lnTo>
                    <a:pt x="508716" y="320813"/>
                  </a:lnTo>
                  <a:lnTo>
                    <a:pt x="517362" y="320744"/>
                  </a:lnTo>
                  <a:lnTo>
                    <a:pt x="520966" y="320703"/>
                  </a:lnTo>
                  <a:lnTo>
                    <a:pt x="519758" y="317088"/>
                  </a:lnTo>
                  <a:lnTo>
                    <a:pt x="516176" y="309057"/>
                  </a:lnTo>
                  <a:lnTo>
                    <a:pt x="510284" y="300829"/>
                  </a:lnTo>
                  <a:lnTo>
                    <a:pt x="502143" y="296624"/>
                  </a:lnTo>
                  <a:lnTo>
                    <a:pt x="498530" y="291583"/>
                  </a:lnTo>
                  <a:lnTo>
                    <a:pt x="495100" y="278776"/>
                  </a:lnTo>
                  <a:lnTo>
                    <a:pt x="492889" y="260828"/>
                  </a:lnTo>
                  <a:lnTo>
                    <a:pt x="492932" y="240358"/>
                  </a:lnTo>
                  <a:lnTo>
                    <a:pt x="510789" y="224858"/>
                  </a:lnTo>
                  <a:lnTo>
                    <a:pt x="524313" y="206205"/>
                  </a:lnTo>
                  <a:lnTo>
                    <a:pt x="532608" y="185030"/>
                  </a:lnTo>
                  <a:lnTo>
                    <a:pt x="534782" y="161965"/>
                  </a:lnTo>
                  <a:lnTo>
                    <a:pt x="534462" y="146288"/>
                  </a:lnTo>
                  <a:lnTo>
                    <a:pt x="535108" y="133251"/>
                  </a:lnTo>
                  <a:lnTo>
                    <a:pt x="536580" y="122556"/>
                  </a:lnTo>
                  <a:lnTo>
                    <a:pt x="538737" y="113908"/>
                  </a:lnTo>
                  <a:lnTo>
                    <a:pt x="545666" y="120348"/>
                  </a:lnTo>
                  <a:lnTo>
                    <a:pt x="553106" y="123492"/>
                  </a:lnTo>
                  <a:lnTo>
                    <a:pt x="557258" y="125021"/>
                  </a:lnTo>
                  <a:lnTo>
                    <a:pt x="563476" y="126664"/>
                  </a:lnTo>
                  <a:lnTo>
                    <a:pt x="569515" y="126974"/>
                  </a:lnTo>
                  <a:lnTo>
                    <a:pt x="573267" y="125218"/>
                  </a:lnTo>
                  <a:lnTo>
                    <a:pt x="572627" y="120666"/>
                  </a:lnTo>
                  <a:lnTo>
                    <a:pt x="570127" y="113654"/>
                  </a:lnTo>
                  <a:lnTo>
                    <a:pt x="567893" y="103295"/>
                  </a:lnTo>
                  <a:lnTo>
                    <a:pt x="566048" y="91997"/>
                  </a:lnTo>
                  <a:lnTo>
                    <a:pt x="564717" y="82171"/>
                  </a:lnTo>
                  <a:lnTo>
                    <a:pt x="574226" y="78576"/>
                  </a:lnTo>
                  <a:lnTo>
                    <a:pt x="585621" y="77668"/>
                  </a:lnTo>
                  <a:lnTo>
                    <a:pt x="597313" y="77859"/>
                  </a:lnTo>
                  <a:lnTo>
                    <a:pt x="607718" y="77565"/>
                  </a:lnTo>
                  <a:lnTo>
                    <a:pt x="621352" y="75992"/>
                  </a:lnTo>
                  <a:lnTo>
                    <a:pt x="621885" y="70222"/>
                  </a:lnTo>
                  <a:lnTo>
                    <a:pt x="621885" y="66552"/>
                  </a:lnTo>
                  <a:lnTo>
                    <a:pt x="630220" y="62356"/>
                  </a:lnTo>
                  <a:lnTo>
                    <a:pt x="637027" y="56586"/>
                  </a:lnTo>
                  <a:lnTo>
                    <a:pt x="640981" y="50030"/>
                  </a:lnTo>
                  <a:lnTo>
                    <a:pt x="640757" y="43475"/>
                  </a:lnTo>
                  <a:lnTo>
                    <a:pt x="633632" y="37577"/>
                  </a:lnTo>
                  <a:lnTo>
                    <a:pt x="620708" y="32466"/>
                  </a:lnTo>
                  <a:lnTo>
                    <a:pt x="606408" y="28141"/>
                  </a:lnTo>
                  <a:lnTo>
                    <a:pt x="595153" y="24603"/>
                  </a:lnTo>
                  <a:lnTo>
                    <a:pt x="584142" y="20407"/>
                  </a:lnTo>
                  <a:lnTo>
                    <a:pt x="581537" y="11487"/>
                  </a:lnTo>
                  <a:lnTo>
                    <a:pt x="578690" y="9781"/>
                  </a:lnTo>
                  <a:lnTo>
                    <a:pt x="570498" y="5981"/>
                  </a:lnTo>
                  <a:lnTo>
                    <a:pt x="557489" y="2069"/>
                  </a:lnTo>
                  <a:lnTo>
                    <a:pt x="540188" y="24"/>
                  </a:lnTo>
                  <a:close/>
                </a:path>
              </a:pathLst>
            </a:custGeom>
            <a:ln w="12700">
              <a:solidFill>
                <a:srgbClr val="7560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97725" y="2076904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492895" y="258441"/>
                  </a:moveTo>
                  <a:lnTo>
                    <a:pt x="452184" y="258441"/>
                  </a:lnTo>
                  <a:lnTo>
                    <a:pt x="456323" y="272253"/>
                  </a:lnTo>
                  <a:lnTo>
                    <a:pt x="461151" y="285607"/>
                  </a:lnTo>
                  <a:lnTo>
                    <a:pt x="466301" y="295878"/>
                  </a:lnTo>
                  <a:lnTo>
                    <a:pt x="471407" y="300441"/>
                  </a:lnTo>
                  <a:lnTo>
                    <a:pt x="476978" y="304243"/>
                  </a:lnTo>
                  <a:lnTo>
                    <a:pt x="480801" y="311213"/>
                  </a:lnTo>
                  <a:lnTo>
                    <a:pt x="484301" y="317703"/>
                  </a:lnTo>
                  <a:lnTo>
                    <a:pt x="489278" y="320765"/>
                  </a:lnTo>
                  <a:lnTo>
                    <a:pt x="498273" y="320889"/>
                  </a:lnTo>
                  <a:lnTo>
                    <a:pt x="520966" y="320765"/>
                  </a:lnTo>
                  <a:lnTo>
                    <a:pt x="519758" y="317150"/>
                  </a:lnTo>
                  <a:lnTo>
                    <a:pt x="516177" y="309119"/>
                  </a:lnTo>
                  <a:lnTo>
                    <a:pt x="510284" y="300891"/>
                  </a:lnTo>
                  <a:lnTo>
                    <a:pt x="502144" y="296687"/>
                  </a:lnTo>
                  <a:lnTo>
                    <a:pt x="498530" y="291644"/>
                  </a:lnTo>
                  <a:lnTo>
                    <a:pt x="495100" y="278838"/>
                  </a:lnTo>
                  <a:lnTo>
                    <a:pt x="492972" y="261556"/>
                  </a:lnTo>
                  <a:lnTo>
                    <a:pt x="492895" y="258441"/>
                  </a:lnTo>
                  <a:close/>
                </a:path>
                <a:path w="641350" h="321310">
                  <a:moveTo>
                    <a:pt x="533843" y="171989"/>
                  </a:moveTo>
                  <a:lnTo>
                    <a:pt x="144771" y="171989"/>
                  </a:lnTo>
                  <a:lnTo>
                    <a:pt x="143758" y="175839"/>
                  </a:lnTo>
                  <a:lnTo>
                    <a:pt x="141736" y="185487"/>
                  </a:lnTo>
                  <a:lnTo>
                    <a:pt x="140231" y="198086"/>
                  </a:lnTo>
                  <a:lnTo>
                    <a:pt x="140766" y="210785"/>
                  </a:lnTo>
                  <a:lnTo>
                    <a:pt x="137631" y="219564"/>
                  </a:lnTo>
                  <a:lnTo>
                    <a:pt x="127755" y="224396"/>
                  </a:lnTo>
                  <a:lnTo>
                    <a:pt x="116625" y="228417"/>
                  </a:lnTo>
                  <a:lnTo>
                    <a:pt x="109730" y="234763"/>
                  </a:lnTo>
                  <a:lnTo>
                    <a:pt x="108147" y="242004"/>
                  </a:lnTo>
                  <a:lnTo>
                    <a:pt x="108588" y="247488"/>
                  </a:lnTo>
                  <a:lnTo>
                    <a:pt x="109988" y="252516"/>
                  </a:lnTo>
                  <a:lnTo>
                    <a:pt x="111281" y="258391"/>
                  </a:lnTo>
                  <a:lnTo>
                    <a:pt x="112306" y="269066"/>
                  </a:lnTo>
                  <a:lnTo>
                    <a:pt x="112776" y="278838"/>
                  </a:lnTo>
                  <a:lnTo>
                    <a:pt x="112894" y="291162"/>
                  </a:lnTo>
                  <a:lnTo>
                    <a:pt x="112676" y="295690"/>
                  </a:lnTo>
                  <a:lnTo>
                    <a:pt x="112560" y="297187"/>
                  </a:lnTo>
                  <a:lnTo>
                    <a:pt x="111965" y="302052"/>
                  </a:lnTo>
                  <a:lnTo>
                    <a:pt x="109810" y="303449"/>
                  </a:lnTo>
                  <a:lnTo>
                    <a:pt x="110185" y="315802"/>
                  </a:lnTo>
                  <a:lnTo>
                    <a:pt x="117990" y="320765"/>
                  </a:lnTo>
                  <a:lnTo>
                    <a:pt x="155985" y="320765"/>
                  </a:lnTo>
                  <a:lnTo>
                    <a:pt x="155462" y="317365"/>
                  </a:lnTo>
                  <a:lnTo>
                    <a:pt x="153361" y="309672"/>
                  </a:lnTo>
                  <a:lnTo>
                    <a:pt x="148879" y="301443"/>
                  </a:lnTo>
                  <a:lnTo>
                    <a:pt x="141217" y="296437"/>
                  </a:lnTo>
                  <a:lnTo>
                    <a:pt x="138513" y="290675"/>
                  </a:lnTo>
                  <a:lnTo>
                    <a:pt x="137071" y="278838"/>
                  </a:lnTo>
                  <a:lnTo>
                    <a:pt x="137067" y="277884"/>
                  </a:lnTo>
                  <a:lnTo>
                    <a:pt x="138397" y="264145"/>
                  </a:lnTo>
                  <a:lnTo>
                    <a:pt x="144320" y="252484"/>
                  </a:lnTo>
                  <a:lnTo>
                    <a:pt x="152587" y="251699"/>
                  </a:lnTo>
                  <a:lnTo>
                    <a:pt x="162043" y="250244"/>
                  </a:lnTo>
                  <a:lnTo>
                    <a:pt x="172011" y="248045"/>
                  </a:lnTo>
                  <a:lnTo>
                    <a:pt x="181815" y="245026"/>
                  </a:lnTo>
                  <a:lnTo>
                    <a:pt x="226278" y="245026"/>
                  </a:lnTo>
                  <a:lnTo>
                    <a:pt x="231211" y="238143"/>
                  </a:lnTo>
                  <a:lnTo>
                    <a:pt x="238874" y="229843"/>
                  </a:lnTo>
                  <a:lnTo>
                    <a:pt x="247643" y="221598"/>
                  </a:lnTo>
                  <a:lnTo>
                    <a:pt x="513197" y="221598"/>
                  </a:lnTo>
                  <a:lnTo>
                    <a:pt x="524312" y="206267"/>
                  </a:lnTo>
                  <a:lnTo>
                    <a:pt x="532608" y="185092"/>
                  </a:lnTo>
                  <a:lnTo>
                    <a:pt x="533843" y="171989"/>
                  </a:lnTo>
                  <a:close/>
                </a:path>
                <a:path w="641350" h="321310">
                  <a:moveTo>
                    <a:pt x="226278" y="245026"/>
                  </a:moveTo>
                  <a:lnTo>
                    <a:pt x="181815" y="245026"/>
                  </a:lnTo>
                  <a:lnTo>
                    <a:pt x="186413" y="261556"/>
                  </a:lnTo>
                  <a:lnTo>
                    <a:pt x="189937" y="277884"/>
                  </a:lnTo>
                  <a:lnTo>
                    <a:pt x="192215" y="291162"/>
                  </a:lnTo>
                  <a:lnTo>
                    <a:pt x="193078" y="298538"/>
                  </a:lnTo>
                  <a:lnTo>
                    <a:pt x="193234" y="304004"/>
                  </a:lnTo>
                  <a:lnTo>
                    <a:pt x="190966" y="305348"/>
                  </a:lnTo>
                  <a:lnTo>
                    <a:pt x="193925" y="317635"/>
                  </a:lnTo>
                  <a:lnTo>
                    <a:pt x="200337" y="320765"/>
                  </a:lnTo>
                  <a:lnTo>
                    <a:pt x="236679" y="320765"/>
                  </a:lnTo>
                  <a:lnTo>
                    <a:pt x="236005" y="317365"/>
                  </a:lnTo>
                  <a:lnTo>
                    <a:pt x="233537" y="309744"/>
                  </a:lnTo>
                  <a:lnTo>
                    <a:pt x="228597" y="301735"/>
                  </a:lnTo>
                  <a:lnTo>
                    <a:pt x="220511" y="297187"/>
                  </a:lnTo>
                  <a:lnTo>
                    <a:pt x="218144" y="293544"/>
                  </a:lnTo>
                  <a:lnTo>
                    <a:pt x="217286" y="285607"/>
                  </a:lnTo>
                  <a:lnTo>
                    <a:pt x="217298" y="283773"/>
                  </a:lnTo>
                  <a:lnTo>
                    <a:pt x="218207" y="272253"/>
                  </a:lnTo>
                  <a:lnTo>
                    <a:pt x="218334" y="271300"/>
                  </a:lnTo>
                  <a:lnTo>
                    <a:pt x="221813" y="254436"/>
                  </a:lnTo>
                  <a:lnTo>
                    <a:pt x="225306" y="246380"/>
                  </a:lnTo>
                  <a:lnTo>
                    <a:pt x="226278" y="245026"/>
                  </a:lnTo>
                  <a:close/>
                </a:path>
                <a:path w="641350" h="321310">
                  <a:moveTo>
                    <a:pt x="513197" y="221598"/>
                  </a:moveTo>
                  <a:lnTo>
                    <a:pt x="247643" y="221598"/>
                  </a:lnTo>
                  <a:lnTo>
                    <a:pt x="292700" y="229446"/>
                  </a:lnTo>
                  <a:lnTo>
                    <a:pt x="331212" y="240171"/>
                  </a:lnTo>
                  <a:lnTo>
                    <a:pt x="365334" y="250969"/>
                  </a:lnTo>
                  <a:lnTo>
                    <a:pt x="397220" y="259041"/>
                  </a:lnTo>
                  <a:lnTo>
                    <a:pt x="397516" y="271300"/>
                  </a:lnTo>
                  <a:lnTo>
                    <a:pt x="398719" y="283773"/>
                  </a:lnTo>
                  <a:lnTo>
                    <a:pt x="401262" y="294092"/>
                  </a:lnTo>
                  <a:lnTo>
                    <a:pt x="405579" y="299890"/>
                  </a:lnTo>
                  <a:lnTo>
                    <a:pt x="407653" y="304004"/>
                  </a:lnTo>
                  <a:lnTo>
                    <a:pt x="407737" y="304243"/>
                  </a:lnTo>
                  <a:lnTo>
                    <a:pt x="408577" y="311213"/>
                  </a:lnTo>
                  <a:lnTo>
                    <a:pt x="410108" y="317835"/>
                  </a:lnTo>
                  <a:lnTo>
                    <a:pt x="414290" y="320765"/>
                  </a:lnTo>
                  <a:lnTo>
                    <a:pt x="447229" y="320765"/>
                  </a:lnTo>
                  <a:lnTo>
                    <a:pt x="432812" y="299190"/>
                  </a:lnTo>
                  <a:lnTo>
                    <a:pt x="430755" y="295690"/>
                  </a:lnTo>
                  <a:lnTo>
                    <a:pt x="430405" y="290137"/>
                  </a:lnTo>
                  <a:lnTo>
                    <a:pt x="430462" y="283773"/>
                  </a:lnTo>
                  <a:lnTo>
                    <a:pt x="431172" y="274893"/>
                  </a:lnTo>
                  <a:lnTo>
                    <a:pt x="433663" y="261294"/>
                  </a:lnTo>
                  <a:lnTo>
                    <a:pt x="439957" y="260817"/>
                  </a:lnTo>
                  <a:lnTo>
                    <a:pt x="446159" y="259855"/>
                  </a:lnTo>
                  <a:lnTo>
                    <a:pt x="452184" y="258441"/>
                  </a:lnTo>
                  <a:lnTo>
                    <a:pt x="492895" y="258441"/>
                  </a:lnTo>
                  <a:lnTo>
                    <a:pt x="492932" y="240419"/>
                  </a:lnTo>
                  <a:lnTo>
                    <a:pt x="510789" y="224920"/>
                  </a:lnTo>
                  <a:lnTo>
                    <a:pt x="513197" y="221598"/>
                  </a:lnTo>
                  <a:close/>
                </a:path>
                <a:path w="641350" h="321310">
                  <a:moveTo>
                    <a:pt x="2142" y="212322"/>
                  </a:moveTo>
                  <a:lnTo>
                    <a:pt x="0" y="216291"/>
                  </a:lnTo>
                  <a:lnTo>
                    <a:pt x="3437" y="224034"/>
                  </a:lnTo>
                  <a:lnTo>
                    <a:pt x="14016" y="223751"/>
                  </a:lnTo>
                  <a:lnTo>
                    <a:pt x="34544" y="221598"/>
                  </a:lnTo>
                  <a:lnTo>
                    <a:pt x="54351" y="215462"/>
                  </a:lnTo>
                  <a:lnTo>
                    <a:pt x="59673" y="212737"/>
                  </a:lnTo>
                  <a:lnTo>
                    <a:pt x="14016" y="212737"/>
                  </a:lnTo>
                  <a:lnTo>
                    <a:pt x="2142" y="212322"/>
                  </a:lnTo>
                  <a:close/>
                </a:path>
                <a:path w="641350" h="321310">
                  <a:moveTo>
                    <a:pt x="242528" y="112612"/>
                  </a:moveTo>
                  <a:lnTo>
                    <a:pt x="193410" y="114339"/>
                  </a:lnTo>
                  <a:lnTo>
                    <a:pt x="162542" y="119576"/>
                  </a:lnTo>
                  <a:lnTo>
                    <a:pt x="130637" y="139774"/>
                  </a:lnTo>
                  <a:lnTo>
                    <a:pt x="88976" y="171466"/>
                  </a:lnTo>
                  <a:lnTo>
                    <a:pt x="46967" y="200504"/>
                  </a:lnTo>
                  <a:lnTo>
                    <a:pt x="14016" y="212737"/>
                  </a:lnTo>
                  <a:lnTo>
                    <a:pt x="59673" y="212737"/>
                  </a:lnTo>
                  <a:lnTo>
                    <a:pt x="76676" y="204031"/>
                  </a:lnTo>
                  <a:lnTo>
                    <a:pt x="104724" y="186005"/>
                  </a:lnTo>
                  <a:lnTo>
                    <a:pt x="119637" y="177926"/>
                  </a:lnTo>
                  <a:lnTo>
                    <a:pt x="132441" y="173762"/>
                  </a:lnTo>
                  <a:lnTo>
                    <a:pt x="141398" y="172216"/>
                  </a:lnTo>
                  <a:lnTo>
                    <a:pt x="144771" y="171989"/>
                  </a:lnTo>
                  <a:lnTo>
                    <a:pt x="533843" y="171989"/>
                  </a:lnTo>
                  <a:lnTo>
                    <a:pt x="534783" y="162027"/>
                  </a:lnTo>
                  <a:lnTo>
                    <a:pt x="534462" y="146350"/>
                  </a:lnTo>
                  <a:lnTo>
                    <a:pt x="535109" y="133313"/>
                  </a:lnTo>
                  <a:lnTo>
                    <a:pt x="536581" y="122618"/>
                  </a:lnTo>
                  <a:lnTo>
                    <a:pt x="537864" y="117475"/>
                  </a:lnTo>
                  <a:lnTo>
                    <a:pt x="389060" y="117475"/>
                  </a:lnTo>
                  <a:lnTo>
                    <a:pt x="351387" y="115282"/>
                  </a:lnTo>
                  <a:lnTo>
                    <a:pt x="298865" y="113294"/>
                  </a:lnTo>
                  <a:lnTo>
                    <a:pt x="242528" y="112612"/>
                  </a:lnTo>
                  <a:close/>
                </a:path>
                <a:path w="641350" h="321310">
                  <a:moveTo>
                    <a:pt x="570218" y="113971"/>
                  </a:moveTo>
                  <a:lnTo>
                    <a:pt x="538737" y="113971"/>
                  </a:lnTo>
                  <a:lnTo>
                    <a:pt x="545666" y="120409"/>
                  </a:lnTo>
                  <a:lnTo>
                    <a:pt x="553106" y="123554"/>
                  </a:lnTo>
                  <a:lnTo>
                    <a:pt x="557259" y="125083"/>
                  </a:lnTo>
                  <a:lnTo>
                    <a:pt x="563476" y="126726"/>
                  </a:lnTo>
                  <a:lnTo>
                    <a:pt x="569515" y="127035"/>
                  </a:lnTo>
                  <a:lnTo>
                    <a:pt x="573268" y="125280"/>
                  </a:lnTo>
                  <a:lnTo>
                    <a:pt x="572627" y="120728"/>
                  </a:lnTo>
                  <a:lnTo>
                    <a:pt x="570218" y="113971"/>
                  </a:lnTo>
                  <a:close/>
                </a:path>
                <a:path w="641350" h="321310">
                  <a:moveTo>
                    <a:pt x="536517" y="0"/>
                  </a:moveTo>
                  <a:lnTo>
                    <a:pt x="499063" y="18236"/>
                  </a:lnTo>
                  <a:lnTo>
                    <a:pt x="493934" y="33576"/>
                  </a:lnTo>
                  <a:lnTo>
                    <a:pt x="473499" y="60243"/>
                  </a:lnTo>
                  <a:lnTo>
                    <a:pt x="451543" y="86512"/>
                  </a:lnTo>
                  <a:lnTo>
                    <a:pt x="424565" y="107287"/>
                  </a:lnTo>
                  <a:lnTo>
                    <a:pt x="389060" y="117475"/>
                  </a:lnTo>
                  <a:lnTo>
                    <a:pt x="537864" y="117475"/>
                  </a:lnTo>
                  <a:lnTo>
                    <a:pt x="538737" y="113971"/>
                  </a:lnTo>
                  <a:lnTo>
                    <a:pt x="570218" y="113971"/>
                  </a:lnTo>
                  <a:lnTo>
                    <a:pt x="570127" y="113716"/>
                  </a:lnTo>
                  <a:lnTo>
                    <a:pt x="567893" y="103356"/>
                  </a:lnTo>
                  <a:lnTo>
                    <a:pt x="566048" y="92059"/>
                  </a:lnTo>
                  <a:lnTo>
                    <a:pt x="564718" y="82233"/>
                  </a:lnTo>
                  <a:lnTo>
                    <a:pt x="574227" y="78639"/>
                  </a:lnTo>
                  <a:lnTo>
                    <a:pt x="585621" y="77730"/>
                  </a:lnTo>
                  <a:lnTo>
                    <a:pt x="604078" y="77730"/>
                  </a:lnTo>
                  <a:lnTo>
                    <a:pt x="607719" y="77627"/>
                  </a:lnTo>
                  <a:lnTo>
                    <a:pt x="621352" y="76055"/>
                  </a:lnTo>
                  <a:lnTo>
                    <a:pt x="621885" y="70284"/>
                  </a:lnTo>
                  <a:lnTo>
                    <a:pt x="621885" y="66615"/>
                  </a:lnTo>
                  <a:lnTo>
                    <a:pt x="630220" y="62418"/>
                  </a:lnTo>
                  <a:lnTo>
                    <a:pt x="637027" y="56648"/>
                  </a:lnTo>
                  <a:lnTo>
                    <a:pt x="640981" y="50091"/>
                  </a:lnTo>
                  <a:lnTo>
                    <a:pt x="640758" y="43536"/>
                  </a:lnTo>
                  <a:lnTo>
                    <a:pt x="633632" y="37638"/>
                  </a:lnTo>
                  <a:lnTo>
                    <a:pt x="620709" y="32527"/>
                  </a:lnTo>
                  <a:lnTo>
                    <a:pt x="606409" y="28202"/>
                  </a:lnTo>
                  <a:lnTo>
                    <a:pt x="595153" y="24664"/>
                  </a:lnTo>
                  <a:lnTo>
                    <a:pt x="584142" y="20469"/>
                  </a:lnTo>
                  <a:lnTo>
                    <a:pt x="581538" y="11549"/>
                  </a:lnTo>
                  <a:lnTo>
                    <a:pt x="578690" y="9842"/>
                  </a:lnTo>
                  <a:lnTo>
                    <a:pt x="570498" y="6043"/>
                  </a:lnTo>
                  <a:lnTo>
                    <a:pt x="557489" y="2131"/>
                  </a:lnTo>
                  <a:lnTo>
                    <a:pt x="540189" y="86"/>
                  </a:lnTo>
                  <a:lnTo>
                    <a:pt x="536517" y="0"/>
                  </a:lnTo>
                  <a:close/>
                </a:path>
                <a:path w="641350" h="321310">
                  <a:moveTo>
                    <a:pt x="604078" y="77730"/>
                  </a:moveTo>
                  <a:lnTo>
                    <a:pt x="585621" y="77730"/>
                  </a:lnTo>
                  <a:lnTo>
                    <a:pt x="597314" y="77921"/>
                  </a:lnTo>
                  <a:lnTo>
                    <a:pt x="604078" y="77730"/>
                  </a:lnTo>
                  <a:close/>
                </a:path>
              </a:pathLst>
            </a:custGeom>
            <a:solidFill>
              <a:srgbClr val="7560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97725" y="2076904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540188" y="24"/>
                  </a:moveTo>
                  <a:lnTo>
                    <a:pt x="499062" y="18173"/>
                  </a:lnTo>
                  <a:lnTo>
                    <a:pt x="493934" y="33513"/>
                  </a:lnTo>
                  <a:lnTo>
                    <a:pt x="473498" y="60181"/>
                  </a:lnTo>
                  <a:lnTo>
                    <a:pt x="451543" y="86450"/>
                  </a:lnTo>
                  <a:lnTo>
                    <a:pt x="424565" y="107226"/>
                  </a:lnTo>
                  <a:lnTo>
                    <a:pt x="389060" y="117412"/>
                  </a:lnTo>
                  <a:lnTo>
                    <a:pt x="351386" y="115220"/>
                  </a:lnTo>
                  <a:lnTo>
                    <a:pt x="298865" y="113232"/>
                  </a:lnTo>
                  <a:lnTo>
                    <a:pt x="242528" y="112551"/>
                  </a:lnTo>
                  <a:lnTo>
                    <a:pt x="193409" y="114278"/>
                  </a:lnTo>
                  <a:lnTo>
                    <a:pt x="130637" y="139712"/>
                  </a:lnTo>
                  <a:lnTo>
                    <a:pt x="88976" y="171405"/>
                  </a:lnTo>
                  <a:lnTo>
                    <a:pt x="46966" y="200442"/>
                  </a:lnTo>
                  <a:lnTo>
                    <a:pt x="14016" y="212675"/>
                  </a:lnTo>
                  <a:lnTo>
                    <a:pt x="2141" y="212260"/>
                  </a:lnTo>
                  <a:lnTo>
                    <a:pt x="0" y="216229"/>
                  </a:lnTo>
                  <a:lnTo>
                    <a:pt x="3437" y="223972"/>
                  </a:lnTo>
                  <a:lnTo>
                    <a:pt x="14016" y="223688"/>
                  </a:lnTo>
                  <a:lnTo>
                    <a:pt x="34535" y="221538"/>
                  </a:lnTo>
                  <a:lnTo>
                    <a:pt x="54351" y="215400"/>
                  </a:lnTo>
                  <a:lnTo>
                    <a:pt x="76676" y="203970"/>
                  </a:lnTo>
                  <a:lnTo>
                    <a:pt x="104723" y="185944"/>
                  </a:lnTo>
                  <a:lnTo>
                    <a:pt x="119636" y="177864"/>
                  </a:lnTo>
                  <a:lnTo>
                    <a:pt x="132441" y="173700"/>
                  </a:lnTo>
                  <a:lnTo>
                    <a:pt x="141399" y="172154"/>
                  </a:lnTo>
                  <a:lnTo>
                    <a:pt x="144771" y="171927"/>
                  </a:lnTo>
                  <a:lnTo>
                    <a:pt x="143758" y="175776"/>
                  </a:lnTo>
                  <a:lnTo>
                    <a:pt x="141736" y="185425"/>
                  </a:lnTo>
                  <a:lnTo>
                    <a:pt x="140231" y="198024"/>
                  </a:lnTo>
                  <a:lnTo>
                    <a:pt x="140766" y="210723"/>
                  </a:lnTo>
                  <a:lnTo>
                    <a:pt x="137631" y="219502"/>
                  </a:lnTo>
                  <a:lnTo>
                    <a:pt x="127755" y="224334"/>
                  </a:lnTo>
                  <a:lnTo>
                    <a:pt x="116625" y="228355"/>
                  </a:lnTo>
                  <a:lnTo>
                    <a:pt x="109729" y="234701"/>
                  </a:lnTo>
                  <a:lnTo>
                    <a:pt x="108147" y="241942"/>
                  </a:lnTo>
                  <a:lnTo>
                    <a:pt x="108588" y="247426"/>
                  </a:lnTo>
                  <a:lnTo>
                    <a:pt x="109988" y="252454"/>
                  </a:lnTo>
                  <a:lnTo>
                    <a:pt x="111281" y="258329"/>
                  </a:lnTo>
                  <a:lnTo>
                    <a:pt x="112305" y="269004"/>
                  </a:lnTo>
                  <a:lnTo>
                    <a:pt x="112847" y="280244"/>
                  </a:lnTo>
                  <a:lnTo>
                    <a:pt x="112943" y="290075"/>
                  </a:lnTo>
                  <a:lnTo>
                    <a:pt x="112633" y="296524"/>
                  </a:lnTo>
                  <a:lnTo>
                    <a:pt x="111965" y="301990"/>
                  </a:lnTo>
                  <a:lnTo>
                    <a:pt x="109810" y="303387"/>
                  </a:lnTo>
                  <a:lnTo>
                    <a:pt x="109980" y="308989"/>
                  </a:lnTo>
                  <a:lnTo>
                    <a:pt x="110185" y="315739"/>
                  </a:lnTo>
                  <a:lnTo>
                    <a:pt x="117990" y="320703"/>
                  </a:lnTo>
                  <a:lnTo>
                    <a:pt x="123496" y="320703"/>
                  </a:lnTo>
                  <a:lnTo>
                    <a:pt x="130895" y="320703"/>
                  </a:lnTo>
                  <a:lnTo>
                    <a:pt x="141804" y="320703"/>
                  </a:lnTo>
                  <a:lnTo>
                    <a:pt x="151682" y="320703"/>
                  </a:lnTo>
                  <a:lnTo>
                    <a:pt x="155984" y="320703"/>
                  </a:lnTo>
                  <a:lnTo>
                    <a:pt x="155462" y="317303"/>
                  </a:lnTo>
                  <a:lnTo>
                    <a:pt x="153360" y="309610"/>
                  </a:lnTo>
                  <a:lnTo>
                    <a:pt x="148879" y="301380"/>
                  </a:lnTo>
                  <a:lnTo>
                    <a:pt x="141217" y="296374"/>
                  </a:lnTo>
                  <a:lnTo>
                    <a:pt x="138513" y="290613"/>
                  </a:lnTo>
                  <a:lnTo>
                    <a:pt x="137017" y="278331"/>
                  </a:lnTo>
                  <a:lnTo>
                    <a:pt x="138397" y="264083"/>
                  </a:lnTo>
                  <a:lnTo>
                    <a:pt x="144320" y="252422"/>
                  </a:lnTo>
                  <a:lnTo>
                    <a:pt x="152587" y="251637"/>
                  </a:lnTo>
                  <a:lnTo>
                    <a:pt x="162043" y="250182"/>
                  </a:lnTo>
                  <a:lnTo>
                    <a:pt x="172010" y="247982"/>
                  </a:lnTo>
                  <a:lnTo>
                    <a:pt x="181814" y="244963"/>
                  </a:lnTo>
                  <a:lnTo>
                    <a:pt x="186413" y="261493"/>
                  </a:lnTo>
                  <a:lnTo>
                    <a:pt x="189937" y="277822"/>
                  </a:lnTo>
                  <a:lnTo>
                    <a:pt x="192215" y="291100"/>
                  </a:lnTo>
                  <a:lnTo>
                    <a:pt x="193078" y="298477"/>
                  </a:lnTo>
                  <a:lnTo>
                    <a:pt x="193233" y="303942"/>
                  </a:lnTo>
                  <a:lnTo>
                    <a:pt x="190965" y="305287"/>
                  </a:lnTo>
                  <a:lnTo>
                    <a:pt x="192327" y="310941"/>
                  </a:lnTo>
                  <a:lnTo>
                    <a:pt x="193924" y="317573"/>
                  </a:lnTo>
                  <a:lnTo>
                    <a:pt x="200337" y="320703"/>
                  </a:lnTo>
                  <a:lnTo>
                    <a:pt x="205843" y="320703"/>
                  </a:lnTo>
                  <a:lnTo>
                    <a:pt x="212984" y="320703"/>
                  </a:lnTo>
                  <a:lnTo>
                    <a:pt x="223326" y="320703"/>
                  </a:lnTo>
                  <a:lnTo>
                    <a:pt x="232635" y="320703"/>
                  </a:lnTo>
                  <a:lnTo>
                    <a:pt x="236679" y="320703"/>
                  </a:lnTo>
                  <a:lnTo>
                    <a:pt x="236006" y="317307"/>
                  </a:lnTo>
                  <a:lnTo>
                    <a:pt x="233537" y="309682"/>
                  </a:lnTo>
                  <a:lnTo>
                    <a:pt x="228597" y="301673"/>
                  </a:lnTo>
                  <a:lnTo>
                    <a:pt x="220510" y="297125"/>
                  </a:lnTo>
                  <a:lnTo>
                    <a:pt x="218144" y="293482"/>
                  </a:lnTo>
                  <a:lnTo>
                    <a:pt x="221812" y="254374"/>
                  </a:lnTo>
                  <a:lnTo>
                    <a:pt x="247642" y="221536"/>
                  </a:lnTo>
                  <a:lnTo>
                    <a:pt x="292700" y="229384"/>
                  </a:lnTo>
                  <a:lnTo>
                    <a:pt x="331212" y="240109"/>
                  </a:lnTo>
                  <a:lnTo>
                    <a:pt x="365334" y="250908"/>
                  </a:lnTo>
                  <a:lnTo>
                    <a:pt x="397219" y="258980"/>
                  </a:lnTo>
                  <a:lnTo>
                    <a:pt x="397515" y="271238"/>
                  </a:lnTo>
                  <a:lnTo>
                    <a:pt x="398718" y="283711"/>
                  </a:lnTo>
                  <a:lnTo>
                    <a:pt x="401262" y="294030"/>
                  </a:lnTo>
                  <a:lnTo>
                    <a:pt x="405579" y="299828"/>
                  </a:lnTo>
                  <a:lnTo>
                    <a:pt x="407725" y="304087"/>
                  </a:lnTo>
                  <a:lnTo>
                    <a:pt x="408577" y="311152"/>
                  </a:lnTo>
                  <a:lnTo>
                    <a:pt x="410107" y="317773"/>
                  </a:lnTo>
                  <a:lnTo>
                    <a:pt x="414289" y="320703"/>
                  </a:lnTo>
                  <a:lnTo>
                    <a:pt x="422103" y="320703"/>
                  </a:lnTo>
                  <a:lnTo>
                    <a:pt x="433129" y="320703"/>
                  </a:lnTo>
                  <a:lnTo>
                    <a:pt x="442971" y="320703"/>
                  </a:lnTo>
                  <a:lnTo>
                    <a:pt x="447228" y="320703"/>
                  </a:lnTo>
                  <a:lnTo>
                    <a:pt x="446482" y="317479"/>
                  </a:lnTo>
                  <a:lnTo>
                    <a:pt x="444037" y="310309"/>
                  </a:lnTo>
                  <a:lnTo>
                    <a:pt x="439584" y="302941"/>
                  </a:lnTo>
                  <a:lnTo>
                    <a:pt x="432811" y="299127"/>
                  </a:lnTo>
                  <a:lnTo>
                    <a:pt x="430755" y="295628"/>
                  </a:lnTo>
                  <a:lnTo>
                    <a:pt x="430206" y="286912"/>
                  </a:lnTo>
                  <a:lnTo>
                    <a:pt x="431172" y="274830"/>
                  </a:lnTo>
                  <a:lnTo>
                    <a:pt x="433662" y="261233"/>
                  </a:lnTo>
                  <a:lnTo>
                    <a:pt x="439956" y="260755"/>
                  </a:lnTo>
                  <a:lnTo>
                    <a:pt x="446159" y="259794"/>
                  </a:lnTo>
                  <a:lnTo>
                    <a:pt x="452184" y="258379"/>
                  </a:lnTo>
                  <a:lnTo>
                    <a:pt x="456323" y="272191"/>
                  </a:lnTo>
                  <a:lnTo>
                    <a:pt x="461150" y="285545"/>
                  </a:lnTo>
                  <a:lnTo>
                    <a:pt x="466301" y="295816"/>
                  </a:lnTo>
                  <a:lnTo>
                    <a:pt x="471407" y="300379"/>
                  </a:lnTo>
                  <a:lnTo>
                    <a:pt x="476977" y="304181"/>
                  </a:lnTo>
                  <a:lnTo>
                    <a:pt x="480738" y="311034"/>
                  </a:lnTo>
                  <a:lnTo>
                    <a:pt x="484301" y="317641"/>
                  </a:lnTo>
                  <a:lnTo>
                    <a:pt x="489278" y="320703"/>
                  </a:lnTo>
                  <a:lnTo>
                    <a:pt x="498273" y="320827"/>
                  </a:lnTo>
                  <a:lnTo>
                    <a:pt x="508716" y="320813"/>
                  </a:lnTo>
                  <a:lnTo>
                    <a:pt x="517362" y="320744"/>
                  </a:lnTo>
                  <a:lnTo>
                    <a:pt x="520966" y="320703"/>
                  </a:lnTo>
                  <a:lnTo>
                    <a:pt x="519758" y="317088"/>
                  </a:lnTo>
                  <a:lnTo>
                    <a:pt x="516176" y="309057"/>
                  </a:lnTo>
                  <a:lnTo>
                    <a:pt x="510284" y="300829"/>
                  </a:lnTo>
                  <a:lnTo>
                    <a:pt x="502143" y="296624"/>
                  </a:lnTo>
                  <a:lnTo>
                    <a:pt x="498530" y="291583"/>
                  </a:lnTo>
                  <a:lnTo>
                    <a:pt x="495100" y="278776"/>
                  </a:lnTo>
                  <a:lnTo>
                    <a:pt x="492889" y="260828"/>
                  </a:lnTo>
                  <a:lnTo>
                    <a:pt x="492932" y="240358"/>
                  </a:lnTo>
                  <a:lnTo>
                    <a:pt x="510789" y="224858"/>
                  </a:lnTo>
                  <a:lnTo>
                    <a:pt x="524313" y="206205"/>
                  </a:lnTo>
                  <a:lnTo>
                    <a:pt x="532608" y="185030"/>
                  </a:lnTo>
                  <a:lnTo>
                    <a:pt x="534782" y="161965"/>
                  </a:lnTo>
                  <a:lnTo>
                    <a:pt x="534462" y="146288"/>
                  </a:lnTo>
                  <a:lnTo>
                    <a:pt x="535108" y="133251"/>
                  </a:lnTo>
                  <a:lnTo>
                    <a:pt x="536580" y="122556"/>
                  </a:lnTo>
                  <a:lnTo>
                    <a:pt x="538737" y="113908"/>
                  </a:lnTo>
                  <a:lnTo>
                    <a:pt x="545666" y="120348"/>
                  </a:lnTo>
                  <a:lnTo>
                    <a:pt x="553106" y="123492"/>
                  </a:lnTo>
                  <a:lnTo>
                    <a:pt x="557258" y="125021"/>
                  </a:lnTo>
                  <a:lnTo>
                    <a:pt x="563476" y="126664"/>
                  </a:lnTo>
                  <a:lnTo>
                    <a:pt x="569515" y="126974"/>
                  </a:lnTo>
                  <a:lnTo>
                    <a:pt x="573267" y="125218"/>
                  </a:lnTo>
                  <a:lnTo>
                    <a:pt x="572627" y="120666"/>
                  </a:lnTo>
                  <a:lnTo>
                    <a:pt x="570127" y="113654"/>
                  </a:lnTo>
                  <a:lnTo>
                    <a:pt x="567893" y="103295"/>
                  </a:lnTo>
                  <a:lnTo>
                    <a:pt x="566048" y="91997"/>
                  </a:lnTo>
                  <a:lnTo>
                    <a:pt x="564717" y="82171"/>
                  </a:lnTo>
                  <a:lnTo>
                    <a:pt x="574226" y="78576"/>
                  </a:lnTo>
                  <a:lnTo>
                    <a:pt x="585621" y="77668"/>
                  </a:lnTo>
                  <a:lnTo>
                    <a:pt x="597313" y="77859"/>
                  </a:lnTo>
                  <a:lnTo>
                    <a:pt x="607718" y="77565"/>
                  </a:lnTo>
                  <a:lnTo>
                    <a:pt x="621352" y="75992"/>
                  </a:lnTo>
                  <a:lnTo>
                    <a:pt x="621885" y="70222"/>
                  </a:lnTo>
                  <a:lnTo>
                    <a:pt x="621885" y="66552"/>
                  </a:lnTo>
                  <a:lnTo>
                    <a:pt x="630220" y="62356"/>
                  </a:lnTo>
                  <a:lnTo>
                    <a:pt x="637027" y="56586"/>
                  </a:lnTo>
                  <a:lnTo>
                    <a:pt x="640981" y="50030"/>
                  </a:lnTo>
                  <a:lnTo>
                    <a:pt x="640757" y="43475"/>
                  </a:lnTo>
                  <a:lnTo>
                    <a:pt x="633632" y="37577"/>
                  </a:lnTo>
                  <a:lnTo>
                    <a:pt x="620708" y="32466"/>
                  </a:lnTo>
                  <a:lnTo>
                    <a:pt x="606408" y="28141"/>
                  </a:lnTo>
                  <a:lnTo>
                    <a:pt x="595153" y="24603"/>
                  </a:lnTo>
                  <a:lnTo>
                    <a:pt x="584142" y="20407"/>
                  </a:lnTo>
                  <a:lnTo>
                    <a:pt x="581537" y="11487"/>
                  </a:lnTo>
                  <a:lnTo>
                    <a:pt x="578690" y="9781"/>
                  </a:lnTo>
                  <a:lnTo>
                    <a:pt x="570498" y="5981"/>
                  </a:lnTo>
                  <a:lnTo>
                    <a:pt x="557489" y="2069"/>
                  </a:lnTo>
                  <a:lnTo>
                    <a:pt x="540188" y="24"/>
                  </a:lnTo>
                  <a:close/>
                </a:path>
              </a:pathLst>
            </a:custGeom>
            <a:ln w="12700">
              <a:solidFill>
                <a:srgbClr val="7560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70437" y="2901086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492895" y="258441"/>
                  </a:moveTo>
                  <a:lnTo>
                    <a:pt x="452184" y="258441"/>
                  </a:lnTo>
                  <a:lnTo>
                    <a:pt x="456323" y="272253"/>
                  </a:lnTo>
                  <a:lnTo>
                    <a:pt x="461151" y="285607"/>
                  </a:lnTo>
                  <a:lnTo>
                    <a:pt x="466301" y="295878"/>
                  </a:lnTo>
                  <a:lnTo>
                    <a:pt x="471407" y="300441"/>
                  </a:lnTo>
                  <a:lnTo>
                    <a:pt x="476978" y="304243"/>
                  </a:lnTo>
                  <a:lnTo>
                    <a:pt x="480801" y="311213"/>
                  </a:lnTo>
                  <a:lnTo>
                    <a:pt x="484301" y="317703"/>
                  </a:lnTo>
                  <a:lnTo>
                    <a:pt x="489278" y="320765"/>
                  </a:lnTo>
                  <a:lnTo>
                    <a:pt x="498273" y="320889"/>
                  </a:lnTo>
                  <a:lnTo>
                    <a:pt x="520966" y="320765"/>
                  </a:lnTo>
                  <a:lnTo>
                    <a:pt x="519758" y="317150"/>
                  </a:lnTo>
                  <a:lnTo>
                    <a:pt x="516177" y="309119"/>
                  </a:lnTo>
                  <a:lnTo>
                    <a:pt x="510284" y="300891"/>
                  </a:lnTo>
                  <a:lnTo>
                    <a:pt x="502144" y="296687"/>
                  </a:lnTo>
                  <a:lnTo>
                    <a:pt x="498530" y="291644"/>
                  </a:lnTo>
                  <a:lnTo>
                    <a:pt x="495100" y="278838"/>
                  </a:lnTo>
                  <a:lnTo>
                    <a:pt x="492972" y="261556"/>
                  </a:lnTo>
                  <a:lnTo>
                    <a:pt x="492895" y="258441"/>
                  </a:lnTo>
                  <a:close/>
                </a:path>
                <a:path w="641350" h="321310">
                  <a:moveTo>
                    <a:pt x="533843" y="171989"/>
                  </a:moveTo>
                  <a:lnTo>
                    <a:pt x="144771" y="171989"/>
                  </a:lnTo>
                  <a:lnTo>
                    <a:pt x="143758" y="175839"/>
                  </a:lnTo>
                  <a:lnTo>
                    <a:pt x="141736" y="185487"/>
                  </a:lnTo>
                  <a:lnTo>
                    <a:pt x="140231" y="198086"/>
                  </a:lnTo>
                  <a:lnTo>
                    <a:pt x="140766" y="210785"/>
                  </a:lnTo>
                  <a:lnTo>
                    <a:pt x="137631" y="219564"/>
                  </a:lnTo>
                  <a:lnTo>
                    <a:pt x="127755" y="224396"/>
                  </a:lnTo>
                  <a:lnTo>
                    <a:pt x="116625" y="228417"/>
                  </a:lnTo>
                  <a:lnTo>
                    <a:pt x="109730" y="234763"/>
                  </a:lnTo>
                  <a:lnTo>
                    <a:pt x="108147" y="242004"/>
                  </a:lnTo>
                  <a:lnTo>
                    <a:pt x="108589" y="247488"/>
                  </a:lnTo>
                  <a:lnTo>
                    <a:pt x="109989" y="252516"/>
                  </a:lnTo>
                  <a:lnTo>
                    <a:pt x="111282" y="258391"/>
                  </a:lnTo>
                  <a:lnTo>
                    <a:pt x="112306" y="269066"/>
                  </a:lnTo>
                  <a:lnTo>
                    <a:pt x="112777" y="278838"/>
                  </a:lnTo>
                  <a:lnTo>
                    <a:pt x="112894" y="291162"/>
                  </a:lnTo>
                  <a:lnTo>
                    <a:pt x="112676" y="295690"/>
                  </a:lnTo>
                  <a:lnTo>
                    <a:pt x="112560" y="297187"/>
                  </a:lnTo>
                  <a:lnTo>
                    <a:pt x="111965" y="302051"/>
                  </a:lnTo>
                  <a:lnTo>
                    <a:pt x="109810" y="303449"/>
                  </a:lnTo>
                  <a:lnTo>
                    <a:pt x="110185" y="315802"/>
                  </a:lnTo>
                  <a:lnTo>
                    <a:pt x="117990" y="320765"/>
                  </a:lnTo>
                  <a:lnTo>
                    <a:pt x="155985" y="320765"/>
                  </a:lnTo>
                  <a:lnTo>
                    <a:pt x="155462" y="317365"/>
                  </a:lnTo>
                  <a:lnTo>
                    <a:pt x="153361" y="309672"/>
                  </a:lnTo>
                  <a:lnTo>
                    <a:pt x="148880" y="301443"/>
                  </a:lnTo>
                  <a:lnTo>
                    <a:pt x="141217" y="296437"/>
                  </a:lnTo>
                  <a:lnTo>
                    <a:pt x="138513" y="290675"/>
                  </a:lnTo>
                  <a:lnTo>
                    <a:pt x="137072" y="278838"/>
                  </a:lnTo>
                  <a:lnTo>
                    <a:pt x="137067" y="277884"/>
                  </a:lnTo>
                  <a:lnTo>
                    <a:pt x="138398" y="264144"/>
                  </a:lnTo>
                  <a:lnTo>
                    <a:pt x="144321" y="252484"/>
                  </a:lnTo>
                  <a:lnTo>
                    <a:pt x="152588" y="251699"/>
                  </a:lnTo>
                  <a:lnTo>
                    <a:pt x="162043" y="250244"/>
                  </a:lnTo>
                  <a:lnTo>
                    <a:pt x="172011" y="248045"/>
                  </a:lnTo>
                  <a:lnTo>
                    <a:pt x="181815" y="245026"/>
                  </a:lnTo>
                  <a:lnTo>
                    <a:pt x="226278" y="245026"/>
                  </a:lnTo>
                  <a:lnTo>
                    <a:pt x="231211" y="238143"/>
                  </a:lnTo>
                  <a:lnTo>
                    <a:pt x="238874" y="229843"/>
                  </a:lnTo>
                  <a:lnTo>
                    <a:pt x="247643" y="221598"/>
                  </a:lnTo>
                  <a:lnTo>
                    <a:pt x="513197" y="221598"/>
                  </a:lnTo>
                  <a:lnTo>
                    <a:pt x="524312" y="206267"/>
                  </a:lnTo>
                  <a:lnTo>
                    <a:pt x="532608" y="185092"/>
                  </a:lnTo>
                  <a:lnTo>
                    <a:pt x="533843" y="171989"/>
                  </a:lnTo>
                  <a:close/>
                </a:path>
                <a:path w="641350" h="321310">
                  <a:moveTo>
                    <a:pt x="226278" y="245026"/>
                  </a:moveTo>
                  <a:lnTo>
                    <a:pt x="181815" y="245026"/>
                  </a:lnTo>
                  <a:lnTo>
                    <a:pt x="186414" y="261556"/>
                  </a:lnTo>
                  <a:lnTo>
                    <a:pt x="189937" y="277884"/>
                  </a:lnTo>
                  <a:lnTo>
                    <a:pt x="192215" y="291162"/>
                  </a:lnTo>
                  <a:lnTo>
                    <a:pt x="193078" y="298538"/>
                  </a:lnTo>
                  <a:lnTo>
                    <a:pt x="193234" y="304004"/>
                  </a:lnTo>
                  <a:lnTo>
                    <a:pt x="190966" y="305348"/>
                  </a:lnTo>
                  <a:lnTo>
                    <a:pt x="193925" y="317635"/>
                  </a:lnTo>
                  <a:lnTo>
                    <a:pt x="200338" y="320765"/>
                  </a:lnTo>
                  <a:lnTo>
                    <a:pt x="236679" y="320765"/>
                  </a:lnTo>
                  <a:lnTo>
                    <a:pt x="236005" y="317365"/>
                  </a:lnTo>
                  <a:lnTo>
                    <a:pt x="233537" y="309744"/>
                  </a:lnTo>
                  <a:lnTo>
                    <a:pt x="228597" y="301735"/>
                  </a:lnTo>
                  <a:lnTo>
                    <a:pt x="220511" y="297187"/>
                  </a:lnTo>
                  <a:lnTo>
                    <a:pt x="218144" y="293544"/>
                  </a:lnTo>
                  <a:lnTo>
                    <a:pt x="217286" y="285607"/>
                  </a:lnTo>
                  <a:lnTo>
                    <a:pt x="217298" y="283773"/>
                  </a:lnTo>
                  <a:lnTo>
                    <a:pt x="218207" y="272253"/>
                  </a:lnTo>
                  <a:lnTo>
                    <a:pt x="218334" y="271300"/>
                  </a:lnTo>
                  <a:lnTo>
                    <a:pt x="221813" y="254436"/>
                  </a:lnTo>
                  <a:lnTo>
                    <a:pt x="225306" y="246380"/>
                  </a:lnTo>
                  <a:lnTo>
                    <a:pt x="226278" y="245026"/>
                  </a:lnTo>
                  <a:close/>
                </a:path>
                <a:path w="641350" h="321310">
                  <a:moveTo>
                    <a:pt x="513197" y="221598"/>
                  </a:moveTo>
                  <a:lnTo>
                    <a:pt x="247643" y="221598"/>
                  </a:lnTo>
                  <a:lnTo>
                    <a:pt x="292700" y="229446"/>
                  </a:lnTo>
                  <a:lnTo>
                    <a:pt x="331213" y="240171"/>
                  </a:lnTo>
                  <a:lnTo>
                    <a:pt x="365334" y="250969"/>
                  </a:lnTo>
                  <a:lnTo>
                    <a:pt x="397220" y="259041"/>
                  </a:lnTo>
                  <a:lnTo>
                    <a:pt x="397516" y="271300"/>
                  </a:lnTo>
                  <a:lnTo>
                    <a:pt x="398719" y="283773"/>
                  </a:lnTo>
                  <a:lnTo>
                    <a:pt x="401262" y="294092"/>
                  </a:lnTo>
                  <a:lnTo>
                    <a:pt x="405579" y="299890"/>
                  </a:lnTo>
                  <a:lnTo>
                    <a:pt x="407653" y="304004"/>
                  </a:lnTo>
                  <a:lnTo>
                    <a:pt x="407737" y="304243"/>
                  </a:lnTo>
                  <a:lnTo>
                    <a:pt x="408577" y="311213"/>
                  </a:lnTo>
                  <a:lnTo>
                    <a:pt x="410108" y="317835"/>
                  </a:lnTo>
                  <a:lnTo>
                    <a:pt x="414290" y="320765"/>
                  </a:lnTo>
                  <a:lnTo>
                    <a:pt x="447229" y="320765"/>
                  </a:lnTo>
                  <a:lnTo>
                    <a:pt x="432812" y="299189"/>
                  </a:lnTo>
                  <a:lnTo>
                    <a:pt x="430756" y="295690"/>
                  </a:lnTo>
                  <a:lnTo>
                    <a:pt x="430406" y="290137"/>
                  </a:lnTo>
                  <a:lnTo>
                    <a:pt x="430462" y="283773"/>
                  </a:lnTo>
                  <a:lnTo>
                    <a:pt x="431172" y="274893"/>
                  </a:lnTo>
                  <a:lnTo>
                    <a:pt x="433663" y="261294"/>
                  </a:lnTo>
                  <a:lnTo>
                    <a:pt x="439957" y="260817"/>
                  </a:lnTo>
                  <a:lnTo>
                    <a:pt x="446159" y="259855"/>
                  </a:lnTo>
                  <a:lnTo>
                    <a:pt x="452184" y="258441"/>
                  </a:lnTo>
                  <a:lnTo>
                    <a:pt x="492895" y="258441"/>
                  </a:lnTo>
                  <a:lnTo>
                    <a:pt x="492932" y="240419"/>
                  </a:lnTo>
                  <a:lnTo>
                    <a:pt x="510789" y="224920"/>
                  </a:lnTo>
                  <a:lnTo>
                    <a:pt x="513197" y="221598"/>
                  </a:lnTo>
                  <a:close/>
                </a:path>
                <a:path w="641350" h="321310">
                  <a:moveTo>
                    <a:pt x="2142" y="212322"/>
                  </a:moveTo>
                  <a:lnTo>
                    <a:pt x="0" y="216291"/>
                  </a:lnTo>
                  <a:lnTo>
                    <a:pt x="3437" y="224034"/>
                  </a:lnTo>
                  <a:lnTo>
                    <a:pt x="14016" y="223749"/>
                  </a:lnTo>
                  <a:lnTo>
                    <a:pt x="34542" y="221598"/>
                  </a:lnTo>
                  <a:lnTo>
                    <a:pt x="54351" y="215462"/>
                  </a:lnTo>
                  <a:lnTo>
                    <a:pt x="59673" y="212737"/>
                  </a:lnTo>
                  <a:lnTo>
                    <a:pt x="14016" y="212737"/>
                  </a:lnTo>
                  <a:lnTo>
                    <a:pt x="2142" y="212322"/>
                  </a:lnTo>
                  <a:close/>
                </a:path>
                <a:path w="641350" h="321310">
                  <a:moveTo>
                    <a:pt x="242528" y="112612"/>
                  </a:moveTo>
                  <a:lnTo>
                    <a:pt x="193410" y="114339"/>
                  </a:lnTo>
                  <a:lnTo>
                    <a:pt x="162542" y="119576"/>
                  </a:lnTo>
                  <a:lnTo>
                    <a:pt x="130637" y="139774"/>
                  </a:lnTo>
                  <a:lnTo>
                    <a:pt x="88976" y="171466"/>
                  </a:lnTo>
                  <a:lnTo>
                    <a:pt x="46967" y="200504"/>
                  </a:lnTo>
                  <a:lnTo>
                    <a:pt x="14016" y="212737"/>
                  </a:lnTo>
                  <a:lnTo>
                    <a:pt x="59673" y="212737"/>
                  </a:lnTo>
                  <a:lnTo>
                    <a:pt x="76676" y="204031"/>
                  </a:lnTo>
                  <a:lnTo>
                    <a:pt x="104724" y="186005"/>
                  </a:lnTo>
                  <a:lnTo>
                    <a:pt x="119637" y="177926"/>
                  </a:lnTo>
                  <a:lnTo>
                    <a:pt x="132441" y="173762"/>
                  </a:lnTo>
                  <a:lnTo>
                    <a:pt x="141398" y="172216"/>
                  </a:lnTo>
                  <a:lnTo>
                    <a:pt x="144771" y="171989"/>
                  </a:lnTo>
                  <a:lnTo>
                    <a:pt x="533843" y="171989"/>
                  </a:lnTo>
                  <a:lnTo>
                    <a:pt x="534783" y="162027"/>
                  </a:lnTo>
                  <a:lnTo>
                    <a:pt x="534462" y="146350"/>
                  </a:lnTo>
                  <a:lnTo>
                    <a:pt x="535109" y="133313"/>
                  </a:lnTo>
                  <a:lnTo>
                    <a:pt x="536581" y="122618"/>
                  </a:lnTo>
                  <a:lnTo>
                    <a:pt x="537864" y="117475"/>
                  </a:lnTo>
                  <a:lnTo>
                    <a:pt x="389060" y="117475"/>
                  </a:lnTo>
                  <a:lnTo>
                    <a:pt x="351387" y="115282"/>
                  </a:lnTo>
                  <a:lnTo>
                    <a:pt x="298865" y="113294"/>
                  </a:lnTo>
                  <a:lnTo>
                    <a:pt x="242528" y="112612"/>
                  </a:lnTo>
                  <a:close/>
                </a:path>
                <a:path w="641350" h="321310">
                  <a:moveTo>
                    <a:pt x="570218" y="113971"/>
                  </a:moveTo>
                  <a:lnTo>
                    <a:pt x="538737" y="113971"/>
                  </a:lnTo>
                  <a:lnTo>
                    <a:pt x="545666" y="120409"/>
                  </a:lnTo>
                  <a:lnTo>
                    <a:pt x="553107" y="123554"/>
                  </a:lnTo>
                  <a:lnTo>
                    <a:pt x="557259" y="125083"/>
                  </a:lnTo>
                  <a:lnTo>
                    <a:pt x="563476" y="126726"/>
                  </a:lnTo>
                  <a:lnTo>
                    <a:pt x="569515" y="127035"/>
                  </a:lnTo>
                  <a:lnTo>
                    <a:pt x="573268" y="125280"/>
                  </a:lnTo>
                  <a:lnTo>
                    <a:pt x="572627" y="120728"/>
                  </a:lnTo>
                  <a:lnTo>
                    <a:pt x="570218" y="113971"/>
                  </a:lnTo>
                  <a:close/>
                </a:path>
                <a:path w="641350" h="321310">
                  <a:moveTo>
                    <a:pt x="536519" y="0"/>
                  </a:moveTo>
                  <a:lnTo>
                    <a:pt x="499063" y="18235"/>
                  </a:lnTo>
                  <a:lnTo>
                    <a:pt x="493934" y="33574"/>
                  </a:lnTo>
                  <a:lnTo>
                    <a:pt x="473499" y="60243"/>
                  </a:lnTo>
                  <a:lnTo>
                    <a:pt x="451543" y="86512"/>
                  </a:lnTo>
                  <a:lnTo>
                    <a:pt x="424565" y="107287"/>
                  </a:lnTo>
                  <a:lnTo>
                    <a:pt x="389060" y="117475"/>
                  </a:lnTo>
                  <a:lnTo>
                    <a:pt x="537864" y="117475"/>
                  </a:lnTo>
                  <a:lnTo>
                    <a:pt x="538737" y="113971"/>
                  </a:lnTo>
                  <a:lnTo>
                    <a:pt x="570218" y="113971"/>
                  </a:lnTo>
                  <a:lnTo>
                    <a:pt x="570127" y="113716"/>
                  </a:lnTo>
                  <a:lnTo>
                    <a:pt x="567893" y="103356"/>
                  </a:lnTo>
                  <a:lnTo>
                    <a:pt x="566049" y="92058"/>
                  </a:lnTo>
                  <a:lnTo>
                    <a:pt x="564718" y="82232"/>
                  </a:lnTo>
                  <a:lnTo>
                    <a:pt x="574227" y="78638"/>
                  </a:lnTo>
                  <a:lnTo>
                    <a:pt x="585621" y="77730"/>
                  </a:lnTo>
                  <a:lnTo>
                    <a:pt x="604083" y="77730"/>
                  </a:lnTo>
                  <a:lnTo>
                    <a:pt x="607719" y="77627"/>
                  </a:lnTo>
                  <a:lnTo>
                    <a:pt x="621352" y="76055"/>
                  </a:lnTo>
                  <a:lnTo>
                    <a:pt x="621885" y="70284"/>
                  </a:lnTo>
                  <a:lnTo>
                    <a:pt x="621885" y="66614"/>
                  </a:lnTo>
                  <a:lnTo>
                    <a:pt x="630220" y="62417"/>
                  </a:lnTo>
                  <a:lnTo>
                    <a:pt x="637027" y="56648"/>
                  </a:lnTo>
                  <a:lnTo>
                    <a:pt x="640981" y="50091"/>
                  </a:lnTo>
                  <a:lnTo>
                    <a:pt x="640758" y="43536"/>
                  </a:lnTo>
                  <a:lnTo>
                    <a:pt x="633632" y="37638"/>
                  </a:lnTo>
                  <a:lnTo>
                    <a:pt x="620709" y="32527"/>
                  </a:lnTo>
                  <a:lnTo>
                    <a:pt x="606409" y="28202"/>
                  </a:lnTo>
                  <a:lnTo>
                    <a:pt x="595153" y="24664"/>
                  </a:lnTo>
                  <a:lnTo>
                    <a:pt x="584142" y="20469"/>
                  </a:lnTo>
                  <a:lnTo>
                    <a:pt x="581538" y="11549"/>
                  </a:lnTo>
                  <a:lnTo>
                    <a:pt x="578690" y="9842"/>
                  </a:lnTo>
                  <a:lnTo>
                    <a:pt x="570498" y="6043"/>
                  </a:lnTo>
                  <a:lnTo>
                    <a:pt x="557489" y="2131"/>
                  </a:lnTo>
                  <a:lnTo>
                    <a:pt x="540189" y="86"/>
                  </a:lnTo>
                  <a:lnTo>
                    <a:pt x="536519" y="0"/>
                  </a:lnTo>
                  <a:close/>
                </a:path>
                <a:path w="641350" h="321310">
                  <a:moveTo>
                    <a:pt x="604083" y="77730"/>
                  </a:moveTo>
                  <a:lnTo>
                    <a:pt x="585621" y="77730"/>
                  </a:lnTo>
                  <a:lnTo>
                    <a:pt x="597314" y="77921"/>
                  </a:lnTo>
                  <a:lnTo>
                    <a:pt x="604083" y="77730"/>
                  </a:lnTo>
                  <a:close/>
                </a:path>
              </a:pathLst>
            </a:custGeom>
            <a:solidFill>
              <a:srgbClr val="7560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370437" y="2901086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540188" y="24"/>
                  </a:moveTo>
                  <a:lnTo>
                    <a:pt x="499062" y="18173"/>
                  </a:lnTo>
                  <a:lnTo>
                    <a:pt x="493934" y="33513"/>
                  </a:lnTo>
                  <a:lnTo>
                    <a:pt x="473498" y="60181"/>
                  </a:lnTo>
                  <a:lnTo>
                    <a:pt x="451543" y="86450"/>
                  </a:lnTo>
                  <a:lnTo>
                    <a:pt x="424565" y="107226"/>
                  </a:lnTo>
                  <a:lnTo>
                    <a:pt x="389060" y="117412"/>
                  </a:lnTo>
                  <a:lnTo>
                    <a:pt x="351386" y="115220"/>
                  </a:lnTo>
                  <a:lnTo>
                    <a:pt x="298865" y="113232"/>
                  </a:lnTo>
                  <a:lnTo>
                    <a:pt x="242528" y="112551"/>
                  </a:lnTo>
                  <a:lnTo>
                    <a:pt x="193409" y="114278"/>
                  </a:lnTo>
                  <a:lnTo>
                    <a:pt x="130637" y="139712"/>
                  </a:lnTo>
                  <a:lnTo>
                    <a:pt x="88976" y="171405"/>
                  </a:lnTo>
                  <a:lnTo>
                    <a:pt x="46966" y="200442"/>
                  </a:lnTo>
                  <a:lnTo>
                    <a:pt x="14016" y="212675"/>
                  </a:lnTo>
                  <a:lnTo>
                    <a:pt x="2141" y="212260"/>
                  </a:lnTo>
                  <a:lnTo>
                    <a:pt x="0" y="216229"/>
                  </a:lnTo>
                  <a:lnTo>
                    <a:pt x="3437" y="223972"/>
                  </a:lnTo>
                  <a:lnTo>
                    <a:pt x="14016" y="223688"/>
                  </a:lnTo>
                  <a:lnTo>
                    <a:pt x="34535" y="221538"/>
                  </a:lnTo>
                  <a:lnTo>
                    <a:pt x="54351" y="215400"/>
                  </a:lnTo>
                  <a:lnTo>
                    <a:pt x="76676" y="203970"/>
                  </a:lnTo>
                  <a:lnTo>
                    <a:pt x="104723" y="185944"/>
                  </a:lnTo>
                  <a:lnTo>
                    <a:pt x="119636" y="177864"/>
                  </a:lnTo>
                  <a:lnTo>
                    <a:pt x="132441" y="173700"/>
                  </a:lnTo>
                  <a:lnTo>
                    <a:pt x="141399" y="172154"/>
                  </a:lnTo>
                  <a:lnTo>
                    <a:pt x="144771" y="171927"/>
                  </a:lnTo>
                  <a:lnTo>
                    <a:pt x="143758" y="175776"/>
                  </a:lnTo>
                  <a:lnTo>
                    <a:pt x="141736" y="185425"/>
                  </a:lnTo>
                  <a:lnTo>
                    <a:pt x="140231" y="198024"/>
                  </a:lnTo>
                  <a:lnTo>
                    <a:pt x="140766" y="210723"/>
                  </a:lnTo>
                  <a:lnTo>
                    <a:pt x="137631" y="219502"/>
                  </a:lnTo>
                  <a:lnTo>
                    <a:pt x="127755" y="224334"/>
                  </a:lnTo>
                  <a:lnTo>
                    <a:pt x="116625" y="228355"/>
                  </a:lnTo>
                  <a:lnTo>
                    <a:pt x="109729" y="234701"/>
                  </a:lnTo>
                  <a:lnTo>
                    <a:pt x="108147" y="241942"/>
                  </a:lnTo>
                  <a:lnTo>
                    <a:pt x="108588" y="247426"/>
                  </a:lnTo>
                  <a:lnTo>
                    <a:pt x="109988" y="252454"/>
                  </a:lnTo>
                  <a:lnTo>
                    <a:pt x="111281" y="258329"/>
                  </a:lnTo>
                  <a:lnTo>
                    <a:pt x="112305" y="269004"/>
                  </a:lnTo>
                  <a:lnTo>
                    <a:pt x="112847" y="280244"/>
                  </a:lnTo>
                  <a:lnTo>
                    <a:pt x="112943" y="290075"/>
                  </a:lnTo>
                  <a:lnTo>
                    <a:pt x="112633" y="296524"/>
                  </a:lnTo>
                  <a:lnTo>
                    <a:pt x="111965" y="301990"/>
                  </a:lnTo>
                  <a:lnTo>
                    <a:pt x="109810" y="303387"/>
                  </a:lnTo>
                  <a:lnTo>
                    <a:pt x="109980" y="308989"/>
                  </a:lnTo>
                  <a:lnTo>
                    <a:pt x="110185" y="315739"/>
                  </a:lnTo>
                  <a:lnTo>
                    <a:pt x="117990" y="320703"/>
                  </a:lnTo>
                  <a:lnTo>
                    <a:pt x="123496" y="320703"/>
                  </a:lnTo>
                  <a:lnTo>
                    <a:pt x="130895" y="320703"/>
                  </a:lnTo>
                  <a:lnTo>
                    <a:pt x="141804" y="320703"/>
                  </a:lnTo>
                  <a:lnTo>
                    <a:pt x="151682" y="320703"/>
                  </a:lnTo>
                  <a:lnTo>
                    <a:pt x="155984" y="320703"/>
                  </a:lnTo>
                  <a:lnTo>
                    <a:pt x="155462" y="317303"/>
                  </a:lnTo>
                  <a:lnTo>
                    <a:pt x="153360" y="309610"/>
                  </a:lnTo>
                  <a:lnTo>
                    <a:pt x="148879" y="301380"/>
                  </a:lnTo>
                  <a:lnTo>
                    <a:pt x="141217" y="296374"/>
                  </a:lnTo>
                  <a:lnTo>
                    <a:pt x="138513" y="290613"/>
                  </a:lnTo>
                  <a:lnTo>
                    <a:pt x="137017" y="278331"/>
                  </a:lnTo>
                  <a:lnTo>
                    <a:pt x="138397" y="264083"/>
                  </a:lnTo>
                  <a:lnTo>
                    <a:pt x="144320" y="252422"/>
                  </a:lnTo>
                  <a:lnTo>
                    <a:pt x="152587" y="251637"/>
                  </a:lnTo>
                  <a:lnTo>
                    <a:pt x="162043" y="250182"/>
                  </a:lnTo>
                  <a:lnTo>
                    <a:pt x="172010" y="247982"/>
                  </a:lnTo>
                  <a:lnTo>
                    <a:pt x="181814" y="244963"/>
                  </a:lnTo>
                  <a:lnTo>
                    <a:pt x="186413" y="261493"/>
                  </a:lnTo>
                  <a:lnTo>
                    <a:pt x="189937" y="277822"/>
                  </a:lnTo>
                  <a:lnTo>
                    <a:pt x="192215" y="291100"/>
                  </a:lnTo>
                  <a:lnTo>
                    <a:pt x="193078" y="298477"/>
                  </a:lnTo>
                  <a:lnTo>
                    <a:pt x="193233" y="303942"/>
                  </a:lnTo>
                  <a:lnTo>
                    <a:pt x="190965" y="305287"/>
                  </a:lnTo>
                  <a:lnTo>
                    <a:pt x="192327" y="310941"/>
                  </a:lnTo>
                  <a:lnTo>
                    <a:pt x="193924" y="317573"/>
                  </a:lnTo>
                  <a:lnTo>
                    <a:pt x="200337" y="320703"/>
                  </a:lnTo>
                  <a:lnTo>
                    <a:pt x="205843" y="320703"/>
                  </a:lnTo>
                  <a:lnTo>
                    <a:pt x="212984" y="320703"/>
                  </a:lnTo>
                  <a:lnTo>
                    <a:pt x="223326" y="320703"/>
                  </a:lnTo>
                  <a:lnTo>
                    <a:pt x="232635" y="320703"/>
                  </a:lnTo>
                  <a:lnTo>
                    <a:pt x="236679" y="320703"/>
                  </a:lnTo>
                  <a:lnTo>
                    <a:pt x="236006" y="317307"/>
                  </a:lnTo>
                  <a:lnTo>
                    <a:pt x="233537" y="309682"/>
                  </a:lnTo>
                  <a:lnTo>
                    <a:pt x="228597" y="301673"/>
                  </a:lnTo>
                  <a:lnTo>
                    <a:pt x="220510" y="297125"/>
                  </a:lnTo>
                  <a:lnTo>
                    <a:pt x="218144" y="293482"/>
                  </a:lnTo>
                  <a:lnTo>
                    <a:pt x="221812" y="254374"/>
                  </a:lnTo>
                  <a:lnTo>
                    <a:pt x="247642" y="221536"/>
                  </a:lnTo>
                  <a:lnTo>
                    <a:pt x="292700" y="229384"/>
                  </a:lnTo>
                  <a:lnTo>
                    <a:pt x="331212" y="240109"/>
                  </a:lnTo>
                  <a:lnTo>
                    <a:pt x="365334" y="250908"/>
                  </a:lnTo>
                  <a:lnTo>
                    <a:pt x="397219" y="258980"/>
                  </a:lnTo>
                  <a:lnTo>
                    <a:pt x="397515" y="271238"/>
                  </a:lnTo>
                  <a:lnTo>
                    <a:pt x="398718" y="283711"/>
                  </a:lnTo>
                  <a:lnTo>
                    <a:pt x="401262" y="294030"/>
                  </a:lnTo>
                  <a:lnTo>
                    <a:pt x="405579" y="299828"/>
                  </a:lnTo>
                  <a:lnTo>
                    <a:pt x="407725" y="304087"/>
                  </a:lnTo>
                  <a:lnTo>
                    <a:pt x="408577" y="311152"/>
                  </a:lnTo>
                  <a:lnTo>
                    <a:pt x="410107" y="317773"/>
                  </a:lnTo>
                  <a:lnTo>
                    <a:pt x="414289" y="320703"/>
                  </a:lnTo>
                  <a:lnTo>
                    <a:pt x="422103" y="320703"/>
                  </a:lnTo>
                  <a:lnTo>
                    <a:pt x="433129" y="320703"/>
                  </a:lnTo>
                  <a:lnTo>
                    <a:pt x="442971" y="320703"/>
                  </a:lnTo>
                  <a:lnTo>
                    <a:pt x="447228" y="320703"/>
                  </a:lnTo>
                  <a:lnTo>
                    <a:pt x="446482" y="317479"/>
                  </a:lnTo>
                  <a:lnTo>
                    <a:pt x="444037" y="310309"/>
                  </a:lnTo>
                  <a:lnTo>
                    <a:pt x="439584" y="302941"/>
                  </a:lnTo>
                  <a:lnTo>
                    <a:pt x="432811" y="299127"/>
                  </a:lnTo>
                  <a:lnTo>
                    <a:pt x="430755" y="295628"/>
                  </a:lnTo>
                  <a:lnTo>
                    <a:pt x="430206" y="286912"/>
                  </a:lnTo>
                  <a:lnTo>
                    <a:pt x="431172" y="274830"/>
                  </a:lnTo>
                  <a:lnTo>
                    <a:pt x="433662" y="261233"/>
                  </a:lnTo>
                  <a:lnTo>
                    <a:pt x="439956" y="260755"/>
                  </a:lnTo>
                  <a:lnTo>
                    <a:pt x="446159" y="259794"/>
                  </a:lnTo>
                  <a:lnTo>
                    <a:pt x="452184" y="258379"/>
                  </a:lnTo>
                  <a:lnTo>
                    <a:pt x="456323" y="272191"/>
                  </a:lnTo>
                  <a:lnTo>
                    <a:pt x="461150" y="285545"/>
                  </a:lnTo>
                  <a:lnTo>
                    <a:pt x="466301" y="295816"/>
                  </a:lnTo>
                  <a:lnTo>
                    <a:pt x="471407" y="300379"/>
                  </a:lnTo>
                  <a:lnTo>
                    <a:pt x="476977" y="304181"/>
                  </a:lnTo>
                  <a:lnTo>
                    <a:pt x="480738" y="311034"/>
                  </a:lnTo>
                  <a:lnTo>
                    <a:pt x="484301" y="317641"/>
                  </a:lnTo>
                  <a:lnTo>
                    <a:pt x="489278" y="320703"/>
                  </a:lnTo>
                  <a:lnTo>
                    <a:pt x="498273" y="320827"/>
                  </a:lnTo>
                  <a:lnTo>
                    <a:pt x="508716" y="320813"/>
                  </a:lnTo>
                  <a:lnTo>
                    <a:pt x="517362" y="320744"/>
                  </a:lnTo>
                  <a:lnTo>
                    <a:pt x="520966" y="320703"/>
                  </a:lnTo>
                  <a:lnTo>
                    <a:pt x="519758" y="317088"/>
                  </a:lnTo>
                  <a:lnTo>
                    <a:pt x="516176" y="309057"/>
                  </a:lnTo>
                  <a:lnTo>
                    <a:pt x="510284" y="300829"/>
                  </a:lnTo>
                  <a:lnTo>
                    <a:pt x="502143" y="296624"/>
                  </a:lnTo>
                  <a:lnTo>
                    <a:pt x="498530" y="291583"/>
                  </a:lnTo>
                  <a:lnTo>
                    <a:pt x="495100" y="278776"/>
                  </a:lnTo>
                  <a:lnTo>
                    <a:pt x="492889" y="260828"/>
                  </a:lnTo>
                  <a:lnTo>
                    <a:pt x="492932" y="240358"/>
                  </a:lnTo>
                  <a:lnTo>
                    <a:pt x="510789" y="224858"/>
                  </a:lnTo>
                  <a:lnTo>
                    <a:pt x="524313" y="206205"/>
                  </a:lnTo>
                  <a:lnTo>
                    <a:pt x="532608" y="185030"/>
                  </a:lnTo>
                  <a:lnTo>
                    <a:pt x="534782" y="161965"/>
                  </a:lnTo>
                  <a:lnTo>
                    <a:pt x="534462" y="146288"/>
                  </a:lnTo>
                  <a:lnTo>
                    <a:pt x="535108" y="133251"/>
                  </a:lnTo>
                  <a:lnTo>
                    <a:pt x="536580" y="122556"/>
                  </a:lnTo>
                  <a:lnTo>
                    <a:pt x="538737" y="113908"/>
                  </a:lnTo>
                  <a:lnTo>
                    <a:pt x="545666" y="120348"/>
                  </a:lnTo>
                  <a:lnTo>
                    <a:pt x="553106" y="123492"/>
                  </a:lnTo>
                  <a:lnTo>
                    <a:pt x="557258" y="125021"/>
                  </a:lnTo>
                  <a:lnTo>
                    <a:pt x="563476" y="126664"/>
                  </a:lnTo>
                  <a:lnTo>
                    <a:pt x="569515" y="126974"/>
                  </a:lnTo>
                  <a:lnTo>
                    <a:pt x="573267" y="125218"/>
                  </a:lnTo>
                  <a:lnTo>
                    <a:pt x="572627" y="120666"/>
                  </a:lnTo>
                  <a:lnTo>
                    <a:pt x="570127" y="113654"/>
                  </a:lnTo>
                  <a:lnTo>
                    <a:pt x="567893" y="103295"/>
                  </a:lnTo>
                  <a:lnTo>
                    <a:pt x="566048" y="91997"/>
                  </a:lnTo>
                  <a:lnTo>
                    <a:pt x="564717" y="82171"/>
                  </a:lnTo>
                  <a:lnTo>
                    <a:pt x="574226" y="78576"/>
                  </a:lnTo>
                  <a:lnTo>
                    <a:pt x="585621" y="77668"/>
                  </a:lnTo>
                  <a:lnTo>
                    <a:pt x="597313" y="77859"/>
                  </a:lnTo>
                  <a:lnTo>
                    <a:pt x="607718" y="77565"/>
                  </a:lnTo>
                  <a:lnTo>
                    <a:pt x="621352" y="75992"/>
                  </a:lnTo>
                  <a:lnTo>
                    <a:pt x="621885" y="70222"/>
                  </a:lnTo>
                  <a:lnTo>
                    <a:pt x="621885" y="66552"/>
                  </a:lnTo>
                  <a:lnTo>
                    <a:pt x="630220" y="62356"/>
                  </a:lnTo>
                  <a:lnTo>
                    <a:pt x="637027" y="56586"/>
                  </a:lnTo>
                  <a:lnTo>
                    <a:pt x="640981" y="50030"/>
                  </a:lnTo>
                  <a:lnTo>
                    <a:pt x="640757" y="43475"/>
                  </a:lnTo>
                  <a:lnTo>
                    <a:pt x="633632" y="37577"/>
                  </a:lnTo>
                  <a:lnTo>
                    <a:pt x="620708" y="32466"/>
                  </a:lnTo>
                  <a:lnTo>
                    <a:pt x="606408" y="28141"/>
                  </a:lnTo>
                  <a:lnTo>
                    <a:pt x="595153" y="24603"/>
                  </a:lnTo>
                  <a:lnTo>
                    <a:pt x="584142" y="20407"/>
                  </a:lnTo>
                  <a:lnTo>
                    <a:pt x="581537" y="11487"/>
                  </a:lnTo>
                  <a:lnTo>
                    <a:pt x="578690" y="9781"/>
                  </a:lnTo>
                  <a:lnTo>
                    <a:pt x="570498" y="5981"/>
                  </a:lnTo>
                  <a:lnTo>
                    <a:pt x="557489" y="2069"/>
                  </a:lnTo>
                  <a:lnTo>
                    <a:pt x="540188" y="24"/>
                  </a:lnTo>
                  <a:close/>
                </a:path>
              </a:pathLst>
            </a:custGeom>
            <a:ln w="12700">
              <a:solidFill>
                <a:srgbClr val="7560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606132" y="1664813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492895" y="258441"/>
                  </a:moveTo>
                  <a:lnTo>
                    <a:pt x="452184" y="258441"/>
                  </a:lnTo>
                  <a:lnTo>
                    <a:pt x="456323" y="272253"/>
                  </a:lnTo>
                  <a:lnTo>
                    <a:pt x="461151" y="285607"/>
                  </a:lnTo>
                  <a:lnTo>
                    <a:pt x="466301" y="295878"/>
                  </a:lnTo>
                  <a:lnTo>
                    <a:pt x="471407" y="300441"/>
                  </a:lnTo>
                  <a:lnTo>
                    <a:pt x="476978" y="304243"/>
                  </a:lnTo>
                  <a:lnTo>
                    <a:pt x="480802" y="311213"/>
                  </a:lnTo>
                  <a:lnTo>
                    <a:pt x="484301" y="317703"/>
                  </a:lnTo>
                  <a:lnTo>
                    <a:pt x="489278" y="320765"/>
                  </a:lnTo>
                  <a:lnTo>
                    <a:pt x="498273" y="320889"/>
                  </a:lnTo>
                  <a:lnTo>
                    <a:pt x="520966" y="320765"/>
                  </a:lnTo>
                  <a:lnTo>
                    <a:pt x="519758" y="317150"/>
                  </a:lnTo>
                  <a:lnTo>
                    <a:pt x="516177" y="309119"/>
                  </a:lnTo>
                  <a:lnTo>
                    <a:pt x="510284" y="300891"/>
                  </a:lnTo>
                  <a:lnTo>
                    <a:pt x="502144" y="296687"/>
                  </a:lnTo>
                  <a:lnTo>
                    <a:pt x="498530" y="291645"/>
                  </a:lnTo>
                  <a:lnTo>
                    <a:pt x="495101" y="278839"/>
                  </a:lnTo>
                  <a:lnTo>
                    <a:pt x="492972" y="261556"/>
                  </a:lnTo>
                  <a:lnTo>
                    <a:pt x="492895" y="258441"/>
                  </a:lnTo>
                  <a:close/>
                </a:path>
                <a:path w="641350" h="321310">
                  <a:moveTo>
                    <a:pt x="533844" y="171989"/>
                  </a:moveTo>
                  <a:lnTo>
                    <a:pt x="144771" y="171989"/>
                  </a:lnTo>
                  <a:lnTo>
                    <a:pt x="143758" y="175839"/>
                  </a:lnTo>
                  <a:lnTo>
                    <a:pt x="141736" y="185487"/>
                  </a:lnTo>
                  <a:lnTo>
                    <a:pt x="140231" y="198086"/>
                  </a:lnTo>
                  <a:lnTo>
                    <a:pt x="140766" y="210785"/>
                  </a:lnTo>
                  <a:lnTo>
                    <a:pt x="137631" y="219564"/>
                  </a:lnTo>
                  <a:lnTo>
                    <a:pt x="127755" y="224396"/>
                  </a:lnTo>
                  <a:lnTo>
                    <a:pt x="116625" y="228417"/>
                  </a:lnTo>
                  <a:lnTo>
                    <a:pt x="109730" y="234763"/>
                  </a:lnTo>
                  <a:lnTo>
                    <a:pt x="108147" y="242004"/>
                  </a:lnTo>
                  <a:lnTo>
                    <a:pt x="108589" y="247488"/>
                  </a:lnTo>
                  <a:lnTo>
                    <a:pt x="109989" y="252516"/>
                  </a:lnTo>
                  <a:lnTo>
                    <a:pt x="111282" y="258391"/>
                  </a:lnTo>
                  <a:lnTo>
                    <a:pt x="112306" y="269066"/>
                  </a:lnTo>
                  <a:lnTo>
                    <a:pt x="112777" y="278839"/>
                  </a:lnTo>
                  <a:lnTo>
                    <a:pt x="112894" y="291162"/>
                  </a:lnTo>
                  <a:lnTo>
                    <a:pt x="112676" y="295690"/>
                  </a:lnTo>
                  <a:lnTo>
                    <a:pt x="112560" y="297187"/>
                  </a:lnTo>
                  <a:lnTo>
                    <a:pt x="111965" y="302052"/>
                  </a:lnTo>
                  <a:lnTo>
                    <a:pt x="109810" y="303449"/>
                  </a:lnTo>
                  <a:lnTo>
                    <a:pt x="110185" y="315802"/>
                  </a:lnTo>
                  <a:lnTo>
                    <a:pt x="117990" y="320765"/>
                  </a:lnTo>
                  <a:lnTo>
                    <a:pt x="155985" y="320765"/>
                  </a:lnTo>
                  <a:lnTo>
                    <a:pt x="155462" y="317365"/>
                  </a:lnTo>
                  <a:lnTo>
                    <a:pt x="153361" y="309672"/>
                  </a:lnTo>
                  <a:lnTo>
                    <a:pt x="148880" y="301443"/>
                  </a:lnTo>
                  <a:lnTo>
                    <a:pt x="141217" y="296437"/>
                  </a:lnTo>
                  <a:lnTo>
                    <a:pt x="138513" y="290675"/>
                  </a:lnTo>
                  <a:lnTo>
                    <a:pt x="137072" y="278839"/>
                  </a:lnTo>
                  <a:lnTo>
                    <a:pt x="137067" y="277884"/>
                  </a:lnTo>
                  <a:lnTo>
                    <a:pt x="138398" y="264145"/>
                  </a:lnTo>
                  <a:lnTo>
                    <a:pt x="144321" y="252484"/>
                  </a:lnTo>
                  <a:lnTo>
                    <a:pt x="152588" y="251699"/>
                  </a:lnTo>
                  <a:lnTo>
                    <a:pt x="162043" y="250244"/>
                  </a:lnTo>
                  <a:lnTo>
                    <a:pt x="172011" y="248045"/>
                  </a:lnTo>
                  <a:lnTo>
                    <a:pt x="181815" y="245026"/>
                  </a:lnTo>
                  <a:lnTo>
                    <a:pt x="226278" y="245026"/>
                  </a:lnTo>
                  <a:lnTo>
                    <a:pt x="231211" y="238143"/>
                  </a:lnTo>
                  <a:lnTo>
                    <a:pt x="238874" y="229843"/>
                  </a:lnTo>
                  <a:lnTo>
                    <a:pt x="247643" y="221598"/>
                  </a:lnTo>
                  <a:lnTo>
                    <a:pt x="513199" y="221598"/>
                  </a:lnTo>
                  <a:lnTo>
                    <a:pt x="524313" y="206267"/>
                  </a:lnTo>
                  <a:lnTo>
                    <a:pt x="532609" y="185093"/>
                  </a:lnTo>
                  <a:lnTo>
                    <a:pt x="533844" y="171989"/>
                  </a:lnTo>
                  <a:close/>
                </a:path>
                <a:path w="641350" h="321310">
                  <a:moveTo>
                    <a:pt x="226278" y="245026"/>
                  </a:moveTo>
                  <a:lnTo>
                    <a:pt x="181815" y="245026"/>
                  </a:lnTo>
                  <a:lnTo>
                    <a:pt x="186414" y="261556"/>
                  </a:lnTo>
                  <a:lnTo>
                    <a:pt x="189937" y="277884"/>
                  </a:lnTo>
                  <a:lnTo>
                    <a:pt x="192216" y="291162"/>
                  </a:lnTo>
                  <a:lnTo>
                    <a:pt x="193079" y="298538"/>
                  </a:lnTo>
                  <a:lnTo>
                    <a:pt x="193234" y="304004"/>
                  </a:lnTo>
                  <a:lnTo>
                    <a:pt x="190966" y="305348"/>
                  </a:lnTo>
                  <a:lnTo>
                    <a:pt x="193925" y="317635"/>
                  </a:lnTo>
                  <a:lnTo>
                    <a:pt x="200338" y="320765"/>
                  </a:lnTo>
                  <a:lnTo>
                    <a:pt x="236679" y="320765"/>
                  </a:lnTo>
                  <a:lnTo>
                    <a:pt x="236005" y="317365"/>
                  </a:lnTo>
                  <a:lnTo>
                    <a:pt x="233537" y="309744"/>
                  </a:lnTo>
                  <a:lnTo>
                    <a:pt x="228597" y="301735"/>
                  </a:lnTo>
                  <a:lnTo>
                    <a:pt x="220511" y="297187"/>
                  </a:lnTo>
                  <a:lnTo>
                    <a:pt x="218144" y="293544"/>
                  </a:lnTo>
                  <a:lnTo>
                    <a:pt x="217287" y="285607"/>
                  </a:lnTo>
                  <a:lnTo>
                    <a:pt x="217298" y="283773"/>
                  </a:lnTo>
                  <a:lnTo>
                    <a:pt x="218208" y="272253"/>
                  </a:lnTo>
                  <a:lnTo>
                    <a:pt x="218334" y="271300"/>
                  </a:lnTo>
                  <a:lnTo>
                    <a:pt x="221813" y="254436"/>
                  </a:lnTo>
                  <a:lnTo>
                    <a:pt x="225306" y="246381"/>
                  </a:lnTo>
                  <a:lnTo>
                    <a:pt x="226278" y="245026"/>
                  </a:lnTo>
                  <a:close/>
                </a:path>
                <a:path w="641350" h="321310">
                  <a:moveTo>
                    <a:pt x="513199" y="221598"/>
                  </a:moveTo>
                  <a:lnTo>
                    <a:pt x="247643" y="221598"/>
                  </a:lnTo>
                  <a:lnTo>
                    <a:pt x="292700" y="229446"/>
                  </a:lnTo>
                  <a:lnTo>
                    <a:pt x="331213" y="240171"/>
                  </a:lnTo>
                  <a:lnTo>
                    <a:pt x="365334" y="250969"/>
                  </a:lnTo>
                  <a:lnTo>
                    <a:pt x="397220" y="259041"/>
                  </a:lnTo>
                  <a:lnTo>
                    <a:pt x="397516" y="271300"/>
                  </a:lnTo>
                  <a:lnTo>
                    <a:pt x="398719" y="283773"/>
                  </a:lnTo>
                  <a:lnTo>
                    <a:pt x="401262" y="294092"/>
                  </a:lnTo>
                  <a:lnTo>
                    <a:pt x="405579" y="299890"/>
                  </a:lnTo>
                  <a:lnTo>
                    <a:pt x="407653" y="304004"/>
                  </a:lnTo>
                  <a:lnTo>
                    <a:pt x="407737" y="304243"/>
                  </a:lnTo>
                  <a:lnTo>
                    <a:pt x="408577" y="311213"/>
                  </a:lnTo>
                  <a:lnTo>
                    <a:pt x="410108" y="317835"/>
                  </a:lnTo>
                  <a:lnTo>
                    <a:pt x="414290" y="320765"/>
                  </a:lnTo>
                  <a:lnTo>
                    <a:pt x="447229" y="320765"/>
                  </a:lnTo>
                  <a:lnTo>
                    <a:pt x="432812" y="299190"/>
                  </a:lnTo>
                  <a:lnTo>
                    <a:pt x="430756" y="295690"/>
                  </a:lnTo>
                  <a:lnTo>
                    <a:pt x="430406" y="290137"/>
                  </a:lnTo>
                  <a:lnTo>
                    <a:pt x="430462" y="283773"/>
                  </a:lnTo>
                  <a:lnTo>
                    <a:pt x="431172" y="274893"/>
                  </a:lnTo>
                  <a:lnTo>
                    <a:pt x="433663" y="261294"/>
                  </a:lnTo>
                  <a:lnTo>
                    <a:pt x="439957" y="260817"/>
                  </a:lnTo>
                  <a:lnTo>
                    <a:pt x="446159" y="259855"/>
                  </a:lnTo>
                  <a:lnTo>
                    <a:pt x="452184" y="258441"/>
                  </a:lnTo>
                  <a:lnTo>
                    <a:pt x="492895" y="258441"/>
                  </a:lnTo>
                  <a:lnTo>
                    <a:pt x="492933" y="240419"/>
                  </a:lnTo>
                  <a:lnTo>
                    <a:pt x="510790" y="224920"/>
                  </a:lnTo>
                  <a:lnTo>
                    <a:pt x="513199" y="221598"/>
                  </a:lnTo>
                  <a:close/>
                </a:path>
                <a:path w="641350" h="321310">
                  <a:moveTo>
                    <a:pt x="2142" y="212322"/>
                  </a:moveTo>
                  <a:lnTo>
                    <a:pt x="0" y="216292"/>
                  </a:lnTo>
                  <a:lnTo>
                    <a:pt x="3437" y="224034"/>
                  </a:lnTo>
                  <a:lnTo>
                    <a:pt x="14016" y="223751"/>
                  </a:lnTo>
                  <a:lnTo>
                    <a:pt x="34544" y="221598"/>
                  </a:lnTo>
                  <a:lnTo>
                    <a:pt x="54351" y="215462"/>
                  </a:lnTo>
                  <a:lnTo>
                    <a:pt x="59673" y="212737"/>
                  </a:lnTo>
                  <a:lnTo>
                    <a:pt x="14016" y="212737"/>
                  </a:lnTo>
                  <a:lnTo>
                    <a:pt x="2142" y="212322"/>
                  </a:lnTo>
                  <a:close/>
                </a:path>
                <a:path w="641350" h="321310">
                  <a:moveTo>
                    <a:pt x="242528" y="112613"/>
                  </a:moveTo>
                  <a:lnTo>
                    <a:pt x="193410" y="114340"/>
                  </a:lnTo>
                  <a:lnTo>
                    <a:pt x="162542" y="119578"/>
                  </a:lnTo>
                  <a:lnTo>
                    <a:pt x="130637" y="139775"/>
                  </a:lnTo>
                  <a:lnTo>
                    <a:pt x="88976" y="171467"/>
                  </a:lnTo>
                  <a:lnTo>
                    <a:pt x="46967" y="200504"/>
                  </a:lnTo>
                  <a:lnTo>
                    <a:pt x="14016" y="212737"/>
                  </a:lnTo>
                  <a:lnTo>
                    <a:pt x="59673" y="212737"/>
                  </a:lnTo>
                  <a:lnTo>
                    <a:pt x="76676" y="204031"/>
                  </a:lnTo>
                  <a:lnTo>
                    <a:pt x="104724" y="186005"/>
                  </a:lnTo>
                  <a:lnTo>
                    <a:pt x="119637" y="177926"/>
                  </a:lnTo>
                  <a:lnTo>
                    <a:pt x="132441" y="173762"/>
                  </a:lnTo>
                  <a:lnTo>
                    <a:pt x="141399" y="172216"/>
                  </a:lnTo>
                  <a:lnTo>
                    <a:pt x="144771" y="171989"/>
                  </a:lnTo>
                  <a:lnTo>
                    <a:pt x="533844" y="171989"/>
                  </a:lnTo>
                  <a:lnTo>
                    <a:pt x="534783" y="162027"/>
                  </a:lnTo>
                  <a:lnTo>
                    <a:pt x="534462" y="146350"/>
                  </a:lnTo>
                  <a:lnTo>
                    <a:pt x="535109" y="133313"/>
                  </a:lnTo>
                  <a:lnTo>
                    <a:pt x="536581" y="122618"/>
                  </a:lnTo>
                  <a:lnTo>
                    <a:pt x="537864" y="117475"/>
                  </a:lnTo>
                  <a:lnTo>
                    <a:pt x="389060" y="117475"/>
                  </a:lnTo>
                  <a:lnTo>
                    <a:pt x="351387" y="115282"/>
                  </a:lnTo>
                  <a:lnTo>
                    <a:pt x="298865" y="113294"/>
                  </a:lnTo>
                  <a:lnTo>
                    <a:pt x="242528" y="112613"/>
                  </a:lnTo>
                  <a:close/>
                </a:path>
                <a:path w="641350" h="321310">
                  <a:moveTo>
                    <a:pt x="570218" y="113971"/>
                  </a:moveTo>
                  <a:lnTo>
                    <a:pt x="538737" y="113971"/>
                  </a:lnTo>
                  <a:lnTo>
                    <a:pt x="545666" y="120409"/>
                  </a:lnTo>
                  <a:lnTo>
                    <a:pt x="553107" y="123554"/>
                  </a:lnTo>
                  <a:lnTo>
                    <a:pt x="557259" y="125083"/>
                  </a:lnTo>
                  <a:lnTo>
                    <a:pt x="563476" y="126726"/>
                  </a:lnTo>
                  <a:lnTo>
                    <a:pt x="569515" y="127036"/>
                  </a:lnTo>
                  <a:lnTo>
                    <a:pt x="573268" y="125281"/>
                  </a:lnTo>
                  <a:lnTo>
                    <a:pt x="572627" y="120728"/>
                  </a:lnTo>
                  <a:lnTo>
                    <a:pt x="570218" y="113971"/>
                  </a:lnTo>
                  <a:close/>
                </a:path>
                <a:path w="641350" h="321310">
                  <a:moveTo>
                    <a:pt x="536519" y="0"/>
                  </a:moveTo>
                  <a:lnTo>
                    <a:pt x="499063" y="18236"/>
                  </a:lnTo>
                  <a:lnTo>
                    <a:pt x="493934" y="33576"/>
                  </a:lnTo>
                  <a:lnTo>
                    <a:pt x="473499" y="60244"/>
                  </a:lnTo>
                  <a:lnTo>
                    <a:pt x="451543" y="86513"/>
                  </a:lnTo>
                  <a:lnTo>
                    <a:pt x="424565" y="107288"/>
                  </a:lnTo>
                  <a:lnTo>
                    <a:pt x="389060" y="117475"/>
                  </a:lnTo>
                  <a:lnTo>
                    <a:pt x="537864" y="117475"/>
                  </a:lnTo>
                  <a:lnTo>
                    <a:pt x="538737" y="113971"/>
                  </a:lnTo>
                  <a:lnTo>
                    <a:pt x="570218" y="113971"/>
                  </a:lnTo>
                  <a:lnTo>
                    <a:pt x="570127" y="113716"/>
                  </a:lnTo>
                  <a:lnTo>
                    <a:pt x="567893" y="103357"/>
                  </a:lnTo>
                  <a:lnTo>
                    <a:pt x="566049" y="92059"/>
                  </a:lnTo>
                  <a:lnTo>
                    <a:pt x="564718" y="82233"/>
                  </a:lnTo>
                  <a:lnTo>
                    <a:pt x="574227" y="78639"/>
                  </a:lnTo>
                  <a:lnTo>
                    <a:pt x="585621" y="77730"/>
                  </a:lnTo>
                  <a:lnTo>
                    <a:pt x="604078" y="77730"/>
                  </a:lnTo>
                  <a:lnTo>
                    <a:pt x="607719" y="77627"/>
                  </a:lnTo>
                  <a:lnTo>
                    <a:pt x="621352" y="76055"/>
                  </a:lnTo>
                  <a:lnTo>
                    <a:pt x="621885" y="70284"/>
                  </a:lnTo>
                  <a:lnTo>
                    <a:pt x="621885" y="66615"/>
                  </a:lnTo>
                  <a:lnTo>
                    <a:pt x="630220" y="62418"/>
                  </a:lnTo>
                  <a:lnTo>
                    <a:pt x="637027" y="56648"/>
                  </a:lnTo>
                  <a:lnTo>
                    <a:pt x="640981" y="50092"/>
                  </a:lnTo>
                  <a:lnTo>
                    <a:pt x="640758" y="43538"/>
                  </a:lnTo>
                  <a:lnTo>
                    <a:pt x="633632" y="37639"/>
                  </a:lnTo>
                  <a:lnTo>
                    <a:pt x="620709" y="32528"/>
                  </a:lnTo>
                  <a:lnTo>
                    <a:pt x="606409" y="28203"/>
                  </a:lnTo>
                  <a:lnTo>
                    <a:pt x="595153" y="24664"/>
                  </a:lnTo>
                  <a:lnTo>
                    <a:pt x="584142" y="20469"/>
                  </a:lnTo>
                  <a:lnTo>
                    <a:pt x="581538" y="11549"/>
                  </a:lnTo>
                  <a:lnTo>
                    <a:pt x="578690" y="9842"/>
                  </a:lnTo>
                  <a:lnTo>
                    <a:pt x="570498" y="6043"/>
                  </a:lnTo>
                  <a:lnTo>
                    <a:pt x="557489" y="2131"/>
                  </a:lnTo>
                  <a:lnTo>
                    <a:pt x="540189" y="86"/>
                  </a:lnTo>
                  <a:lnTo>
                    <a:pt x="536519" y="0"/>
                  </a:lnTo>
                  <a:close/>
                </a:path>
                <a:path w="641350" h="321310">
                  <a:moveTo>
                    <a:pt x="604078" y="77730"/>
                  </a:moveTo>
                  <a:lnTo>
                    <a:pt x="585621" y="77730"/>
                  </a:lnTo>
                  <a:lnTo>
                    <a:pt x="597314" y="77921"/>
                  </a:lnTo>
                  <a:lnTo>
                    <a:pt x="604078" y="77730"/>
                  </a:lnTo>
                  <a:close/>
                </a:path>
              </a:pathLst>
            </a:custGeom>
            <a:solidFill>
              <a:srgbClr val="7560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606132" y="1664814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540188" y="24"/>
                  </a:moveTo>
                  <a:lnTo>
                    <a:pt x="499062" y="18173"/>
                  </a:lnTo>
                  <a:lnTo>
                    <a:pt x="493934" y="33513"/>
                  </a:lnTo>
                  <a:lnTo>
                    <a:pt x="473498" y="60181"/>
                  </a:lnTo>
                  <a:lnTo>
                    <a:pt x="451543" y="86450"/>
                  </a:lnTo>
                  <a:lnTo>
                    <a:pt x="424565" y="107226"/>
                  </a:lnTo>
                  <a:lnTo>
                    <a:pt x="389060" y="117412"/>
                  </a:lnTo>
                  <a:lnTo>
                    <a:pt x="351386" y="115220"/>
                  </a:lnTo>
                  <a:lnTo>
                    <a:pt x="298865" y="113232"/>
                  </a:lnTo>
                  <a:lnTo>
                    <a:pt x="242528" y="112551"/>
                  </a:lnTo>
                  <a:lnTo>
                    <a:pt x="193409" y="114278"/>
                  </a:lnTo>
                  <a:lnTo>
                    <a:pt x="130637" y="139712"/>
                  </a:lnTo>
                  <a:lnTo>
                    <a:pt x="88976" y="171405"/>
                  </a:lnTo>
                  <a:lnTo>
                    <a:pt x="46966" y="200442"/>
                  </a:lnTo>
                  <a:lnTo>
                    <a:pt x="14016" y="212675"/>
                  </a:lnTo>
                  <a:lnTo>
                    <a:pt x="2141" y="212260"/>
                  </a:lnTo>
                  <a:lnTo>
                    <a:pt x="0" y="216229"/>
                  </a:lnTo>
                  <a:lnTo>
                    <a:pt x="3437" y="223972"/>
                  </a:lnTo>
                  <a:lnTo>
                    <a:pt x="14016" y="223688"/>
                  </a:lnTo>
                  <a:lnTo>
                    <a:pt x="34535" y="221538"/>
                  </a:lnTo>
                  <a:lnTo>
                    <a:pt x="54351" y="215400"/>
                  </a:lnTo>
                  <a:lnTo>
                    <a:pt x="76676" y="203970"/>
                  </a:lnTo>
                  <a:lnTo>
                    <a:pt x="104723" y="185944"/>
                  </a:lnTo>
                  <a:lnTo>
                    <a:pt x="119636" y="177864"/>
                  </a:lnTo>
                  <a:lnTo>
                    <a:pt x="132441" y="173700"/>
                  </a:lnTo>
                  <a:lnTo>
                    <a:pt x="141399" y="172154"/>
                  </a:lnTo>
                  <a:lnTo>
                    <a:pt x="144771" y="171927"/>
                  </a:lnTo>
                  <a:lnTo>
                    <a:pt x="143758" y="175776"/>
                  </a:lnTo>
                  <a:lnTo>
                    <a:pt x="141736" y="185425"/>
                  </a:lnTo>
                  <a:lnTo>
                    <a:pt x="140231" y="198024"/>
                  </a:lnTo>
                  <a:lnTo>
                    <a:pt x="140766" y="210723"/>
                  </a:lnTo>
                  <a:lnTo>
                    <a:pt x="137631" y="219502"/>
                  </a:lnTo>
                  <a:lnTo>
                    <a:pt x="127755" y="224334"/>
                  </a:lnTo>
                  <a:lnTo>
                    <a:pt x="116625" y="228355"/>
                  </a:lnTo>
                  <a:lnTo>
                    <a:pt x="109729" y="234701"/>
                  </a:lnTo>
                  <a:lnTo>
                    <a:pt x="108147" y="241942"/>
                  </a:lnTo>
                  <a:lnTo>
                    <a:pt x="108588" y="247426"/>
                  </a:lnTo>
                  <a:lnTo>
                    <a:pt x="109988" y="252454"/>
                  </a:lnTo>
                  <a:lnTo>
                    <a:pt x="111281" y="258329"/>
                  </a:lnTo>
                  <a:lnTo>
                    <a:pt x="112305" y="269004"/>
                  </a:lnTo>
                  <a:lnTo>
                    <a:pt x="112847" y="280244"/>
                  </a:lnTo>
                  <a:lnTo>
                    <a:pt x="112943" y="290075"/>
                  </a:lnTo>
                  <a:lnTo>
                    <a:pt x="112633" y="296524"/>
                  </a:lnTo>
                  <a:lnTo>
                    <a:pt x="111965" y="301990"/>
                  </a:lnTo>
                  <a:lnTo>
                    <a:pt x="109810" y="303387"/>
                  </a:lnTo>
                  <a:lnTo>
                    <a:pt x="109980" y="308989"/>
                  </a:lnTo>
                  <a:lnTo>
                    <a:pt x="110185" y="315739"/>
                  </a:lnTo>
                  <a:lnTo>
                    <a:pt x="117990" y="320703"/>
                  </a:lnTo>
                  <a:lnTo>
                    <a:pt x="123496" y="320703"/>
                  </a:lnTo>
                  <a:lnTo>
                    <a:pt x="130895" y="320703"/>
                  </a:lnTo>
                  <a:lnTo>
                    <a:pt x="141804" y="320703"/>
                  </a:lnTo>
                  <a:lnTo>
                    <a:pt x="151682" y="320703"/>
                  </a:lnTo>
                  <a:lnTo>
                    <a:pt x="155984" y="320703"/>
                  </a:lnTo>
                  <a:lnTo>
                    <a:pt x="155462" y="317303"/>
                  </a:lnTo>
                  <a:lnTo>
                    <a:pt x="153360" y="309610"/>
                  </a:lnTo>
                  <a:lnTo>
                    <a:pt x="148879" y="301380"/>
                  </a:lnTo>
                  <a:lnTo>
                    <a:pt x="141217" y="296374"/>
                  </a:lnTo>
                  <a:lnTo>
                    <a:pt x="138513" y="290613"/>
                  </a:lnTo>
                  <a:lnTo>
                    <a:pt x="137017" y="278331"/>
                  </a:lnTo>
                  <a:lnTo>
                    <a:pt x="138397" y="264083"/>
                  </a:lnTo>
                  <a:lnTo>
                    <a:pt x="144320" y="252422"/>
                  </a:lnTo>
                  <a:lnTo>
                    <a:pt x="152587" y="251637"/>
                  </a:lnTo>
                  <a:lnTo>
                    <a:pt x="162043" y="250182"/>
                  </a:lnTo>
                  <a:lnTo>
                    <a:pt x="172010" y="247982"/>
                  </a:lnTo>
                  <a:lnTo>
                    <a:pt x="181814" y="244963"/>
                  </a:lnTo>
                  <a:lnTo>
                    <a:pt x="186413" y="261493"/>
                  </a:lnTo>
                  <a:lnTo>
                    <a:pt x="189937" y="277822"/>
                  </a:lnTo>
                  <a:lnTo>
                    <a:pt x="192215" y="291100"/>
                  </a:lnTo>
                  <a:lnTo>
                    <a:pt x="193078" y="298477"/>
                  </a:lnTo>
                  <a:lnTo>
                    <a:pt x="193233" y="303942"/>
                  </a:lnTo>
                  <a:lnTo>
                    <a:pt x="190965" y="305287"/>
                  </a:lnTo>
                  <a:lnTo>
                    <a:pt x="192327" y="310941"/>
                  </a:lnTo>
                  <a:lnTo>
                    <a:pt x="193924" y="317573"/>
                  </a:lnTo>
                  <a:lnTo>
                    <a:pt x="200337" y="320703"/>
                  </a:lnTo>
                  <a:lnTo>
                    <a:pt x="205843" y="320703"/>
                  </a:lnTo>
                  <a:lnTo>
                    <a:pt x="212984" y="320703"/>
                  </a:lnTo>
                  <a:lnTo>
                    <a:pt x="223326" y="320703"/>
                  </a:lnTo>
                  <a:lnTo>
                    <a:pt x="232635" y="320703"/>
                  </a:lnTo>
                  <a:lnTo>
                    <a:pt x="236679" y="320703"/>
                  </a:lnTo>
                  <a:lnTo>
                    <a:pt x="236006" y="317307"/>
                  </a:lnTo>
                  <a:lnTo>
                    <a:pt x="233537" y="309682"/>
                  </a:lnTo>
                  <a:lnTo>
                    <a:pt x="228597" y="301673"/>
                  </a:lnTo>
                  <a:lnTo>
                    <a:pt x="220510" y="297125"/>
                  </a:lnTo>
                  <a:lnTo>
                    <a:pt x="218144" y="293482"/>
                  </a:lnTo>
                  <a:lnTo>
                    <a:pt x="221812" y="254374"/>
                  </a:lnTo>
                  <a:lnTo>
                    <a:pt x="247642" y="221536"/>
                  </a:lnTo>
                  <a:lnTo>
                    <a:pt x="292700" y="229384"/>
                  </a:lnTo>
                  <a:lnTo>
                    <a:pt x="331212" y="240109"/>
                  </a:lnTo>
                  <a:lnTo>
                    <a:pt x="365334" y="250908"/>
                  </a:lnTo>
                  <a:lnTo>
                    <a:pt x="397219" y="258980"/>
                  </a:lnTo>
                  <a:lnTo>
                    <a:pt x="397515" y="271238"/>
                  </a:lnTo>
                  <a:lnTo>
                    <a:pt x="398718" y="283711"/>
                  </a:lnTo>
                  <a:lnTo>
                    <a:pt x="401262" y="294030"/>
                  </a:lnTo>
                  <a:lnTo>
                    <a:pt x="405579" y="299828"/>
                  </a:lnTo>
                  <a:lnTo>
                    <a:pt x="407725" y="304087"/>
                  </a:lnTo>
                  <a:lnTo>
                    <a:pt x="408577" y="311152"/>
                  </a:lnTo>
                  <a:lnTo>
                    <a:pt x="410107" y="317773"/>
                  </a:lnTo>
                  <a:lnTo>
                    <a:pt x="414289" y="320703"/>
                  </a:lnTo>
                  <a:lnTo>
                    <a:pt x="422103" y="320703"/>
                  </a:lnTo>
                  <a:lnTo>
                    <a:pt x="433129" y="320703"/>
                  </a:lnTo>
                  <a:lnTo>
                    <a:pt x="442971" y="320703"/>
                  </a:lnTo>
                  <a:lnTo>
                    <a:pt x="447228" y="320703"/>
                  </a:lnTo>
                  <a:lnTo>
                    <a:pt x="446482" y="317479"/>
                  </a:lnTo>
                  <a:lnTo>
                    <a:pt x="444037" y="310309"/>
                  </a:lnTo>
                  <a:lnTo>
                    <a:pt x="439584" y="302941"/>
                  </a:lnTo>
                  <a:lnTo>
                    <a:pt x="432811" y="299127"/>
                  </a:lnTo>
                  <a:lnTo>
                    <a:pt x="430755" y="295628"/>
                  </a:lnTo>
                  <a:lnTo>
                    <a:pt x="430206" y="286912"/>
                  </a:lnTo>
                  <a:lnTo>
                    <a:pt x="431172" y="274830"/>
                  </a:lnTo>
                  <a:lnTo>
                    <a:pt x="433662" y="261233"/>
                  </a:lnTo>
                  <a:lnTo>
                    <a:pt x="439956" y="260755"/>
                  </a:lnTo>
                  <a:lnTo>
                    <a:pt x="446159" y="259794"/>
                  </a:lnTo>
                  <a:lnTo>
                    <a:pt x="452184" y="258379"/>
                  </a:lnTo>
                  <a:lnTo>
                    <a:pt x="456323" y="272191"/>
                  </a:lnTo>
                  <a:lnTo>
                    <a:pt x="461150" y="285545"/>
                  </a:lnTo>
                  <a:lnTo>
                    <a:pt x="466301" y="295816"/>
                  </a:lnTo>
                  <a:lnTo>
                    <a:pt x="471407" y="300379"/>
                  </a:lnTo>
                  <a:lnTo>
                    <a:pt x="476977" y="304181"/>
                  </a:lnTo>
                  <a:lnTo>
                    <a:pt x="480738" y="311034"/>
                  </a:lnTo>
                  <a:lnTo>
                    <a:pt x="484301" y="317641"/>
                  </a:lnTo>
                  <a:lnTo>
                    <a:pt x="489278" y="320703"/>
                  </a:lnTo>
                  <a:lnTo>
                    <a:pt x="498273" y="320827"/>
                  </a:lnTo>
                  <a:lnTo>
                    <a:pt x="508716" y="320813"/>
                  </a:lnTo>
                  <a:lnTo>
                    <a:pt x="517362" y="320744"/>
                  </a:lnTo>
                  <a:lnTo>
                    <a:pt x="520966" y="320703"/>
                  </a:lnTo>
                  <a:lnTo>
                    <a:pt x="519758" y="317088"/>
                  </a:lnTo>
                  <a:lnTo>
                    <a:pt x="516176" y="309057"/>
                  </a:lnTo>
                  <a:lnTo>
                    <a:pt x="510284" y="300829"/>
                  </a:lnTo>
                  <a:lnTo>
                    <a:pt x="502143" y="296624"/>
                  </a:lnTo>
                  <a:lnTo>
                    <a:pt x="498530" y="291583"/>
                  </a:lnTo>
                  <a:lnTo>
                    <a:pt x="495100" y="278776"/>
                  </a:lnTo>
                  <a:lnTo>
                    <a:pt x="492889" y="260828"/>
                  </a:lnTo>
                  <a:lnTo>
                    <a:pt x="492932" y="240358"/>
                  </a:lnTo>
                  <a:lnTo>
                    <a:pt x="510789" y="224858"/>
                  </a:lnTo>
                  <a:lnTo>
                    <a:pt x="524313" y="206205"/>
                  </a:lnTo>
                  <a:lnTo>
                    <a:pt x="532608" y="185030"/>
                  </a:lnTo>
                  <a:lnTo>
                    <a:pt x="534782" y="161965"/>
                  </a:lnTo>
                  <a:lnTo>
                    <a:pt x="534462" y="146288"/>
                  </a:lnTo>
                  <a:lnTo>
                    <a:pt x="535108" y="133251"/>
                  </a:lnTo>
                  <a:lnTo>
                    <a:pt x="536580" y="122556"/>
                  </a:lnTo>
                  <a:lnTo>
                    <a:pt x="538737" y="113908"/>
                  </a:lnTo>
                  <a:lnTo>
                    <a:pt x="545666" y="120348"/>
                  </a:lnTo>
                  <a:lnTo>
                    <a:pt x="553106" y="123492"/>
                  </a:lnTo>
                  <a:lnTo>
                    <a:pt x="557258" y="125021"/>
                  </a:lnTo>
                  <a:lnTo>
                    <a:pt x="563476" y="126664"/>
                  </a:lnTo>
                  <a:lnTo>
                    <a:pt x="569515" y="126974"/>
                  </a:lnTo>
                  <a:lnTo>
                    <a:pt x="573267" y="125218"/>
                  </a:lnTo>
                  <a:lnTo>
                    <a:pt x="572627" y="120666"/>
                  </a:lnTo>
                  <a:lnTo>
                    <a:pt x="570127" y="113654"/>
                  </a:lnTo>
                  <a:lnTo>
                    <a:pt x="567893" y="103295"/>
                  </a:lnTo>
                  <a:lnTo>
                    <a:pt x="566048" y="91997"/>
                  </a:lnTo>
                  <a:lnTo>
                    <a:pt x="564717" y="82171"/>
                  </a:lnTo>
                  <a:lnTo>
                    <a:pt x="574226" y="78576"/>
                  </a:lnTo>
                  <a:lnTo>
                    <a:pt x="585621" y="77668"/>
                  </a:lnTo>
                  <a:lnTo>
                    <a:pt x="597313" y="77859"/>
                  </a:lnTo>
                  <a:lnTo>
                    <a:pt x="607718" y="77565"/>
                  </a:lnTo>
                  <a:lnTo>
                    <a:pt x="621352" y="75992"/>
                  </a:lnTo>
                  <a:lnTo>
                    <a:pt x="621885" y="70222"/>
                  </a:lnTo>
                  <a:lnTo>
                    <a:pt x="621885" y="66552"/>
                  </a:lnTo>
                  <a:lnTo>
                    <a:pt x="630220" y="62356"/>
                  </a:lnTo>
                  <a:lnTo>
                    <a:pt x="637027" y="56586"/>
                  </a:lnTo>
                  <a:lnTo>
                    <a:pt x="640981" y="50030"/>
                  </a:lnTo>
                  <a:lnTo>
                    <a:pt x="640757" y="43475"/>
                  </a:lnTo>
                  <a:lnTo>
                    <a:pt x="633632" y="37577"/>
                  </a:lnTo>
                  <a:lnTo>
                    <a:pt x="620708" y="32466"/>
                  </a:lnTo>
                  <a:lnTo>
                    <a:pt x="606408" y="28141"/>
                  </a:lnTo>
                  <a:lnTo>
                    <a:pt x="595153" y="24603"/>
                  </a:lnTo>
                  <a:lnTo>
                    <a:pt x="584142" y="20407"/>
                  </a:lnTo>
                  <a:lnTo>
                    <a:pt x="581537" y="11487"/>
                  </a:lnTo>
                  <a:lnTo>
                    <a:pt x="578690" y="9781"/>
                  </a:lnTo>
                  <a:lnTo>
                    <a:pt x="570498" y="5981"/>
                  </a:lnTo>
                  <a:lnTo>
                    <a:pt x="557489" y="2069"/>
                  </a:lnTo>
                  <a:lnTo>
                    <a:pt x="540188" y="24"/>
                  </a:lnTo>
                  <a:close/>
                </a:path>
              </a:pathLst>
            </a:custGeom>
            <a:ln w="12700">
              <a:solidFill>
                <a:srgbClr val="7560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4856" y="1484532"/>
              <a:ext cx="3517265" cy="2798445"/>
            </a:xfrm>
            <a:custGeom>
              <a:avLst/>
              <a:gdLst/>
              <a:ahLst/>
              <a:cxnLst/>
              <a:rect l="l" t="t" r="r" b="b"/>
              <a:pathLst>
                <a:path w="3517265" h="2798445">
                  <a:moveTo>
                    <a:pt x="3493535" y="2798341"/>
                  </a:moveTo>
                  <a:lnTo>
                    <a:pt x="0" y="29860"/>
                  </a:lnTo>
                  <a:lnTo>
                    <a:pt x="23663" y="0"/>
                  </a:lnTo>
                  <a:lnTo>
                    <a:pt x="3517198" y="2768480"/>
                  </a:lnTo>
                  <a:lnTo>
                    <a:pt x="3493535" y="2798341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79779" y="2333241"/>
            <a:ext cx="36512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Arial MT"/>
                <a:cs typeface="Arial MT"/>
              </a:rPr>
              <a:t>Cats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1647" y="1845961"/>
            <a:ext cx="63119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Arial MT"/>
                <a:cs typeface="Arial MT"/>
              </a:rPr>
              <a:t>Not</a:t>
            </a:r>
            <a:r>
              <a:rPr dirty="0" sz="1300" spc="-8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cats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638800" y="2501900"/>
          <a:ext cx="3087370" cy="140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/>
                <a:gridCol w="1003300"/>
                <a:gridCol w="1003300"/>
              </a:tblGrid>
              <a:tr h="452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58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800" spc="20" b="1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5885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090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090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20" b="1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6718268" y="1883920"/>
            <a:ext cx="115252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Arial MT"/>
                <a:cs typeface="Arial MT"/>
              </a:rPr>
              <a:t>Predicted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14674" y="3266253"/>
            <a:ext cx="56451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80">
                <a:latin typeface="Arial MT"/>
                <a:cs typeface="Arial MT"/>
              </a:rPr>
              <a:t>T</a:t>
            </a:r>
            <a:r>
              <a:rPr dirty="0" sz="2100">
                <a:latin typeface="Arial MT"/>
                <a:cs typeface="Arial MT"/>
              </a:rPr>
              <a:t>rue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" y="543612"/>
            <a:ext cx="179768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>
                <a:latin typeface="Arial Black"/>
                <a:cs typeface="Arial Black"/>
              </a:rPr>
              <a:t>Accuracy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3930" y="337615"/>
            <a:ext cx="2769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Number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correctly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classified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8934" y="694963"/>
            <a:ext cx="2799715" cy="19050"/>
          </a:xfrm>
          <a:custGeom>
            <a:avLst/>
            <a:gdLst/>
            <a:ahLst/>
            <a:cxnLst/>
            <a:rect l="l" t="t" r="r" b="b"/>
            <a:pathLst>
              <a:path w="2799715" h="19050">
                <a:moveTo>
                  <a:pt x="2799374" y="0"/>
                </a:moveTo>
                <a:lnTo>
                  <a:pt x="0" y="0"/>
                </a:lnTo>
                <a:lnTo>
                  <a:pt x="0" y="18557"/>
                </a:lnTo>
                <a:lnTo>
                  <a:pt x="2799374" y="18557"/>
                </a:lnTo>
                <a:lnTo>
                  <a:pt x="2799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2568" y="484510"/>
            <a:ext cx="4056379" cy="5562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2285"/>
              </a:lnSpc>
              <a:spcBef>
                <a:spcPts val="130"/>
              </a:spcBef>
            </a:pPr>
            <a:r>
              <a:rPr dirty="0"/>
              <a:t>Accuracy</a:t>
            </a:r>
            <a:r>
              <a:rPr dirty="0" spc="50"/>
              <a:t> </a:t>
            </a:r>
            <a:r>
              <a:rPr dirty="0" sz="2150" spc="300">
                <a:latin typeface="Cambria"/>
                <a:cs typeface="Cambria"/>
              </a:rPr>
              <a:t>=</a:t>
            </a:r>
            <a:endParaRPr sz="2150">
              <a:latin typeface="Cambria"/>
              <a:cs typeface="Cambria"/>
            </a:endParaRPr>
          </a:p>
          <a:p>
            <a:pPr marL="1348740">
              <a:lnSpc>
                <a:spcPts val="1864"/>
              </a:lnSpc>
            </a:pPr>
            <a:r>
              <a:rPr dirty="0" spc="-45"/>
              <a:t>Total</a:t>
            </a:r>
            <a:r>
              <a:rPr dirty="0" spc="-15"/>
              <a:t> </a:t>
            </a:r>
            <a:r>
              <a:rPr dirty="0"/>
              <a:t>number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datapoints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31466" y="1441569"/>
            <a:ext cx="3841115" cy="2884805"/>
            <a:chOff x="331466" y="1441569"/>
            <a:chExt cx="3841115" cy="2884805"/>
          </a:xfrm>
        </p:grpSpPr>
        <p:sp>
          <p:nvSpPr>
            <p:cNvPr id="7" name="object 7"/>
            <p:cNvSpPr/>
            <p:nvPr/>
          </p:nvSpPr>
          <p:spPr>
            <a:xfrm>
              <a:off x="350516" y="1441569"/>
              <a:ext cx="0" cy="2884805"/>
            </a:xfrm>
            <a:custGeom>
              <a:avLst/>
              <a:gdLst/>
              <a:ahLst/>
              <a:cxnLst/>
              <a:rect l="l" t="t" r="r" b="b"/>
              <a:pathLst>
                <a:path w="0" h="2884804">
                  <a:moveTo>
                    <a:pt x="0" y="2884267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2258" y="4305727"/>
              <a:ext cx="3564254" cy="0"/>
            </a:xfrm>
            <a:custGeom>
              <a:avLst/>
              <a:gdLst/>
              <a:ahLst/>
              <a:cxnLst/>
              <a:rect l="l" t="t" r="r" b="b"/>
              <a:pathLst>
                <a:path w="3564254" h="0">
                  <a:moveTo>
                    <a:pt x="0" y="0"/>
                  </a:moveTo>
                  <a:lnTo>
                    <a:pt x="356370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9486" y="3244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40431" y="284397"/>
                  </a:moveTo>
                  <a:lnTo>
                    <a:pt x="380164" y="284397"/>
                  </a:lnTo>
                  <a:lnTo>
                    <a:pt x="389040" y="292530"/>
                  </a:lnTo>
                  <a:lnTo>
                    <a:pt x="396510" y="314210"/>
                  </a:lnTo>
                  <a:lnTo>
                    <a:pt x="405877" y="340257"/>
                  </a:lnTo>
                  <a:lnTo>
                    <a:pt x="420443" y="361490"/>
                  </a:lnTo>
                  <a:lnTo>
                    <a:pt x="424066" y="366374"/>
                  </a:lnTo>
                  <a:lnTo>
                    <a:pt x="425858" y="371232"/>
                  </a:lnTo>
                  <a:lnTo>
                    <a:pt x="428132" y="375123"/>
                  </a:lnTo>
                  <a:lnTo>
                    <a:pt x="433203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5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4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2473" y="365875"/>
                  </a:lnTo>
                  <a:lnTo>
                    <a:pt x="458346" y="364222"/>
                  </a:lnTo>
                  <a:lnTo>
                    <a:pt x="456441" y="360184"/>
                  </a:lnTo>
                  <a:lnTo>
                    <a:pt x="442040" y="315776"/>
                  </a:lnTo>
                  <a:lnTo>
                    <a:pt x="440431" y="284397"/>
                  </a:lnTo>
                  <a:close/>
                </a:path>
                <a:path w="518794" h="389889">
                  <a:moveTo>
                    <a:pt x="197695" y="388437"/>
                  </a:moveTo>
                  <a:lnTo>
                    <a:pt x="182766" y="388437"/>
                  </a:lnTo>
                  <a:lnTo>
                    <a:pt x="197737" y="388891"/>
                  </a:lnTo>
                  <a:lnTo>
                    <a:pt x="197695" y="388437"/>
                  </a:lnTo>
                  <a:close/>
                </a:path>
                <a:path w="518794" h="389889">
                  <a:moveTo>
                    <a:pt x="199383" y="285620"/>
                  </a:move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09260" y="321473"/>
                  </a:lnTo>
                  <a:lnTo>
                    <a:pt x="111544" y="329935"/>
                  </a:lnTo>
                  <a:lnTo>
                    <a:pt x="136070" y="367529"/>
                  </a:lnTo>
                  <a:lnTo>
                    <a:pt x="155321" y="384364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695" y="388437"/>
                  </a:lnTo>
                  <a:lnTo>
                    <a:pt x="197319" y="384364"/>
                  </a:lnTo>
                  <a:lnTo>
                    <a:pt x="197279" y="373045"/>
                  </a:lnTo>
                  <a:lnTo>
                    <a:pt x="186686" y="368501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7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199383" y="285620"/>
                  </a:lnTo>
                  <a:close/>
                </a:path>
                <a:path w="518794" h="389889">
                  <a:moveTo>
                    <a:pt x="441051" y="269754"/>
                  </a:move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50142" y="274836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7" y="295445"/>
                  </a:lnTo>
                  <a:lnTo>
                    <a:pt x="293515" y="311182"/>
                  </a:lnTo>
                  <a:lnTo>
                    <a:pt x="292015" y="325140"/>
                  </a:lnTo>
                  <a:lnTo>
                    <a:pt x="289619" y="334909"/>
                  </a:lnTo>
                  <a:lnTo>
                    <a:pt x="287139" y="343325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080" y="363364"/>
                  </a:lnTo>
                  <a:lnTo>
                    <a:pt x="289200" y="366585"/>
                  </a:lnTo>
                  <a:lnTo>
                    <a:pt x="288796" y="368501"/>
                  </a:lnTo>
                  <a:lnTo>
                    <a:pt x="287629" y="375123"/>
                  </a:lnTo>
                  <a:lnTo>
                    <a:pt x="287696" y="377103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0" y="378490"/>
                  </a:lnTo>
                  <a:lnTo>
                    <a:pt x="323846" y="375337"/>
                  </a:lnTo>
                  <a:lnTo>
                    <a:pt x="321021" y="373258"/>
                  </a:lnTo>
                  <a:lnTo>
                    <a:pt x="315105" y="370479"/>
                  </a:lnTo>
                  <a:lnTo>
                    <a:pt x="313286" y="367063"/>
                  </a:lnTo>
                  <a:lnTo>
                    <a:pt x="324120" y="325112"/>
                  </a:lnTo>
                  <a:lnTo>
                    <a:pt x="356315" y="284764"/>
                  </a:lnTo>
                  <a:lnTo>
                    <a:pt x="377859" y="284764"/>
                  </a:lnTo>
                  <a:lnTo>
                    <a:pt x="380164" y="284397"/>
                  </a:lnTo>
                  <a:lnTo>
                    <a:pt x="440431" y="284397"/>
                  </a:lnTo>
                  <a:lnTo>
                    <a:pt x="440247" y="280809"/>
                  </a:lnTo>
                  <a:lnTo>
                    <a:pt x="440309" y="278037"/>
                  </a:lnTo>
                  <a:lnTo>
                    <a:pt x="441051" y="269754"/>
                  </a:lnTo>
                  <a:close/>
                </a:path>
                <a:path w="518794" h="389889">
                  <a:moveTo>
                    <a:pt x="45174" y="0"/>
                  </a:moveTo>
                  <a:lnTo>
                    <a:pt x="2721" y="32614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40"/>
                  </a:lnTo>
                  <a:lnTo>
                    <a:pt x="64266" y="170392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8"/>
                  </a:lnTo>
                  <a:lnTo>
                    <a:pt x="60423" y="212382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7"/>
                  </a:lnTo>
                  <a:lnTo>
                    <a:pt x="19581" y="314210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31" y="350864"/>
                  </a:lnTo>
                  <a:lnTo>
                    <a:pt x="17965" y="351004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6"/>
                  </a:lnTo>
                  <a:lnTo>
                    <a:pt x="43129" y="367063"/>
                  </a:lnTo>
                  <a:lnTo>
                    <a:pt x="43237" y="366374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99383" y="285620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441051" y="269754"/>
                  </a:lnTo>
                  <a:lnTo>
                    <a:pt x="442954" y="248533"/>
                  </a:lnTo>
                  <a:lnTo>
                    <a:pt x="442458" y="220146"/>
                  </a:lnTo>
                  <a:lnTo>
                    <a:pt x="442543" y="210919"/>
                  </a:lnTo>
                  <a:lnTo>
                    <a:pt x="447393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3539" y="182477"/>
                  </a:lnTo>
                  <a:lnTo>
                    <a:pt x="502023" y="178224"/>
                  </a:lnTo>
                  <a:lnTo>
                    <a:pt x="508343" y="171184"/>
                  </a:lnTo>
                  <a:lnTo>
                    <a:pt x="511600" y="164783"/>
                  </a:lnTo>
                  <a:lnTo>
                    <a:pt x="514498" y="162516"/>
                  </a:lnTo>
                  <a:lnTo>
                    <a:pt x="518692" y="155260"/>
                  </a:lnTo>
                  <a:lnTo>
                    <a:pt x="516982" y="153898"/>
                  </a:lnTo>
                  <a:lnTo>
                    <a:pt x="512842" y="150371"/>
                  </a:lnTo>
                  <a:lnTo>
                    <a:pt x="506139" y="143335"/>
                  </a:lnTo>
                  <a:lnTo>
                    <a:pt x="104538" y="143335"/>
                  </a:lnTo>
                  <a:lnTo>
                    <a:pt x="86349" y="139303"/>
                  </a:lnTo>
                  <a:lnTo>
                    <a:pt x="57123" y="117532"/>
                  </a:lnTo>
                  <a:lnTo>
                    <a:pt x="35722" y="83133"/>
                  </a:lnTo>
                  <a:lnTo>
                    <a:pt x="29403" y="48424"/>
                  </a:lnTo>
                  <a:lnTo>
                    <a:pt x="45418" y="25725"/>
                  </a:lnTo>
                  <a:lnTo>
                    <a:pt x="55663" y="24398"/>
                  </a:lnTo>
                  <a:lnTo>
                    <a:pt x="76272" y="24398"/>
                  </a:lnTo>
                  <a:lnTo>
                    <a:pt x="76810" y="24011"/>
                  </a:lnTo>
                  <a:lnTo>
                    <a:pt x="77207" y="17546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  <a:path w="518794" h="389889">
                  <a:moveTo>
                    <a:pt x="184573" y="367595"/>
                  </a:moveTo>
                  <a:lnTo>
                    <a:pt x="176406" y="368501"/>
                  </a:lnTo>
                  <a:lnTo>
                    <a:pt x="186686" y="368501"/>
                  </a:lnTo>
                  <a:lnTo>
                    <a:pt x="184573" y="367595"/>
                  </a:lnTo>
                  <a:close/>
                </a:path>
                <a:path w="518794" h="389889">
                  <a:moveTo>
                    <a:pt x="377859" y="284764"/>
                  </a:move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77859" y="284764"/>
                  </a:lnTo>
                  <a:close/>
                </a:path>
                <a:path w="518794" h="389889">
                  <a:moveTo>
                    <a:pt x="493539" y="182477"/>
                  </a:moveTo>
                  <a:lnTo>
                    <a:pt x="479883" y="182477"/>
                  </a:lnTo>
                  <a:lnTo>
                    <a:pt x="492563" y="182966"/>
                  </a:lnTo>
                  <a:lnTo>
                    <a:pt x="493539" y="182477"/>
                  </a:lnTo>
                  <a:close/>
                </a:path>
                <a:path w="518794" h="389889">
                  <a:moveTo>
                    <a:pt x="134374" y="139834"/>
                  </a:moveTo>
                  <a:lnTo>
                    <a:pt x="130432" y="141067"/>
                  </a:lnTo>
                  <a:lnTo>
                    <a:pt x="119859" y="143079"/>
                  </a:lnTo>
                  <a:lnTo>
                    <a:pt x="104538" y="143335"/>
                  </a:lnTo>
                  <a:lnTo>
                    <a:pt x="506139" y="143335"/>
                  </a:lnTo>
                  <a:lnTo>
                    <a:pt x="504773" y="141643"/>
                  </a:lnTo>
                  <a:lnTo>
                    <a:pt x="361263" y="141643"/>
                  </a:lnTo>
                  <a:lnTo>
                    <a:pt x="348784" y="140323"/>
                  </a:lnTo>
                  <a:lnTo>
                    <a:pt x="133844" y="140323"/>
                  </a:lnTo>
                  <a:lnTo>
                    <a:pt x="134374" y="139834"/>
                  </a:lnTo>
                  <a:close/>
                </a:path>
                <a:path w="518794" h="389889">
                  <a:moveTo>
                    <a:pt x="468427" y="74523"/>
                  </a:move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3"/>
                  </a:lnTo>
                  <a:lnTo>
                    <a:pt x="375524" y="140337"/>
                  </a:lnTo>
                  <a:lnTo>
                    <a:pt x="361263" y="141643"/>
                  </a:lnTo>
                  <a:lnTo>
                    <a:pt x="504773" y="141643"/>
                  </a:lnTo>
                  <a:lnTo>
                    <a:pt x="498712" y="134137"/>
                  </a:lnTo>
                  <a:lnTo>
                    <a:pt x="492276" y="123976"/>
                  </a:lnTo>
                  <a:lnTo>
                    <a:pt x="486463" y="112861"/>
                  </a:lnTo>
                  <a:lnTo>
                    <a:pt x="483631" y="11049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6"/>
                  </a:lnTo>
                  <a:lnTo>
                    <a:pt x="468427" y="74523"/>
                  </a:lnTo>
                  <a:close/>
                </a:path>
                <a:path w="518794" h="389889">
                  <a:moveTo>
                    <a:pt x="247593" y="129724"/>
                  </a:moveTo>
                  <a:lnTo>
                    <a:pt x="186254" y="130793"/>
                  </a:lnTo>
                  <a:lnTo>
                    <a:pt x="133844" y="140323"/>
                  </a:lnTo>
                  <a:lnTo>
                    <a:pt x="348784" y="140323"/>
                  </a:lnTo>
                  <a:lnTo>
                    <a:pt x="347631" y="140201"/>
                  </a:lnTo>
                  <a:lnTo>
                    <a:pt x="305505" y="133924"/>
                  </a:lnTo>
                  <a:lnTo>
                    <a:pt x="247593" y="129724"/>
                  </a:lnTo>
                  <a:close/>
                </a:path>
                <a:path w="518794" h="389889">
                  <a:moveTo>
                    <a:pt x="76272" y="24398"/>
                  </a:moveTo>
                  <a:lnTo>
                    <a:pt x="55663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272" y="24398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9486" y="3244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1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34" y="314887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11" y="350937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217" y="366585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36070" y="367529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737" y="388891"/>
                  </a:lnTo>
                  <a:lnTo>
                    <a:pt x="197279" y="383933"/>
                  </a:lnTo>
                  <a:lnTo>
                    <a:pt x="197279" y="378489"/>
                  </a:lnTo>
                  <a:lnTo>
                    <a:pt x="197279" y="373045"/>
                  </a:lnTo>
                  <a:lnTo>
                    <a:pt x="184573" y="367595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38740" y="272330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4" y="295590"/>
                  </a:lnTo>
                  <a:lnTo>
                    <a:pt x="293515" y="311182"/>
                  </a:lnTo>
                  <a:lnTo>
                    <a:pt x="292022" y="325112"/>
                  </a:lnTo>
                  <a:lnTo>
                    <a:pt x="289619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237" y="363829"/>
                  </a:lnTo>
                  <a:lnTo>
                    <a:pt x="289289" y="366169"/>
                  </a:lnTo>
                  <a:lnTo>
                    <a:pt x="288803" y="368461"/>
                  </a:lnTo>
                  <a:lnTo>
                    <a:pt x="287591" y="375336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5" y="378449"/>
                  </a:lnTo>
                  <a:lnTo>
                    <a:pt x="323839" y="375301"/>
                  </a:lnTo>
                  <a:lnTo>
                    <a:pt x="321021" y="373257"/>
                  </a:lnTo>
                  <a:lnTo>
                    <a:pt x="318360" y="37200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13753" y="363365"/>
                  </a:lnTo>
                  <a:lnTo>
                    <a:pt x="316891" y="346852"/>
                  </a:lnTo>
                  <a:lnTo>
                    <a:pt x="324105" y="325140"/>
                  </a:lnTo>
                  <a:lnTo>
                    <a:pt x="336783" y="302890"/>
                  </a:ln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80164" y="284397"/>
                  </a:lnTo>
                  <a:lnTo>
                    <a:pt x="389040" y="292529"/>
                  </a:lnTo>
                  <a:lnTo>
                    <a:pt x="396510" y="314210"/>
                  </a:lnTo>
                  <a:lnTo>
                    <a:pt x="405878" y="340256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4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7286" y="367441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179" y="279485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2563" y="182966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60" y="143360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0"/>
                  </a:lnTo>
                  <a:lnTo>
                    <a:pt x="483631" y="110495"/>
                  </a:lnTo>
                  <a:lnTo>
                    <a:pt x="475276" y="10803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5"/>
                  </a:lnTo>
                  <a:lnTo>
                    <a:pt x="468427" y="74523"/>
                  </a:ln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lnTo>
                    <a:pt x="186254" y="130793"/>
                  </a:lnTo>
                  <a:lnTo>
                    <a:pt x="133844" y="140323"/>
                  </a:lnTo>
                  <a:lnTo>
                    <a:pt x="134374" y="139834"/>
                  </a:ln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4"/>
                  </a:lnTo>
                  <a:lnTo>
                    <a:pt x="55664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810" y="24012"/>
                  </a:lnTo>
                  <a:lnTo>
                    <a:pt x="77207" y="17547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</a:pathLst>
            </a:custGeom>
            <a:ln w="12700">
              <a:solidFill>
                <a:srgbClr val="00C0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27486" y="3752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40431" y="284397"/>
                  </a:moveTo>
                  <a:lnTo>
                    <a:pt x="380164" y="284397"/>
                  </a:lnTo>
                  <a:lnTo>
                    <a:pt x="389040" y="292530"/>
                  </a:lnTo>
                  <a:lnTo>
                    <a:pt x="396510" y="314210"/>
                  </a:lnTo>
                  <a:lnTo>
                    <a:pt x="405878" y="340257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3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431" y="284397"/>
                  </a:lnTo>
                  <a:close/>
                </a:path>
                <a:path w="518794" h="389889">
                  <a:moveTo>
                    <a:pt x="197695" y="388437"/>
                  </a:moveTo>
                  <a:lnTo>
                    <a:pt x="182765" y="388437"/>
                  </a:lnTo>
                  <a:lnTo>
                    <a:pt x="197737" y="388891"/>
                  </a:lnTo>
                  <a:lnTo>
                    <a:pt x="197695" y="388437"/>
                  </a:lnTo>
                  <a:close/>
                </a:path>
                <a:path w="518794" h="389889">
                  <a:moveTo>
                    <a:pt x="199383" y="285620"/>
                  </a:move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09260" y="321473"/>
                  </a:lnTo>
                  <a:lnTo>
                    <a:pt x="111544" y="329935"/>
                  </a:lnTo>
                  <a:lnTo>
                    <a:pt x="136070" y="367529"/>
                  </a:lnTo>
                  <a:lnTo>
                    <a:pt x="155321" y="384364"/>
                  </a:lnTo>
                  <a:lnTo>
                    <a:pt x="170489" y="388610"/>
                  </a:lnTo>
                  <a:lnTo>
                    <a:pt x="182765" y="388437"/>
                  </a:lnTo>
                  <a:lnTo>
                    <a:pt x="197695" y="388437"/>
                  </a:lnTo>
                  <a:lnTo>
                    <a:pt x="197319" y="384364"/>
                  </a:lnTo>
                  <a:lnTo>
                    <a:pt x="197279" y="373045"/>
                  </a:lnTo>
                  <a:lnTo>
                    <a:pt x="186686" y="368501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8" y="329038"/>
                  </a:lnTo>
                  <a:lnTo>
                    <a:pt x="171302" y="318791"/>
                  </a:lnTo>
                  <a:lnTo>
                    <a:pt x="185644" y="302531"/>
                  </a:lnTo>
                  <a:lnTo>
                    <a:pt x="199383" y="285620"/>
                  </a:lnTo>
                  <a:close/>
                </a:path>
                <a:path w="518794" h="389889">
                  <a:moveTo>
                    <a:pt x="441051" y="269754"/>
                  </a:move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7" y="295445"/>
                  </a:lnTo>
                  <a:lnTo>
                    <a:pt x="293515" y="311182"/>
                  </a:lnTo>
                  <a:lnTo>
                    <a:pt x="292015" y="325140"/>
                  </a:lnTo>
                  <a:lnTo>
                    <a:pt x="289618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081" y="363365"/>
                  </a:lnTo>
                  <a:lnTo>
                    <a:pt x="289201" y="366585"/>
                  </a:lnTo>
                  <a:lnTo>
                    <a:pt x="288795" y="368501"/>
                  </a:lnTo>
                  <a:lnTo>
                    <a:pt x="287628" y="375123"/>
                  </a:lnTo>
                  <a:lnTo>
                    <a:pt x="287696" y="377103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70"/>
                  </a:lnTo>
                  <a:lnTo>
                    <a:pt x="320198" y="385825"/>
                  </a:lnTo>
                  <a:lnTo>
                    <a:pt x="323977" y="382689"/>
                  </a:lnTo>
                  <a:lnTo>
                    <a:pt x="324248" y="380390"/>
                  </a:lnTo>
                  <a:lnTo>
                    <a:pt x="324203" y="377103"/>
                  </a:lnTo>
                  <a:lnTo>
                    <a:pt x="323845" y="375337"/>
                  </a:lnTo>
                  <a:lnTo>
                    <a:pt x="321021" y="373257"/>
                  </a:lnTo>
                  <a:lnTo>
                    <a:pt x="315106" y="370478"/>
                  </a:lnTo>
                  <a:lnTo>
                    <a:pt x="313286" y="367063"/>
                  </a:lnTo>
                  <a:lnTo>
                    <a:pt x="324121" y="325112"/>
                  </a:lnTo>
                  <a:lnTo>
                    <a:pt x="356315" y="284764"/>
                  </a:lnTo>
                  <a:lnTo>
                    <a:pt x="377860" y="284764"/>
                  </a:lnTo>
                  <a:lnTo>
                    <a:pt x="380164" y="284397"/>
                  </a:lnTo>
                  <a:lnTo>
                    <a:pt x="440431" y="284397"/>
                  </a:lnTo>
                  <a:lnTo>
                    <a:pt x="440247" y="280809"/>
                  </a:lnTo>
                  <a:lnTo>
                    <a:pt x="440308" y="278037"/>
                  </a:lnTo>
                  <a:lnTo>
                    <a:pt x="441051" y="269754"/>
                  </a:lnTo>
                  <a:close/>
                </a:path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2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81" y="314210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31" y="350864"/>
                  </a:lnTo>
                  <a:lnTo>
                    <a:pt x="17965" y="351004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129" y="367063"/>
                  </a:lnTo>
                  <a:lnTo>
                    <a:pt x="43237" y="366374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99383" y="285620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441051" y="269754"/>
                  </a:lnTo>
                  <a:lnTo>
                    <a:pt x="442953" y="248533"/>
                  </a:lnTo>
                  <a:lnTo>
                    <a:pt x="442457" y="220147"/>
                  </a:lnTo>
                  <a:lnTo>
                    <a:pt x="442543" y="210919"/>
                  </a:lnTo>
                  <a:lnTo>
                    <a:pt x="447393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3538" y="182477"/>
                  </a:lnTo>
                  <a:lnTo>
                    <a:pt x="502023" y="178224"/>
                  </a:lnTo>
                  <a:lnTo>
                    <a:pt x="508342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39" y="143335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5"/>
                  </a:lnTo>
                  <a:lnTo>
                    <a:pt x="55663" y="24398"/>
                  </a:lnTo>
                  <a:lnTo>
                    <a:pt x="76272" y="24398"/>
                  </a:lnTo>
                  <a:lnTo>
                    <a:pt x="76810" y="24011"/>
                  </a:lnTo>
                  <a:lnTo>
                    <a:pt x="77207" y="17546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  <a:path w="518794" h="389889">
                  <a:moveTo>
                    <a:pt x="184573" y="367595"/>
                  </a:moveTo>
                  <a:lnTo>
                    <a:pt x="176406" y="368501"/>
                  </a:lnTo>
                  <a:lnTo>
                    <a:pt x="186686" y="368501"/>
                  </a:lnTo>
                  <a:lnTo>
                    <a:pt x="184573" y="367595"/>
                  </a:lnTo>
                  <a:close/>
                </a:path>
                <a:path w="518794" h="389889">
                  <a:moveTo>
                    <a:pt x="377860" y="284764"/>
                  </a:move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77860" y="284764"/>
                  </a:lnTo>
                  <a:close/>
                </a:path>
                <a:path w="518794" h="389889">
                  <a:moveTo>
                    <a:pt x="493538" y="182477"/>
                  </a:moveTo>
                  <a:lnTo>
                    <a:pt x="479883" y="182477"/>
                  </a:lnTo>
                  <a:lnTo>
                    <a:pt x="492563" y="182966"/>
                  </a:lnTo>
                  <a:lnTo>
                    <a:pt x="493538" y="182477"/>
                  </a:lnTo>
                  <a:close/>
                </a:path>
                <a:path w="518794" h="389889">
                  <a:moveTo>
                    <a:pt x="134374" y="139834"/>
                  </a:move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506139" y="143335"/>
                  </a:lnTo>
                  <a:lnTo>
                    <a:pt x="504773" y="141643"/>
                  </a:lnTo>
                  <a:lnTo>
                    <a:pt x="361263" y="141643"/>
                  </a:lnTo>
                  <a:lnTo>
                    <a:pt x="348788" y="140323"/>
                  </a:lnTo>
                  <a:lnTo>
                    <a:pt x="133844" y="140323"/>
                  </a:lnTo>
                  <a:lnTo>
                    <a:pt x="134374" y="139834"/>
                  </a:lnTo>
                  <a:close/>
                </a:path>
                <a:path w="518794" h="389889">
                  <a:moveTo>
                    <a:pt x="468426" y="74523"/>
                  </a:move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5" y="103999"/>
                  </a:lnTo>
                  <a:lnTo>
                    <a:pt x="433588" y="106156"/>
                  </a:lnTo>
                  <a:lnTo>
                    <a:pt x="422730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6" y="135813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504773" y="141643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1"/>
                  </a:lnTo>
                  <a:lnTo>
                    <a:pt x="483631" y="11049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6"/>
                  </a:lnTo>
                  <a:lnTo>
                    <a:pt x="468426" y="74523"/>
                  </a:lnTo>
                  <a:close/>
                </a:path>
                <a:path w="518794" h="389889">
                  <a:moveTo>
                    <a:pt x="247593" y="129724"/>
                  </a:moveTo>
                  <a:lnTo>
                    <a:pt x="186254" y="130793"/>
                  </a:lnTo>
                  <a:lnTo>
                    <a:pt x="133844" y="140323"/>
                  </a:lnTo>
                  <a:lnTo>
                    <a:pt x="348788" y="14032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close/>
                </a:path>
                <a:path w="518794" h="389889">
                  <a:moveTo>
                    <a:pt x="76272" y="24398"/>
                  </a:moveTo>
                  <a:lnTo>
                    <a:pt x="55663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272" y="24398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7486" y="3752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1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34" y="314887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11" y="350937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217" y="366585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36070" y="367529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737" y="388891"/>
                  </a:lnTo>
                  <a:lnTo>
                    <a:pt x="197279" y="383933"/>
                  </a:lnTo>
                  <a:lnTo>
                    <a:pt x="197279" y="378489"/>
                  </a:lnTo>
                  <a:lnTo>
                    <a:pt x="197279" y="373045"/>
                  </a:lnTo>
                  <a:lnTo>
                    <a:pt x="184573" y="367595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38740" y="272330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4" y="295590"/>
                  </a:lnTo>
                  <a:lnTo>
                    <a:pt x="293515" y="311182"/>
                  </a:lnTo>
                  <a:lnTo>
                    <a:pt x="292022" y="325112"/>
                  </a:lnTo>
                  <a:lnTo>
                    <a:pt x="289619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237" y="363829"/>
                  </a:lnTo>
                  <a:lnTo>
                    <a:pt x="289289" y="366169"/>
                  </a:lnTo>
                  <a:lnTo>
                    <a:pt x="288803" y="368461"/>
                  </a:lnTo>
                  <a:lnTo>
                    <a:pt x="287591" y="375336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5" y="378449"/>
                  </a:lnTo>
                  <a:lnTo>
                    <a:pt x="323839" y="375301"/>
                  </a:lnTo>
                  <a:lnTo>
                    <a:pt x="321021" y="373257"/>
                  </a:lnTo>
                  <a:lnTo>
                    <a:pt x="318360" y="37200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13753" y="363365"/>
                  </a:lnTo>
                  <a:lnTo>
                    <a:pt x="316891" y="346852"/>
                  </a:lnTo>
                  <a:lnTo>
                    <a:pt x="324105" y="325140"/>
                  </a:lnTo>
                  <a:lnTo>
                    <a:pt x="336783" y="302890"/>
                  </a:ln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80164" y="284397"/>
                  </a:lnTo>
                  <a:lnTo>
                    <a:pt x="389040" y="292529"/>
                  </a:lnTo>
                  <a:lnTo>
                    <a:pt x="396510" y="314210"/>
                  </a:lnTo>
                  <a:lnTo>
                    <a:pt x="405878" y="340256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4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7286" y="367441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179" y="279485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2563" y="182966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60" y="143360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0"/>
                  </a:lnTo>
                  <a:lnTo>
                    <a:pt x="483631" y="110495"/>
                  </a:lnTo>
                  <a:lnTo>
                    <a:pt x="475276" y="10803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5"/>
                  </a:lnTo>
                  <a:lnTo>
                    <a:pt x="468427" y="74523"/>
                  </a:ln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lnTo>
                    <a:pt x="186254" y="130793"/>
                  </a:lnTo>
                  <a:lnTo>
                    <a:pt x="133844" y="140323"/>
                  </a:lnTo>
                  <a:lnTo>
                    <a:pt x="134374" y="139834"/>
                  </a:ln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4"/>
                  </a:lnTo>
                  <a:lnTo>
                    <a:pt x="55664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810" y="24012"/>
                  </a:lnTo>
                  <a:lnTo>
                    <a:pt x="77207" y="17547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</a:pathLst>
            </a:custGeom>
            <a:ln w="12700">
              <a:solidFill>
                <a:srgbClr val="00C0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5790" y="1950081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40431" y="284397"/>
                  </a:moveTo>
                  <a:lnTo>
                    <a:pt x="380164" y="284397"/>
                  </a:lnTo>
                  <a:lnTo>
                    <a:pt x="389040" y="292530"/>
                  </a:lnTo>
                  <a:lnTo>
                    <a:pt x="396510" y="314210"/>
                  </a:lnTo>
                  <a:lnTo>
                    <a:pt x="405877" y="340257"/>
                  </a:lnTo>
                  <a:lnTo>
                    <a:pt x="420442" y="361490"/>
                  </a:lnTo>
                  <a:lnTo>
                    <a:pt x="424065" y="366374"/>
                  </a:lnTo>
                  <a:lnTo>
                    <a:pt x="425857" y="371232"/>
                  </a:lnTo>
                  <a:lnTo>
                    <a:pt x="428132" y="375123"/>
                  </a:lnTo>
                  <a:lnTo>
                    <a:pt x="433203" y="377103"/>
                  </a:lnTo>
                  <a:lnTo>
                    <a:pt x="438700" y="377642"/>
                  </a:lnTo>
                  <a:lnTo>
                    <a:pt x="437633" y="380390"/>
                  </a:lnTo>
                  <a:lnTo>
                    <a:pt x="440215" y="385461"/>
                  </a:lnTo>
                  <a:lnTo>
                    <a:pt x="446657" y="388485"/>
                  </a:lnTo>
                  <a:lnTo>
                    <a:pt x="458614" y="389605"/>
                  </a:lnTo>
                  <a:lnTo>
                    <a:pt x="470840" y="388307"/>
                  </a:lnTo>
                  <a:lnTo>
                    <a:pt x="478089" y="384074"/>
                  </a:lnTo>
                  <a:lnTo>
                    <a:pt x="481286" y="377845"/>
                  </a:lnTo>
                  <a:lnTo>
                    <a:pt x="477694" y="370829"/>
                  </a:lnTo>
                  <a:lnTo>
                    <a:pt x="462473" y="365875"/>
                  </a:lnTo>
                  <a:lnTo>
                    <a:pt x="458346" y="364220"/>
                  </a:lnTo>
                  <a:lnTo>
                    <a:pt x="456441" y="360184"/>
                  </a:lnTo>
                  <a:lnTo>
                    <a:pt x="442039" y="315776"/>
                  </a:lnTo>
                  <a:lnTo>
                    <a:pt x="440431" y="284397"/>
                  </a:lnTo>
                  <a:close/>
                </a:path>
                <a:path w="518794" h="389889">
                  <a:moveTo>
                    <a:pt x="197695" y="388437"/>
                  </a:moveTo>
                  <a:lnTo>
                    <a:pt x="182766" y="388437"/>
                  </a:lnTo>
                  <a:lnTo>
                    <a:pt x="197736" y="388891"/>
                  </a:lnTo>
                  <a:lnTo>
                    <a:pt x="197695" y="388437"/>
                  </a:lnTo>
                  <a:close/>
                </a:path>
                <a:path w="518794" h="389889">
                  <a:moveTo>
                    <a:pt x="199383" y="285620"/>
                  </a:move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09259" y="321473"/>
                  </a:lnTo>
                  <a:lnTo>
                    <a:pt x="111544" y="329935"/>
                  </a:lnTo>
                  <a:lnTo>
                    <a:pt x="136070" y="367529"/>
                  </a:lnTo>
                  <a:lnTo>
                    <a:pt x="155321" y="384364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695" y="388437"/>
                  </a:lnTo>
                  <a:lnTo>
                    <a:pt x="197319" y="384364"/>
                  </a:lnTo>
                  <a:lnTo>
                    <a:pt x="197279" y="373045"/>
                  </a:lnTo>
                  <a:lnTo>
                    <a:pt x="186687" y="368501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5" y="352852"/>
                  </a:lnTo>
                  <a:lnTo>
                    <a:pt x="155182" y="339542"/>
                  </a:lnTo>
                  <a:lnTo>
                    <a:pt x="160099" y="329037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199383" y="285620"/>
                  </a:lnTo>
                  <a:close/>
                </a:path>
                <a:path w="518794" h="389889">
                  <a:moveTo>
                    <a:pt x="441051" y="269754"/>
                  </a:moveTo>
                  <a:lnTo>
                    <a:pt x="218772" y="269754"/>
                  </a:lnTo>
                  <a:lnTo>
                    <a:pt x="225663" y="270144"/>
                  </a:lnTo>
                  <a:lnTo>
                    <a:pt x="232345" y="270985"/>
                  </a:lnTo>
                  <a:lnTo>
                    <a:pt x="250141" y="274836"/>
                  </a:lnTo>
                  <a:lnTo>
                    <a:pt x="263661" y="277093"/>
                  </a:lnTo>
                  <a:lnTo>
                    <a:pt x="278693" y="279087"/>
                  </a:lnTo>
                  <a:lnTo>
                    <a:pt x="294632" y="280809"/>
                  </a:lnTo>
                  <a:lnTo>
                    <a:pt x="294316" y="295445"/>
                  </a:lnTo>
                  <a:lnTo>
                    <a:pt x="293515" y="311182"/>
                  </a:lnTo>
                  <a:lnTo>
                    <a:pt x="292015" y="325140"/>
                  </a:lnTo>
                  <a:lnTo>
                    <a:pt x="289618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7" y="361693"/>
                  </a:lnTo>
                  <a:lnTo>
                    <a:pt x="289080" y="363364"/>
                  </a:lnTo>
                  <a:lnTo>
                    <a:pt x="289200" y="366585"/>
                  </a:lnTo>
                  <a:lnTo>
                    <a:pt x="288796" y="368501"/>
                  </a:lnTo>
                  <a:lnTo>
                    <a:pt x="287629" y="375123"/>
                  </a:lnTo>
                  <a:lnTo>
                    <a:pt x="287696" y="377103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6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247" y="380390"/>
                  </a:lnTo>
                  <a:lnTo>
                    <a:pt x="324203" y="377103"/>
                  </a:lnTo>
                  <a:lnTo>
                    <a:pt x="323846" y="375336"/>
                  </a:lnTo>
                  <a:lnTo>
                    <a:pt x="321022" y="373258"/>
                  </a:lnTo>
                  <a:lnTo>
                    <a:pt x="315105" y="370479"/>
                  </a:lnTo>
                  <a:lnTo>
                    <a:pt x="313286" y="367063"/>
                  </a:lnTo>
                  <a:lnTo>
                    <a:pt x="324120" y="325112"/>
                  </a:lnTo>
                  <a:lnTo>
                    <a:pt x="356315" y="284764"/>
                  </a:lnTo>
                  <a:lnTo>
                    <a:pt x="377859" y="284764"/>
                  </a:lnTo>
                  <a:lnTo>
                    <a:pt x="380164" y="284397"/>
                  </a:lnTo>
                  <a:lnTo>
                    <a:pt x="440431" y="284397"/>
                  </a:lnTo>
                  <a:lnTo>
                    <a:pt x="440247" y="280809"/>
                  </a:lnTo>
                  <a:lnTo>
                    <a:pt x="440309" y="278037"/>
                  </a:lnTo>
                  <a:lnTo>
                    <a:pt x="441051" y="269754"/>
                  </a:lnTo>
                  <a:close/>
                </a:path>
                <a:path w="518794" h="389889">
                  <a:moveTo>
                    <a:pt x="45174" y="0"/>
                  </a:moveTo>
                  <a:lnTo>
                    <a:pt x="2721" y="32614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4" y="159240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4" y="200089"/>
                  </a:lnTo>
                  <a:lnTo>
                    <a:pt x="61239" y="206068"/>
                  </a:lnTo>
                  <a:lnTo>
                    <a:pt x="60423" y="212382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5" y="275238"/>
                  </a:lnTo>
                  <a:lnTo>
                    <a:pt x="24097" y="278037"/>
                  </a:lnTo>
                  <a:lnTo>
                    <a:pt x="20825" y="296387"/>
                  </a:lnTo>
                  <a:lnTo>
                    <a:pt x="19581" y="314210"/>
                  </a:lnTo>
                  <a:lnTo>
                    <a:pt x="19525" y="331309"/>
                  </a:lnTo>
                  <a:lnTo>
                    <a:pt x="20102" y="343429"/>
                  </a:lnTo>
                  <a:lnTo>
                    <a:pt x="18031" y="350864"/>
                  </a:lnTo>
                  <a:lnTo>
                    <a:pt x="17965" y="351004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4" y="383524"/>
                  </a:lnTo>
                  <a:lnTo>
                    <a:pt x="35516" y="381281"/>
                  </a:lnTo>
                  <a:lnTo>
                    <a:pt x="41630" y="375226"/>
                  </a:lnTo>
                  <a:lnTo>
                    <a:pt x="43129" y="367063"/>
                  </a:lnTo>
                  <a:lnTo>
                    <a:pt x="43237" y="366374"/>
                  </a:lnTo>
                  <a:lnTo>
                    <a:pt x="44703" y="351004"/>
                  </a:lnTo>
                  <a:lnTo>
                    <a:pt x="51374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99383" y="285620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441051" y="269754"/>
                  </a:lnTo>
                  <a:lnTo>
                    <a:pt x="442954" y="248533"/>
                  </a:lnTo>
                  <a:lnTo>
                    <a:pt x="442458" y="220146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2" y="182477"/>
                  </a:lnTo>
                  <a:lnTo>
                    <a:pt x="493538" y="182477"/>
                  </a:lnTo>
                  <a:lnTo>
                    <a:pt x="502023" y="178224"/>
                  </a:lnTo>
                  <a:lnTo>
                    <a:pt x="508343" y="171184"/>
                  </a:lnTo>
                  <a:lnTo>
                    <a:pt x="511600" y="164783"/>
                  </a:lnTo>
                  <a:lnTo>
                    <a:pt x="514497" y="162516"/>
                  </a:lnTo>
                  <a:lnTo>
                    <a:pt x="518692" y="155260"/>
                  </a:lnTo>
                  <a:lnTo>
                    <a:pt x="516981" y="153898"/>
                  </a:lnTo>
                  <a:lnTo>
                    <a:pt x="512842" y="150371"/>
                  </a:lnTo>
                  <a:lnTo>
                    <a:pt x="506140" y="143335"/>
                  </a:lnTo>
                  <a:lnTo>
                    <a:pt x="104538" y="143335"/>
                  </a:lnTo>
                  <a:lnTo>
                    <a:pt x="86350" y="139303"/>
                  </a:lnTo>
                  <a:lnTo>
                    <a:pt x="57123" y="117531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5"/>
                  </a:lnTo>
                  <a:lnTo>
                    <a:pt x="55663" y="24398"/>
                  </a:lnTo>
                  <a:lnTo>
                    <a:pt x="76272" y="24398"/>
                  </a:lnTo>
                  <a:lnTo>
                    <a:pt x="76810" y="24011"/>
                  </a:lnTo>
                  <a:lnTo>
                    <a:pt x="77206" y="17546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  <a:path w="518794" h="389889">
                  <a:moveTo>
                    <a:pt x="184573" y="367595"/>
                  </a:moveTo>
                  <a:lnTo>
                    <a:pt x="176406" y="368501"/>
                  </a:lnTo>
                  <a:lnTo>
                    <a:pt x="186687" y="368501"/>
                  </a:lnTo>
                  <a:lnTo>
                    <a:pt x="184573" y="367595"/>
                  </a:lnTo>
                  <a:close/>
                </a:path>
                <a:path w="518794" h="389889">
                  <a:moveTo>
                    <a:pt x="377859" y="284764"/>
                  </a:moveTo>
                  <a:lnTo>
                    <a:pt x="356315" y="284764"/>
                  </a:lnTo>
                  <a:lnTo>
                    <a:pt x="367808" y="285074"/>
                  </a:lnTo>
                  <a:lnTo>
                    <a:pt x="376511" y="284979"/>
                  </a:lnTo>
                  <a:lnTo>
                    <a:pt x="377859" y="284764"/>
                  </a:lnTo>
                  <a:close/>
                </a:path>
                <a:path w="518794" h="389889">
                  <a:moveTo>
                    <a:pt x="493538" y="182477"/>
                  </a:moveTo>
                  <a:lnTo>
                    <a:pt x="479882" y="182477"/>
                  </a:lnTo>
                  <a:lnTo>
                    <a:pt x="492563" y="182966"/>
                  </a:lnTo>
                  <a:lnTo>
                    <a:pt x="493538" y="182477"/>
                  </a:lnTo>
                  <a:close/>
                </a:path>
                <a:path w="518794" h="389889">
                  <a:moveTo>
                    <a:pt x="134374" y="139834"/>
                  </a:moveTo>
                  <a:lnTo>
                    <a:pt x="130431" y="141067"/>
                  </a:lnTo>
                  <a:lnTo>
                    <a:pt x="119859" y="143079"/>
                  </a:lnTo>
                  <a:lnTo>
                    <a:pt x="104538" y="143335"/>
                  </a:lnTo>
                  <a:lnTo>
                    <a:pt x="506140" y="143335"/>
                  </a:lnTo>
                  <a:lnTo>
                    <a:pt x="504773" y="141643"/>
                  </a:lnTo>
                  <a:lnTo>
                    <a:pt x="361263" y="141643"/>
                  </a:lnTo>
                  <a:lnTo>
                    <a:pt x="348783" y="140323"/>
                  </a:lnTo>
                  <a:lnTo>
                    <a:pt x="133844" y="140323"/>
                  </a:lnTo>
                  <a:lnTo>
                    <a:pt x="134374" y="139834"/>
                  </a:lnTo>
                  <a:close/>
                </a:path>
                <a:path w="518794" h="389889">
                  <a:moveTo>
                    <a:pt x="468427" y="74523"/>
                  </a:move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6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504773" y="141643"/>
                  </a:lnTo>
                  <a:lnTo>
                    <a:pt x="498713" y="134137"/>
                  </a:lnTo>
                  <a:lnTo>
                    <a:pt x="492276" y="123974"/>
                  </a:lnTo>
                  <a:lnTo>
                    <a:pt x="486463" y="112859"/>
                  </a:lnTo>
                  <a:lnTo>
                    <a:pt x="483630" y="11049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70" y="100044"/>
                  </a:lnTo>
                  <a:lnTo>
                    <a:pt x="471482" y="93327"/>
                  </a:lnTo>
                  <a:lnTo>
                    <a:pt x="471267" y="86587"/>
                  </a:lnTo>
                  <a:lnTo>
                    <a:pt x="470193" y="80196"/>
                  </a:lnTo>
                  <a:lnTo>
                    <a:pt x="468427" y="74523"/>
                  </a:lnTo>
                  <a:close/>
                </a:path>
                <a:path w="518794" h="389889">
                  <a:moveTo>
                    <a:pt x="247593" y="129724"/>
                  </a:moveTo>
                  <a:lnTo>
                    <a:pt x="186253" y="130793"/>
                  </a:lnTo>
                  <a:lnTo>
                    <a:pt x="133844" y="140323"/>
                  </a:lnTo>
                  <a:lnTo>
                    <a:pt x="348783" y="140323"/>
                  </a:lnTo>
                  <a:lnTo>
                    <a:pt x="347631" y="140201"/>
                  </a:lnTo>
                  <a:lnTo>
                    <a:pt x="305504" y="133924"/>
                  </a:lnTo>
                  <a:lnTo>
                    <a:pt x="247593" y="129724"/>
                  </a:lnTo>
                  <a:close/>
                </a:path>
                <a:path w="518794" h="389889">
                  <a:moveTo>
                    <a:pt x="76272" y="24398"/>
                  </a:moveTo>
                  <a:lnTo>
                    <a:pt x="55663" y="24398"/>
                  </a:lnTo>
                  <a:lnTo>
                    <a:pt x="63814" y="26953"/>
                  </a:lnTo>
                  <a:lnTo>
                    <a:pt x="70614" y="28465"/>
                  </a:lnTo>
                  <a:lnTo>
                    <a:pt x="76272" y="24398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5790" y="195008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1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34" y="314887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11" y="350937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217" y="366585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36070" y="367529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737" y="388891"/>
                  </a:lnTo>
                  <a:lnTo>
                    <a:pt x="197279" y="383933"/>
                  </a:lnTo>
                  <a:lnTo>
                    <a:pt x="197279" y="378489"/>
                  </a:lnTo>
                  <a:lnTo>
                    <a:pt x="197279" y="373045"/>
                  </a:lnTo>
                  <a:lnTo>
                    <a:pt x="184573" y="367595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38740" y="272330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4" y="295590"/>
                  </a:lnTo>
                  <a:lnTo>
                    <a:pt x="293515" y="311182"/>
                  </a:lnTo>
                  <a:lnTo>
                    <a:pt x="292022" y="325112"/>
                  </a:lnTo>
                  <a:lnTo>
                    <a:pt x="289619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237" y="363829"/>
                  </a:lnTo>
                  <a:lnTo>
                    <a:pt x="289289" y="366169"/>
                  </a:lnTo>
                  <a:lnTo>
                    <a:pt x="288803" y="368461"/>
                  </a:lnTo>
                  <a:lnTo>
                    <a:pt x="287591" y="375336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5" y="378449"/>
                  </a:lnTo>
                  <a:lnTo>
                    <a:pt x="323839" y="375301"/>
                  </a:lnTo>
                  <a:lnTo>
                    <a:pt x="321021" y="373257"/>
                  </a:lnTo>
                  <a:lnTo>
                    <a:pt x="318360" y="37200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13753" y="363365"/>
                  </a:lnTo>
                  <a:lnTo>
                    <a:pt x="316891" y="346852"/>
                  </a:lnTo>
                  <a:lnTo>
                    <a:pt x="324105" y="325140"/>
                  </a:lnTo>
                  <a:lnTo>
                    <a:pt x="336783" y="302890"/>
                  </a:ln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80164" y="284397"/>
                  </a:lnTo>
                  <a:lnTo>
                    <a:pt x="389040" y="292529"/>
                  </a:lnTo>
                  <a:lnTo>
                    <a:pt x="396510" y="314210"/>
                  </a:lnTo>
                  <a:lnTo>
                    <a:pt x="405878" y="340256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4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7286" y="367441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179" y="279485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2563" y="182966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60" y="143360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0"/>
                  </a:lnTo>
                  <a:lnTo>
                    <a:pt x="483631" y="110495"/>
                  </a:lnTo>
                  <a:lnTo>
                    <a:pt x="475276" y="10803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5"/>
                  </a:lnTo>
                  <a:lnTo>
                    <a:pt x="468427" y="74523"/>
                  </a:ln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lnTo>
                    <a:pt x="186254" y="130793"/>
                  </a:lnTo>
                  <a:lnTo>
                    <a:pt x="133844" y="140323"/>
                  </a:lnTo>
                  <a:lnTo>
                    <a:pt x="134374" y="139834"/>
                  </a:ln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4"/>
                  </a:lnTo>
                  <a:lnTo>
                    <a:pt x="55664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810" y="24012"/>
                  </a:lnTo>
                  <a:lnTo>
                    <a:pt x="77207" y="17547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</a:pathLst>
            </a:custGeom>
            <a:ln w="12700">
              <a:solidFill>
                <a:srgbClr val="00C0B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136" y="2732170"/>
              <a:ext cx="1072285" cy="90819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55136" y="3752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40431" y="284397"/>
                  </a:moveTo>
                  <a:lnTo>
                    <a:pt x="380164" y="284397"/>
                  </a:lnTo>
                  <a:lnTo>
                    <a:pt x="389040" y="292530"/>
                  </a:lnTo>
                  <a:lnTo>
                    <a:pt x="396510" y="314210"/>
                  </a:lnTo>
                  <a:lnTo>
                    <a:pt x="405878" y="340257"/>
                  </a:lnTo>
                  <a:lnTo>
                    <a:pt x="420444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3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4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6" y="377845"/>
                  </a:lnTo>
                  <a:lnTo>
                    <a:pt x="477695" y="370829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2" y="360185"/>
                  </a:lnTo>
                  <a:lnTo>
                    <a:pt x="442040" y="315777"/>
                  </a:lnTo>
                  <a:lnTo>
                    <a:pt x="440431" y="284397"/>
                  </a:lnTo>
                  <a:close/>
                </a:path>
                <a:path w="518794" h="389889">
                  <a:moveTo>
                    <a:pt x="197696" y="388437"/>
                  </a:moveTo>
                  <a:lnTo>
                    <a:pt x="182766" y="388437"/>
                  </a:lnTo>
                  <a:lnTo>
                    <a:pt x="197738" y="388891"/>
                  </a:lnTo>
                  <a:lnTo>
                    <a:pt x="197696" y="388437"/>
                  </a:lnTo>
                  <a:close/>
                </a:path>
                <a:path w="518794" h="389889">
                  <a:moveTo>
                    <a:pt x="199383" y="285620"/>
                  </a:move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09260" y="321473"/>
                  </a:lnTo>
                  <a:lnTo>
                    <a:pt x="111544" y="329935"/>
                  </a:lnTo>
                  <a:lnTo>
                    <a:pt x="136070" y="367529"/>
                  </a:lnTo>
                  <a:lnTo>
                    <a:pt x="155321" y="384364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696" y="388437"/>
                  </a:lnTo>
                  <a:lnTo>
                    <a:pt x="197319" y="384364"/>
                  </a:lnTo>
                  <a:lnTo>
                    <a:pt x="197279" y="373045"/>
                  </a:lnTo>
                  <a:lnTo>
                    <a:pt x="186687" y="368501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3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199383" y="285620"/>
                  </a:lnTo>
                  <a:close/>
                </a:path>
                <a:path w="518794" h="389889">
                  <a:moveTo>
                    <a:pt x="441051" y="269754"/>
                  </a:move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50142" y="274837"/>
                  </a:lnTo>
                  <a:lnTo>
                    <a:pt x="263662" y="277093"/>
                  </a:lnTo>
                  <a:lnTo>
                    <a:pt x="278694" y="279087"/>
                  </a:lnTo>
                  <a:lnTo>
                    <a:pt x="294634" y="280809"/>
                  </a:lnTo>
                  <a:lnTo>
                    <a:pt x="294317" y="295445"/>
                  </a:lnTo>
                  <a:lnTo>
                    <a:pt x="293515" y="311182"/>
                  </a:lnTo>
                  <a:lnTo>
                    <a:pt x="292015" y="325140"/>
                  </a:lnTo>
                  <a:lnTo>
                    <a:pt x="289618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9" y="361693"/>
                  </a:lnTo>
                  <a:lnTo>
                    <a:pt x="289081" y="363365"/>
                  </a:lnTo>
                  <a:lnTo>
                    <a:pt x="289200" y="366585"/>
                  </a:lnTo>
                  <a:lnTo>
                    <a:pt x="288796" y="368501"/>
                  </a:lnTo>
                  <a:lnTo>
                    <a:pt x="287629" y="375123"/>
                  </a:lnTo>
                  <a:lnTo>
                    <a:pt x="287696" y="377103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7" y="387770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247" y="380390"/>
                  </a:lnTo>
                  <a:lnTo>
                    <a:pt x="324203" y="377103"/>
                  </a:lnTo>
                  <a:lnTo>
                    <a:pt x="323846" y="375337"/>
                  </a:lnTo>
                  <a:lnTo>
                    <a:pt x="321022" y="37325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24120" y="325112"/>
                  </a:lnTo>
                  <a:lnTo>
                    <a:pt x="356315" y="284764"/>
                  </a:lnTo>
                  <a:lnTo>
                    <a:pt x="377861" y="284764"/>
                  </a:lnTo>
                  <a:lnTo>
                    <a:pt x="380164" y="284397"/>
                  </a:lnTo>
                  <a:lnTo>
                    <a:pt x="440431" y="284397"/>
                  </a:lnTo>
                  <a:lnTo>
                    <a:pt x="440247" y="280809"/>
                  </a:lnTo>
                  <a:lnTo>
                    <a:pt x="440309" y="278037"/>
                  </a:lnTo>
                  <a:lnTo>
                    <a:pt x="441051" y="269754"/>
                  </a:lnTo>
                  <a:close/>
                </a:path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4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4" y="200089"/>
                  </a:lnTo>
                  <a:lnTo>
                    <a:pt x="61239" y="206069"/>
                  </a:lnTo>
                  <a:lnTo>
                    <a:pt x="60423" y="212382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5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81" y="314210"/>
                  </a:lnTo>
                  <a:lnTo>
                    <a:pt x="19525" y="331309"/>
                  </a:lnTo>
                  <a:lnTo>
                    <a:pt x="20102" y="343429"/>
                  </a:lnTo>
                  <a:lnTo>
                    <a:pt x="18031" y="350864"/>
                  </a:lnTo>
                  <a:lnTo>
                    <a:pt x="17965" y="351004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4" y="383524"/>
                  </a:lnTo>
                  <a:lnTo>
                    <a:pt x="35517" y="381281"/>
                  </a:lnTo>
                  <a:lnTo>
                    <a:pt x="41630" y="375227"/>
                  </a:lnTo>
                  <a:lnTo>
                    <a:pt x="43129" y="367063"/>
                  </a:lnTo>
                  <a:lnTo>
                    <a:pt x="43237" y="366374"/>
                  </a:lnTo>
                  <a:lnTo>
                    <a:pt x="44703" y="351004"/>
                  </a:lnTo>
                  <a:lnTo>
                    <a:pt x="51374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99383" y="285620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441051" y="269754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3539" y="182477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9" y="162516"/>
                  </a:lnTo>
                  <a:lnTo>
                    <a:pt x="518692" y="155259"/>
                  </a:lnTo>
                  <a:lnTo>
                    <a:pt x="516981" y="153899"/>
                  </a:lnTo>
                  <a:lnTo>
                    <a:pt x="512842" y="150372"/>
                  </a:lnTo>
                  <a:lnTo>
                    <a:pt x="506139" y="143335"/>
                  </a:lnTo>
                  <a:lnTo>
                    <a:pt x="104538" y="143335"/>
                  </a:lnTo>
                  <a:lnTo>
                    <a:pt x="86350" y="139304"/>
                  </a:lnTo>
                  <a:lnTo>
                    <a:pt x="57123" y="117532"/>
                  </a:lnTo>
                  <a:lnTo>
                    <a:pt x="35723" y="83132"/>
                  </a:lnTo>
                  <a:lnTo>
                    <a:pt x="29403" y="48424"/>
                  </a:lnTo>
                  <a:lnTo>
                    <a:pt x="45419" y="25725"/>
                  </a:lnTo>
                  <a:lnTo>
                    <a:pt x="55664" y="24398"/>
                  </a:lnTo>
                  <a:lnTo>
                    <a:pt x="76272" y="24398"/>
                  </a:lnTo>
                  <a:lnTo>
                    <a:pt x="76810" y="24011"/>
                  </a:lnTo>
                  <a:lnTo>
                    <a:pt x="77207" y="17546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  <a:path w="518794" h="389889">
                  <a:moveTo>
                    <a:pt x="184573" y="367595"/>
                  </a:moveTo>
                  <a:lnTo>
                    <a:pt x="176406" y="368501"/>
                  </a:lnTo>
                  <a:lnTo>
                    <a:pt x="186687" y="368501"/>
                  </a:lnTo>
                  <a:lnTo>
                    <a:pt x="184573" y="367595"/>
                  </a:lnTo>
                  <a:close/>
                </a:path>
                <a:path w="518794" h="389889">
                  <a:moveTo>
                    <a:pt x="377861" y="284764"/>
                  </a:moveTo>
                  <a:lnTo>
                    <a:pt x="356315" y="284764"/>
                  </a:lnTo>
                  <a:lnTo>
                    <a:pt x="367808" y="285074"/>
                  </a:lnTo>
                  <a:lnTo>
                    <a:pt x="376511" y="284979"/>
                  </a:lnTo>
                  <a:lnTo>
                    <a:pt x="377861" y="284764"/>
                  </a:lnTo>
                  <a:close/>
                </a:path>
                <a:path w="518794" h="389889">
                  <a:moveTo>
                    <a:pt x="493539" y="182477"/>
                  </a:moveTo>
                  <a:lnTo>
                    <a:pt x="479883" y="182477"/>
                  </a:lnTo>
                  <a:lnTo>
                    <a:pt x="492563" y="182966"/>
                  </a:lnTo>
                  <a:lnTo>
                    <a:pt x="493539" y="182477"/>
                  </a:lnTo>
                  <a:close/>
                </a:path>
                <a:path w="518794" h="389889">
                  <a:moveTo>
                    <a:pt x="134375" y="139834"/>
                  </a:move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506139" y="143335"/>
                  </a:lnTo>
                  <a:lnTo>
                    <a:pt x="504773" y="141643"/>
                  </a:lnTo>
                  <a:lnTo>
                    <a:pt x="361263" y="141643"/>
                  </a:lnTo>
                  <a:lnTo>
                    <a:pt x="348788" y="140323"/>
                  </a:lnTo>
                  <a:lnTo>
                    <a:pt x="133844" y="140323"/>
                  </a:lnTo>
                  <a:lnTo>
                    <a:pt x="134375" y="139834"/>
                  </a:lnTo>
                  <a:close/>
                </a:path>
                <a:path w="518794" h="389889">
                  <a:moveTo>
                    <a:pt x="468427" y="74523"/>
                  </a:move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3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504773" y="141643"/>
                  </a:lnTo>
                  <a:lnTo>
                    <a:pt x="498713" y="134137"/>
                  </a:lnTo>
                  <a:lnTo>
                    <a:pt x="492276" y="123975"/>
                  </a:lnTo>
                  <a:lnTo>
                    <a:pt x="486463" y="112861"/>
                  </a:lnTo>
                  <a:lnTo>
                    <a:pt x="483631" y="11049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70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6"/>
                  </a:lnTo>
                  <a:lnTo>
                    <a:pt x="468427" y="74523"/>
                  </a:lnTo>
                  <a:close/>
                </a:path>
                <a:path w="518794" h="389889">
                  <a:moveTo>
                    <a:pt x="247594" y="129724"/>
                  </a:moveTo>
                  <a:lnTo>
                    <a:pt x="186254" y="130793"/>
                  </a:lnTo>
                  <a:lnTo>
                    <a:pt x="133844" y="140323"/>
                  </a:lnTo>
                  <a:lnTo>
                    <a:pt x="348788" y="14032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4" y="129724"/>
                  </a:lnTo>
                  <a:close/>
                </a:path>
                <a:path w="518794" h="389889">
                  <a:moveTo>
                    <a:pt x="76272" y="24398"/>
                  </a:moveTo>
                  <a:lnTo>
                    <a:pt x="55664" y="24398"/>
                  </a:lnTo>
                  <a:lnTo>
                    <a:pt x="63814" y="26953"/>
                  </a:lnTo>
                  <a:lnTo>
                    <a:pt x="70614" y="28465"/>
                  </a:lnTo>
                  <a:lnTo>
                    <a:pt x="76272" y="24398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155136" y="3752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1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34" y="314887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11" y="350937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217" y="366585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36070" y="367529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737" y="388891"/>
                  </a:lnTo>
                  <a:lnTo>
                    <a:pt x="197279" y="383933"/>
                  </a:lnTo>
                  <a:lnTo>
                    <a:pt x="197279" y="378489"/>
                  </a:lnTo>
                  <a:lnTo>
                    <a:pt x="197279" y="373045"/>
                  </a:lnTo>
                  <a:lnTo>
                    <a:pt x="184573" y="367595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38740" y="272330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4" y="295590"/>
                  </a:lnTo>
                  <a:lnTo>
                    <a:pt x="293515" y="311182"/>
                  </a:lnTo>
                  <a:lnTo>
                    <a:pt x="292022" y="325112"/>
                  </a:lnTo>
                  <a:lnTo>
                    <a:pt x="289619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237" y="363829"/>
                  </a:lnTo>
                  <a:lnTo>
                    <a:pt x="289289" y="366169"/>
                  </a:lnTo>
                  <a:lnTo>
                    <a:pt x="288803" y="368461"/>
                  </a:lnTo>
                  <a:lnTo>
                    <a:pt x="287591" y="375336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5" y="378449"/>
                  </a:lnTo>
                  <a:lnTo>
                    <a:pt x="323839" y="375301"/>
                  </a:lnTo>
                  <a:lnTo>
                    <a:pt x="321021" y="373257"/>
                  </a:lnTo>
                  <a:lnTo>
                    <a:pt x="318360" y="37200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13753" y="363365"/>
                  </a:lnTo>
                  <a:lnTo>
                    <a:pt x="316891" y="346852"/>
                  </a:lnTo>
                  <a:lnTo>
                    <a:pt x="324105" y="325140"/>
                  </a:lnTo>
                  <a:lnTo>
                    <a:pt x="336783" y="302890"/>
                  </a:ln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80164" y="284397"/>
                  </a:lnTo>
                  <a:lnTo>
                    <a:pt x="389040" y="292529"/>
                  </a:lnTo>
                  <a:lnTo>
                    <a:pt x="396510" y="314210"/>
                  </a:lnTo>
                  <a:lnTo>
                    <a:pt x="405878" y="340256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4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7286" y="367441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179" y="279485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2563" y="182966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60" y="143360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0"/>
                  </a:lnTo>
                  <a:lnTo>
                    <a:pt x="483631" y="110495"/>
                  </a:lnTo>
                  <a:lnTo>
                    <a:pt x="475276" y="10803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5"/>
                  </a:lnTo>
                  <a:lnTo>
                    <a:pt x="468427" y="74523"/>
                  </a:ln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lnTo>
                    <a:pt x="186254" y="130793"/>
                  </a:lnTo>
                  <a:lnTo>
                    <a:pt x="133844" y="140323"/>
                  </a:lnTo>
                  <a:lnTo>
                    <a:pt x="134374" y="139834"/>
                  </a:ln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4"/>
                  </a:lnTo>
                  <a:lnTo>
                    <a:pt x="55664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810" y="24012"/>
                  </a:lnTo>
                  <a:lnTo>
                    <a:pt x="77207" y="17547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</a:pathLst>
            </a:custGeom>
            <a:ln w="12700">
              <a:solidFill>
                <a:srgbClr val="00C0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458264" y="2723224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492895" y="258441"/>
                  </a:moveTo>
                  <a:lnTo>
                    <a:pt x="452184" y="258441"/>
                  </a:lnTo>
                  <a:lnTo>
                    <a:pt x="456323" y="272253"/>
                  </a:lnTo>
                  <a:lnTo>
                    <a:pt x="461151" y="285607"/>
                  </a:lnTo>
                  <a:lnTo>
                    <a:pt x="466301" y="295878"/>
                  </a:lnTo>
                  <a:lnTo>
                    <a:pt x="471407" y="300441"/>
                  </a:lnTo>
                  <a:lnTo>
                    <a:pt x="476978" y="304243"/>
                  </a:lnTo>
                  <a:lnTo>
                    <a:pt x="480802" y="311213"/>
                  </a:lnTo>
                  <a:lnTo>
                    <a:pt x="484301" y="317703"/>
                  </a:lnTo>
                  <a:lnTo>
                    <a:pt x="489278" y="320765"/>
                  </a:lnTo>
                  <a:lnTo>
                    <a:pt x="498273" y="320889"/>
                  </a:lnTo>
                  <a:lnTo>
                    <a:pt x="520966" y="320765"/>
                  </a:lnTo>
                  <a:lnTo>
                    <a:pt x="519758" y="317150"/>
                  </a:lnTo>
                  <a:lnTo>
                    <a:pt x="516177" y="309119"/>
                  </a:lnTo>
                  <a:lnTo>
                    <a:pt x="510284" y="300891"/>
                  </a:lnTo>
                  <a:lnTo>
                    <a:pt x="502144" y="296687"/>
                  </a:lnTo>
                  <a:lnTo>
                    <a:pt x="498530" y="291645"/>
                  </a:lnTo>
                  <a:lnTo>
                    <a:pt x="495101" y="278839"/>
                  </a:lnTo>
                  <a:lnTo>
                    <a:pt x="492972" y="261556"/>
                  </a:lnTo>
                  <a:lnTo>
                    <a:pt x="492895" y="258441"/>
                  </a:lnTo>
                  <a:close/>
                </a:path>
                <a:path w="641350" h="321310">
                  <a:moveTo>
                    <a:pt x="533844" y="171989"/>
                  </a:moveTo>
                  <a:lnTo>
                    <a:pt x="144772" y="171989"/>
                  </a:lnTo>
                  <a:lnTo>
                    <a:pt x="143759" y="175839"/>
                  </a:lnTo>
                  <a:lnTo>
                    <a:pt x="141737" y="185487"/>
                  </a:lnTo>
                  <a:lnTo>
                    <a:pt x="140231" y="198086"/>
                  </a:lnTo>
                  <a:lnTo>
                    <a:pt x="140766" y="210785"/>
                  </a:lnTo>
                  <a:lnTo>
                    <a:pt x="137631" y="219564"/>
                  </a:lnTo>
                  <a:lnTo>
                    <a:pt x="127755" y="224396"/>
                  </a:lnTo>
                  <a:lnTo>
                    <a:pt x="116625" y="228417"/>
                  </a:lnTo>
                  <a:lnTo>
                    <a:pt x="109730" y="234763"/>
                  </a:lnTo>
                  <a:lnTo>
                    <a:pt x="108147" y="242004"/>
                  </a:lnTo>
                  <a:lnTo>
                    <a:pt x="108589" y="247488"/>
                  </a:lnTo>
                  <a:lnTo>
                    <a:pt x="109989" y="252516"/>
                  </a:lnTo>
                  <a:lnTo>
                    <a:pt x="111282" y="258391"/>
                  </a:lnTo>
                  <a:lnTo>
                    <a:pt x="112306" y="269066"/>
                  </a:lnTo>
                  <a:lnTo>
                    <a:pt x="112777" y="278839"/>
                  </a:lnTo>
                  <a:lnTo>
                    <a:pt x="112894" y="291162"/>
                  </a:lnTo>
                  <a:lnTo>
                    <a:pt x="112676" y="295690"/>
                  </a:lnTo>
                  <a:lnTo>
                    <a:pt x="112560" y="297187"/>
                  </a:lnTo>
                  <a:lnTo>
                    <a:pt x="111965" y="302052"/>
                  </a:lnTo>
                  <a:lnTo>
                    <a:pt x="109810" y="303449"/>
                  </a:lnTo>
                  <a:lnTo>
                    <a:pt x="110185" y="315802"/>
                  </a:lnTo>
                  <a:lnTo>
                    <a:pt x="117990" y="320765"/>
                  </a:lnTo>
                  <a:lnTo>
                    <a:pt x="155985" y="320765"/>
                  </a:lnTo>
                  <a:lnTo>
                    <a:pt x="155462" y="317365"/>
                  </a:lnTo>
                  <a:lnTo>
                    <a:pt x="153361" y="309672"/>
                  </a:lnTo>
                  <a:lnTo>
                    <a:pt x="148880" y="301443"/>
                  </a:lnTo>
                  <a:lnTo>
                    <a:pt x="141217" y="296437"/>
                  </a:lnTo>
                  <a:lnTo>
                    <a:pt x="138513" y="290675"/>
                  </a:lnTo>
                  <a:lnTo>
                    <a:pt x="137072" y="278839"/>
                  </a:lnTo>
                  <a:lnTo>
                    <a:pt x="137067" y="277884"/>
                  </a:lnTo>
                  <a:lnTo>
                    <a:pt x="138398" y="264145"/>
                  </a:lnTo>
                  <a:lnTo>
                    <a:pt x="144321" y="252484"/>
                  </a:lnTo>
                  <a:lnTo>
                    <a:pt x="152588" y="251699"/>
                  </a:lnTo>
                  <a:lnTo>
                    <a:pt x="162043" y="250244"/>
                  </a:lnTo>
                  <a:lnTo>
                    <a:pt x="172011" y="248045"/>
                  </a:lnTo>
                  <a:lnTo>
                    <a:pt x="181815" y="245026"/>
                  </a:lnTo>
                  <a:lnTo>
                    <a:pt x="226278" y="245026"/>
                  </a:lnTo>
                  <a:lnTo>
                    <a:pt x="231212" y="238143"/>
                  </a:lnTo>
                  <a:lnTo>
                    <a:pt x="238875" y="229843"/>
                  </a:lnTo>
                  <a:lnTo>
                    <a:pt x="247643" y="221598"/>
                  </a:lnTo>
                  <a:lnTo>
                    <a:pt x="513199" y="221598"/>
                  </a:lnTo>
                  <a:lnTo>
                    <a:pt x="524314" y="206267"/>
                  </a:lnTo>
                  <a:lnTo>
                    <a:pt x="532609" y="185093"/>
                  </a:lnTo>
                  <a:lnTo>
                    <a:pt x="533844" y="171989"/>
                  </a:lnTo>
                  <a:close/>
                </a:path>
                <a:path w="641350" h="321310">
                  <a:moveTo>
                    <a:pt x="226278" y="245026"/>
                  </a:moveTo>
                  <a:lnTo>
                    <a:pt x="181815" y="245026"/>
                  </a:lnTo>
                  <a:lnTo>
                    <a:pt x="186414" y="261556"/>
                  </a:lnTo>
                  <a:lnTo>
                    <a:pt x="189937" y="277884"/>
                  </a:lnTo>
                  <a:lnTo>
                    <a:pt x="192216" y="291162"/>
                  </a:lnTo>
                  <a:lnTo>
                    <a:pt x="193079" y="298538"/>
                  </a:lnTo>
                  <a:lnTo>
                    <a:pt x="193234" y="304004"/>
                  </a:lnTo>
                  <a:lnTo>
                    <a:pt x="190966" y="305348"/>
                  </a:lnTo>
                  <a:lnTo>
                    <a:pt x="193925" y="317635"/>
                  </a:lnTo>
                  <a:lnTo>
                    <a:pt x="200338" y="320765"/>
                  </a:lnTo>
                  <a:lnTo>
                    <a:pt x="236681" y="320765"/>
                  </a:lnTo>
                  <a:lnTo>
                    <a:pt x="236006" y="317365"/>
                  </a:lnTo>
                  <a:lnTo>
                    <a:pt x="233538" y="309744"/>
                  </a:lnTo>
                  <a:lnTo>
                    <a:pt x="228597" y="301735"/>
                  </a:lnTo>
                  <a:lnTo>
                    <a:pt x="220511" y="297187"/>
                  </a:lnTo>
                  <a:lnTo>
                    <a:pt x="218144" y="293544"/>
                  </a:lnTo>
                  <a:lnTo>
                    <a:pt x="217287" y="285607"/>
                  </a:lnTo>
                  <a:lnTo>
                    <a:pt x="217298" y="283773"/>
                  </a:lnTo>
                  <a:lnTo>
                    <a:pt x="218208" y="272253"/>
                  </a:lnTo>
                  <a:lnTo>
                    <a:pt x="218334" y="271300"/>
                  </a:lnTo>
                  <a:lnTo>
                    <a:pt x="221813" y="254436"/>
                  </a:lnTo>
                  <a:lnTo>
                    <a:pt x="225307" y="246381"/>
                  </a:lnTo>
                  <a:lnTo>
                    <a:pt x="226278" y="245026"/>
                  </a:lnTo>
                  <a:close/>
                </a:path>
                <a:path w="641350" h="321310">
                  <a:moveTo>
                    <a:pt x="513199" y="221598"/>
                  </a:moveTo>
                  <a:lnTo>
                    <a:pt x="247643" y="221598"/>
                  </a:lnTo>
                  <a:lnTo>
                    <a:pt x="292700" y="229446"/>
                  </a:lnTo>
                  <a:lnTo>
                    <a:pt x="331213" y="240171"/>
                  </a:lnTo>
                  <a:lnTo>
                    <a:pt x="365334" y="250969"/>
                  </a:lnTo>
                  <a:lnTo>
                    <a:pt x="397220" y="259041"/>
                  </a:lnTo>
                  <a:lnTo>
                    <a:pt x="397516" y="271300"/>
                  </a:lnTo>
                  <a:lnTo>
                    <a:pt x="398719" y="283773"/>
                  </a:lnTo>
                  <a:lnTo>
                    <a:pt x="401263" y="294092"/>
                  </a:lnTo>
                  <a:lnTo>
                    <a:pt x="405580" y="299890"/>
                  </a:lnTo>
                  <a:lnTo>
                    <a:pt x="407653" y="304004"/>
                  </a:lnTo>
                  <a:lnTo>
                    <a:pt x="407737" y="304243"/>
                  </a:lnTo>
                  <a:lnTo>
                    <a:pt x="408577" y="311213"/>
                  </a:lnTo>
                  <a:lnTo>
                    <a:pt x="410108" y="317835"/>
                  </a:lnTo>
                  <a:lnTo>
                    <a:pt x="414290" y="320765"/>
                  </a:lnTo>
                  <a:lnTo>
                    <a:pt x="447229" y="320765"/>
                  </a:lnTo>
                  <a:lnTo>
                    <a:pt x="432812" y="299190"/>
                  </a:lnTo>
                  <a:lnTo>
                    <a:pt x="430756" y="295690"/>
                  </a:lnTo>
                  <a:lnTo>
                    <a:pt x="430406" y="290137"/>
                  </a:lnTo>
                  <a:lnTo>
                    <a:pt x="430462" y="283773"/>
                  </a:lnTo>
                  <a:lnTo>
                    <a:pt x="431172" y="274893"/>
                  </a:lnTo>
                  <a:lnTo>
                    <a:pt x="433663" y="261294"/>
                  </a:lnTo>
                  <a:lnTo>
                    <a:pt x="439957" y="260817"/>
                  </a:lnTo>
                  <a:lnTo>
                    <a:pt x="446161" y="259855"/>
                  </a:lnTo>
                  <a:lnTo>
                    <a:pt x="452184" y="258441"/>
                  </a:lnTo>
                  <a:lnTo>
                    <a:pt x="492895" y="258441"/>
                  </a:lnTo>
                  <a:lnTo>
                    <a:pt x="492933" y="240419"/>
                  </a:lnTo>
                  <a:lnTo>
                    <a:pt x="510791" y="224920"/>
                  </a:lnTo>
                  <a:lnTo>
                    <a:pt x="513199" y="221598"/>
                  </a:lnTo>
                  <a:close/>
                </a:path>
                <a:path w="641350" h="321310">
                  <a:moveTo>
                    <a:pt x="2142" y="212322"/>
                  </a:moveTo>
                  <a:lnTo>
                    <a:pt x="0" y="216292"/>
                  </a:lnTo>
                  <a:lnTo>
                    <a:pt x="3437" y="224034"/>
                  </a:lnTo>
                  <a:lnTo>
                    <a:pt x="14016" y="223751"/>
                  </a:lnTo>
                  <a:lnTo>
                    <a:pt x="34544" y="221598"/>
                  </a:lnTo>
                  <a:lnTo>
                    <a:pt x="54351" y="215462"/>
                  </a:lnTo>
                  <a:lnTo>
                    <a:pt x="59673" y="212737"/>
                  </a:lnTo>
                  <a:lnTo>
                    <a:pt x="14016" y="212737"/>
                  </a:lnTo>
                  <a:lnTo>
                    <a:pt x="2142" y="212322"/>
                  </a:lnTo>
                  <a:close/>
                </a:path>
                <a:path w="641350" h="321310">
                  <a:moveTo>
                    <a:pt x="242528" y="112613"/>
                  </a:moveTo>
                  <a:lnTo>
                    <a:pt x="193410" y="114340"/>
                  </a:lnTo>
                  <a:lnTo>
                    <a:pt x="162542" y="119578"/>
                  </a:lnTo>
                  <a:lnTo>
                    <a:pt x="130637" y="139775"/>
                  </a:lnTo>
                  <a:lnTo>
                    <a:pt x="88976" y="171467"/>
                  </a:lnTo>
                  <a:lnTo>
                    <a:pt x="46967" y="200504"/>
                  </a:lnTo>
                  <a:lnTo>
                    <a:pt x="14016" y="212737"/>
                  </a:lnTo>
                  <a:lnTo>
                    <a:pt x="59673" y="212737"/>
                  </a:lnTo>
                  <a:lnTo>
                    <a:pt x="76676" y="204031"/>
                  </a:lnTo>
                  <a:lnTo>
                    <a:pt x="104724" y="186005"/>
                  </a:lnTo>
                  <a:lnTo>
                    <a:pt x="119637" y="177926"/>
                  </a:lnTo>
                  <a:lnTo>
                    <a:pt x="132442" y="173762"/>
                  </a:lnTo>
                  <a:lnTo>
                    <a:pt x="141400" y="172216"/>
                  </a:lnTo>
                  <a:lnTo>
                    <a:pt x="144772" y="171989"/>
                  </a:lnTo>
                  <a:lnTo>
                    <a:pt x="533844" y="171989"/>
                  </a:lnTo>
                  <a:lnTo>
                    <a:pt x="534783" y="162027"/>
                  </a:lnTo>
                  <a:lnTo>
                    <a:pt x="534462" y="146350"/>
                  </a:lnTo>
                  <a:lnTo>
                    <a:pt x="535109" y="133313"/>
                  </a:lnTo>
                  <a:lnTo>
                    <a:pt x="536581" y="122618"/>
                  </a:lnTo>
                  <a:lnTo>
                    <a:pt x="537864" y="117475"/>
                  </a:lnTo>
                  <a:lnTo>
                    <a:pt x="389060" y="117475"/>
                  </a:lnTo>
                  <a:lnTo>
                    <a:pt x="351387" y="115282"/>
                  </a:lnTo>
                  <a:lnTo>
                    <a:pt x="298865" y="113294"/>
                  </a:lnTo>
                  <a:lnTo>
                    <a:pt x="242528" y="112613"/>
                  </a:lnTo>
                  <a:close/>
                </a:path>
                <a:path w="641350" h="321310">
                  <a:moveTo>
                    <a:pt x="570218" y="113971"/>
                  </a:moveTo>
                  <a:lnTo>
                    <a:pt x="538737" y="113971"/>
                  </a:lnTo>
                  <a:lnTo>
                    <a:pt x="545666" y="120409"/>
                  </a:lnTo>
                  <a:lnTo>
                    <a:pt x="553107" y="123554"/>
                  </a:lnTo>
                  <a:lnTo>
                    <a:pt x="557259" y="125083"/>
                  </a:lnTo>
                  <a:lnTo>
                    <a:pt x="563476" y="126726"/>
                  </a:lnTo>
                  <a:lnTo>
                    <a:pt x="569515" y="127036"/>
                  </a:lnTo>
                  <a:lnTo>
                    <a:pt x="573268" y="125281"/>
                  </a:lnTo>
                  <a:lnTo>
                    <a:pt x="572627" y="120728"/>
                  </a:lnTo>
                  <a:lnTo>
                    <a:pt x="570218" y="113971"/>
                  </a:lnTo>
                  <a:close/>
                </a:path>
                <a:path w="641350" h="321310">
                  <a:moveTo>
                    <a:pt x="536519" y="0"/>
                  </a:moveTo>
                  <a:lnTo>
                    <a:pt x="499063" y="18236"/>
                  </a:lnTo>
                  <a:lnTo>
                    <a:pt x="493934" y="33576"/>
                  </a:lnTo>
                  <a:lnTo>
                    <a:pt x="473499" y="60244"/>
                  </a:lnTo>
                  <a:lnTo>
                    <a:pt x="451544" y="86513"/>
                  </a:lnTo>
                  <a:lnTo>
                    <a:pt x="424565" y="107288"/>
                  </a:lnTo>
                  <a:lnTo>
                    <a:pt x="389060" y="117475"/>
                  </a:lnTo>
                  <a:lnTo>
                    <a:pt x="537864" y="117475"/>
                  </a:lnTo>
                  <a:lnTo>
                    <a:pt x="538737" y="113971"/>
                  </a:lnTo>
                  <a:lnTo>
                    <a:pt x="570218" y="113971"/>
                  </a:lnTo>
                  <a:lnTo>
                    <a:pt x="570127" y="113716"/>
                  </a:lnTo>
                  <a:lnTo>
                    <a:pt x="567893" y="103357"/>
                  </a:lnTo>
                  <a:lnTo>
                    <a:pt x="566049" y="92059"/>
                  </a:lnTo>
                  <a:lnTo>
                    <a:pt x="564718" y="82233"/>
                  </a:lnTo>
                  <a:lnTo>
                    <a:pt x="574227" y="78639"/>
                  </a:lnTo>
                  <a:lnTo>
                    <a:pt x="585621" y="77730"/>
                  </a:lnTo>
                  <a:lnTo>
                    <a:pt x="604078" y="77730"/>
                  </a:lnTo>
                  <a:lnTo>
                    <a:pt x="607719" y="77627"/>
                  </a:lnTo>
                  <a:lnTo>
                    <a:pt x="621352" y="76055"/>
                  </a:lnTo>
                  <a:lnTo>
                    <a:pt x="621885" y="70284"/>
                  </a:lnTo>
                  <a:lnTo>
                    <a:pt x="621885" y="66615"/>
                  </a:lnTo>
                  <a:lnTo>
                    <a:pt x="630220" y="62418"/>
                  </a:lnTo>
                  <a:lnTo>
                    <a:pt x="637027" y="56648"/>
                  </a:lnTo>
                  <a:lnTo>
                    <a:pt x="640981" y="50092"/>
                  </a:lnTo>
                  <a:lnTo>
                    <a:pt x="640758" y="43538"/>
                  </a:lnTo>
                  <a:lnTo>
                    <a:pt x="633632" y="37639"/>
                  </a:lnTo>
                  <a:lnTo>
                    <a:pt x="620709" y="32528"/>
                  </a:lnTo>
                  <a:lnTo>
                    <a:pt x="606409" y="28203"/>
                  </a:lnTo>
                  <a:lnTo>
                    <a:pt x="595155" y="24664"/>
                  </a:lnTo>
                  <a:lnTo>
                    <a:pt x="584142" y="20469"/>
                  </a:lnTo>
                  <a:lnTo>
                    <a:pt x="581538" y="11549"/>
                  </a:lnTo>
                  <a:lnTo>
                    <a:pt x="578690" y="9842"/>
                  </a:lnTo>
                  <a:lnTo>
                    <a:pt x="570499" y="6043"/>
                  </a:lnTo>
                  <a:lnTo>
                    <a:pt x="557490" y="2131"/>
                  </a:lnTo>
                  <a:lnTo>
                    <a:pt x="540189" y="86"/>
                  </a:lnTo>
                  <a:lnTo>
                    <a:pt x="536519" y="0"/>
                  </a:lnTo>
                  <a:close/>
                </a:path>
                <a:path w="641350" h="321310">
                  <a:moveTo>
                    <a:pt x="604078" y="77730"/>
                  </a:moveTo>
                  <a:lnTo>
                    <a:pt x="585621" y="77730"/>
                  </a:lnTo>
                  <a:lnTo>
                    <a:pt x="597314" y="77921"/>
                  </a:lnTo>
                  <a:lnTo>
                    <a:pt x="604078" y="77730"/>
                  </a:lnTo>
                  <a:close/>
                </a:path>
              </a:pathLst>
            </a:custGeom>
            <a:solidFill>
              <a:srgbClr val="7560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458264" y="2723224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540188" y="24"/>
                  </a:moveTo>
                  <a:lnTo>
                    <a:pt x="499062" y="18173"/>
                  </a:lnTo>
                  <a:lnTo>
                    <a:pt x="493934" y="33513"/>
                  </a:lnTo>
                  <a:lnTo>
                    <a:pt x="473498" y="60181"/>
                  </a:lnTo>
                  <a:lnTo>
                    <a:pt x="451543" y="86450"/>
                  </a:lnTo>
                  <a:lnTo>
                    <a:pt x="424565" y="107226"/>
                  </a:lnTo>
                  <a:lnTo>
                    <a:pt x="389060" y="117412"/>
                  </a:lnTo>
                  <a:lnTo>
                    <a:pt x="351386" y="115220"/>
                  </a:lnTo>
                  <a:lnTo>
                    <a:pt x="298865" y="113232"/>
                  </a:lnTo>
                  <a:lnTo>
                    <a:pt x="242528" y="112551"/>
                  </a:lnTo>
                  <a:lnTo>
                    <a:pt x="193409" y="114278"/>
                  </a:lnTo>
                  <a:lnTo>
                    <a:pt x="130637" y="139712"/>
                  </a:lnTo>
                  <a:lnTo>
                    <a:pt x="88976" y="171405"/>
                  </a:lnTo>
                  <a:lnTo>
                    <a:pt x="46966" y="200442"/>
                  </a:lnTo>
                  <a:lnTo>
                    <a:pt x="14016" y="212675"/>
                  </a:lnTo>
                  <a:lnTo>
                    <a:pt x="2141" y="212260"/>
                  </a:lnTo>
                  <a:lnTo>
                    <a:pt x="0" y="216229"/>
                  </a:lnTo>
                  <a:lnTo>
                    <a:pt x="3437" y="223972"/>
                  </a:lnTo>
                  <a:lnTo>
                    <a:pt x="14016" y="223688"/>
                  </a:lnTo>
                  <a:lnTo>
                    <a:pt x="34535" y="221538"/>
                  </a:lnTo>
                  <a:lnTo>
                    <a:pt x="54351" y="215400"/>
                  </a:lnTo>
                  <a:lnTo>
                    <a:pt x="76676" y="203970"/>
                  </a:lnTo>
                  <a:lnTo>
                    <a:pt x="104723" y="185944"/>
                  </a:lnTo>
                  <a:lnTo>
                    <a:pt x="119636" y="177864"/>
                  </a:lnTo>
                  <a:lnTo>
                    <a:pt x="132441" y="173700"/>
                  </a:lnTo>
                  <a:lnTo>
                    <a:pt x="141399" y="172154"/>
                  </a:lnTo>
                  <a:lnTo>
                    <a:pt x="144771" y="171927"/>
                  </a:lnTo>
                  <a:lnTo>
                    <a:pt x="143758" y="175776"/>
                  </a:lnTo>
                  <a:lnTo>
                    <a:pt x="141736" y="185425"/>
                  </a:lnTo>
                  <a:lnTo>
                    <a:pt x="140231" y="198024"/>
                  </a:lnTo>
                  <a:lnTo>
                    <a:pt x="140766" y="210723"/>
                  </a:lnTo>
                  <a:lnTo>
                    <a:pt x="137631" y="219502"/>
                  </a:lnTo>
                  <a:lnTo>
                    <a:pt x="127755" y="224334"/>
                  </a:lnTo>
                  <a:lnTo>
                    <a:pt x="116625" y="228355"/>
                  </a:lnTo>
                  <a:lnTo>
                    <a:pt x="109729" y="234701"/>
                  </a:lnTo>
                  <a:lnTo>
                    <a:pt x="108147" y="241942"/>
                  </a:lnTo>
                  <a:lnTo>
                    <a:pt x="108588" y="247426"/>
                  </a:lnTo>
                  <a:lnTo>
                    <a:pt x="109988" y="252454"/>
                  </a:lnTo>
                  <a:lnTo>
                    <a:pt x="111281" y="258329"/>
                  </a:lnTo>
                  <a:lnTo>
                    <a:pt x="112305" y="269004"/>
                  </a:lnTo>
                  <a:lnTo>
                    <a:pt x="112847" y="280244"/>
                  </a:lnTo>
                  <a:lnTo>
                    <a:pt x="112943" y="290075"/>
                  </a:lnTo>
                  <a:lnTo>
                    <a:pt x="112633" y="296524"/>
                  </a:lnTo>
                  <a:lnTo>
                    <a:pt x="111965" y="301990"/>
                  </a:lnTo>
                  <a:lnTo>
                    <a:pt x="109810" y="303387"/>
                  </a:lnTo>
                  <a:lnTo>
                    <a:pt x="109980" y="308989"/>
                  </a:lnTo>
                  <a:lnTo>
                    <a:pt x="110185" y="315739"/>
                  </a:lnTo>
                  <a:lnTo>
                    <a:pt x="117990" y="320703"/>
                  </a:lnTo>
                  <a:lnTo>
                    <a:pt x="123496" y="320703"/>
                  </a:lnTo>
                  <a:lnTo>
                    <a:pt x="130895" y="320703"/>
                  </a:lnTo>
                  <a:lnTo>
                    <a:pt x="141804" y="320703"/>
                  </a:lnTo>
                  <a:lnTo>
                    <a:pt x="151682" y="320703"/>
                  </a:lnTo>
                  <a:lnTo>
                    <a:pt x="155984" y="320703"/>
                  </a:lnTo>
                  <a:lnTo>
                    <a:pt x="155462" y="317303"/>
                  </a:lnTo>
                  <a:lnTo>
                    <a:pt x="153360" y="309610"/>
                  </a:lnTo>
                  <a:lnTo>
                    <a:pt x="148879" y="301380"/>
                  </a:lnTo>
                  <a:lnTo>
                    <a:pt x="141217" y="296374"/>
                  </a:lnTo>
                  <a:lnTo>
                    <a:pt x="138513" y="290613"/>
                  </a:lnTo>
                  <a:lnTo>
                    <a:pt x="137017" y="278331"/>
                  </a:lnTo>
                  <a:lnTo>
                    <a:pt x="138397" y="264083"/>
                  </a:lnTo>
                  <a:lnTo>
                    <a:pt x="144320" y="252422"/>
                  </a:lnTo>
                  <a:lnTo>
                    <a:pt x="152587" y="251637"/>
                  </a:lnTo>
                  <a:lnTo>
                    <a:pt x="162043" y="250182"/>
                  </a:lnTo>
                  <a:lnTo>
                    <a:pt x="172010" y="247982"/>
                  </a:lnTo>
                  <a:lnTo>
                    <a:pt x="181814" y="244963"/>
                  </a:lnTo>
                  <a:lnTo>
                    <a:pt x="186413" y="261493"/>
                  </a:lnTo>
                  <a:lnTo>
                    <a:pt x="189937" y="277822"/>
                  </a:lnTo>
                  <a:lnTo>
                    <a:pt x="192215" y="291100"/>
                  </a:lnTo>
                  <a:lnTo>
                    <a:pt x="193078" y="298477"/>
                  </a:lnTo>
                  <a:lnTo>
                    <a:pt x="193233" y="303942"/>
                  </a:lnTo>
                  <a:lnTo>
                    <a:pt x="190965" y="305287"/>
                  </a:lnTo>
                  <a:lnTo>
                    <a:pt x="192327" y="310941"/>
                  </a:lnTo>
                  <a:lnTo>
                    <a:pt x="193924" y="317573"/>
                  </a:lnTo>
                  <a:lnTo>
                    <a:pt x="200337" y="320703"/>
                  </a:lnTo>
                  <a:lnTo>
                    <a:pt x="205843" y="320703"/>
                  </a:lnTo>
                  <a:lnTo>
                    <a:pt x="212984" y="320703"/>
                  </a:lnTo>
                  <a:lnTo>
                    <a:pt x="223326" y="320703"/>
                  </a:lnTo>
                  <a:lnTo>
                    <a:pt x="232635" y="320703"/>
                  </a:lnTo>
                  <a:lnTo>
                    <a:pt x="236679" y="320703"/>
                  </a:lnTo>
                  <a:lnTo>
                    <a:pt x="236006" y="317307"/>
                  </a:lnTo>
                  <a:lnTo>
                    <a:pt x="233537" y="309682"/>
                  </a:lnTo>
                  <a:lnTo>
                    <a:pt x="228597" y="301673"/>
                  </a:lnTo>
                  <a:lnTo>
                    <a:pt x="220510" y="297125"/>
                  </a:lnTo>
                  <a:lnTo>
                    <a:pt x="218144" y="293482"/>
                  </a:lnTo>
                  <a:lnTo>
                    <a:pt x="221812" y="254374"/>
                  </a:lnTo>
                  <a:lnTo>
                    <a:pt x="247642" y="221536"/>
                  </a:lnTo>
                  <a:lnTo>
                    <a:pt x="292700" y="229384"/>
                  </a:lnTo>
                  <a:lnTo>
                    <a:pt x="331212" y="240109"/>
                  </a:lnTo>
                  <a:lnTo>
                    <a:pt x="365334" y="250908"/>
                  </a:lnTo>
                  <a:lnTo>
                    <a:pt x="397219" y="258980"/>
                  </a:lnTo>
                  <a:lnTo>
                    <a:pt x="397515" y="271238"/>
                  </a:lnTo>
                  <a:lnTo>
                    <a:pt x="398718" y="283711"/>
                  </a:lnTo>
                  <a:lnTo>
                    <a:pt x="401262" y="294030"/>
                  </a:lnTo>
                  <a:lnTo>
                    <a:pt x="405579" y="299828"/>
                  </a:lnTo>
                  <a:lnTo>
                    <a:pt x="407725" y="304087"/>
                  </a:lnTo>
                  <a:lnTo>
                    <a:pt x="408577" y="311152"/>
                  </a:lnTo>
                  <a:lnTo>
                    <a:pt x="410107" y="317773"/>
                  </a:lnTo>
                  <a:lnTo>
                    <a:pt x="414289" y="320703"/>
                  </a:lnTo>
                  <a:lnTo>
                    <a:pt x="422103" y="320703"/>
                  </a:lnTo>
                  <a:lnTo>
                    <a:pt x="433129" y="320703"/>
                  </a:lnTo>
                  <a:lnTo>
                    <a:pt x="442971" y="320703"/>
                  </a:lnTo>
                  <a:lnTo>
                    <a:pt x="447228" y="320703"/>
                  </a:lnTo>
                  <a:lnTo>
                    <a:pt x="446482" y="317479"/>
                  </a:lnTo>
                  <a:lnTo>
                    <a:pt x="444037" y="310309"/>
                  </a:lnTo>
                  <a:lnTo>
                    <a:pt x="439584" y="302941"/>
                  </a:lnTo>
                  <a:lnTo>
                    <a:pt x="432811" y="299127"/>
                  </a:lnTo>
                  <a:lnTo>
                    <a:pt x="430755" y="295628"/>
                  </a:lnTo>
                  <a:lnTo>
                    <a:pt x="430206" y="286912"/>
                  </a:lnTo>
                  <a:lnTo>
                    <a:pt x="431172" y="274830"/>
                  </a:lnTo>
                  <a:lnTo>
                    <a:pt x="433662" y="261233"/>
                  </a:lnTo>
                  <a:lnTo>
                    <a:pt x="439956" y="260755"/>
                  </a:lnTo>
                  <a:lnTo>
                    <a:pt x="446159" y="259794"/>
                  </a:lnTo>
                  <a:lnTo>
                    <a:pt x="452184" y="258379"/>
                  </a:lnTo>
                  <a:lnTo>
                    <a:pt x="456323" y="272191"/>
                  </a:lnTo>
                  <a:lnTo>
                    <a:pt x="461150" y="285545"/>
                  </a:lnTo>
                  <a:lnTo>
                    <a:pt x="466301" y="295816"/>
                  </a:lnTo>
                  <a:lnTo>
                    <a:pt x="471407" y="300379"/>
                  </a:lnTo>
                  <a:lnTo>
                    <a:pt x="476977" y="304181"/>
                  </a:lnTo>
                  <a:lnTo>
                    <a:pt x="480738" y="311034"/>
                  </a:lnTo>
                  <a:lnTo>
                    <a:pt x="484301" y="317641"/>
                  </a:lnTo>
                  <a:lnTo>
                    <a:pt x="489278" y="320703"/>
                  </a:lnTo>
                  <a:lnTo>
                    <a:pt x="498273" y="320827"/>
                  </a:lnTo>
                  <a:lnTo>
                    <a:pt x="508716" y="320813"/>
                  </a:lnTo>
                  <a:lnTo>
                    <a:pt x="517362" y="320744"/>
                  </a:lnTo>
                  <a:lnTo>
                    <a:pt x="520966" y="320703"/>
                  </a:lnTo>
                  <a:lnTo>
                    <a:pt x="519758" y="317088"/>
                  </a:lnTo>
                  <a:lnTo>
                    <a:pt x="516176" y="309057"/>
                  </a:lnTo>
                  <a:lnTo>
                    <a:pt x="510284" y="300829"/>
                  </a:lnTo>
                  <a:lnTo>
                    <a:pt x="502143" y="296624"/>
                  </a:lnTo>
                  <a:lnTo>
                    <a:pt x="498530" y="291583"/>
                  </a:lnTo>
                  <a:lnTo>
                    <a:pt x="495100" y="278776"/>
                  </a:lnTo>
                  <a:lnTo>
                    <a:pt x="492889" y="260828"/>
                  </a:lnTo>
                  <a:lnTo>
                    <a:pt x="492932" y="240358"/>
                  </a:lnTo>
                  <a:lnTo>
                    <a:pt x="510789" y="224858"/>
                  </a:lnTo>
                  <a:lnTo>
                    <a:pt x="524313" y="206205"/>
                  </a:lnTo>
                  <a:lnTo>
                    <a:pt x="532608" y="185030"/>
                  </a:lnTo>
                  <a:lnTo>
                    <a:pt x="534782" y="161965"/>
                  </a:lnTo>
                  <a:lnTo>
                    <a:pt x="534462" y="146288"/>
                  </a:lnTo>
                  <a:lnTo>
                    <a:pt x="535108" y="133251"/>
                  </a:lnTo>
                  <a:lnTo>
                    <a:pt x="536580" y="122556"/>
                  </a:lnTo>
                  <a:lnTo>
                    <a:pt x="538737" y="113908"/>
                  </a:lnTo>
                  <a:lnTo>
                    <a:pt x="545666" y="120348"/>
                  </a:lnTo>
                  <a:lnTo>
                    <a:pt x="553106" y="123492"/>
                  </a:lnTo>
                  <a:lnTo>
                    <a:pt x="557258" y="125021"/>
                  </a:lnTo>
                  <a:lnTo>
                    <a:pt x="563476" y="126664"/>
                  </a:lnTo>
                  <a:lnTo>
                    <a:pt x="569515" y="126974"/>
                  </a:lnTo>
                  <a:lnTo>
                    <a:pt x="573267" y="125218"/>
                  </a:lnTo>
                  <a:lnTo>
                    <a:pt x="572627" y="120666"/>
                  </a:lnTo>
                  <a:lnTo>
                    <a:pt x="570127" y="113654"/>
                  </a:lnTo>
                  <a:lnTo>
                    <a:pt x="567893" y="103295"/>
                  </a:lnTo>
                  <a:lnTo>
                    <a:pt x="566048" y="91997"/>
                  </a:lnTo>
                  <a:lnTo>
                    <a:pt x="564717" y="82171"/>
                  </a:lnTo>
                  <a:lnTo>
                    <a:pt x="574226" y="78576"/>
                  </a:lnTo>
                  <a:lnTo>
                    <a:pt x="585621" y="77668"/>
                  </a:lnTo>
                  <a:lnTo>
                    <a:pt x="597313" y="77859"/>
                  </a:lnTo>
                  <a:lnTo>
                    <a:pt x="607718" y="77565"/>
                  </a:lnTo>
                  <a:lnTo>
                    <a:pt x="621352" y="75992"/>
                  </a:lnTo>
                  <a:lnTo>
                    <a:pt x="621885" y="70222"/>
                  </a:lnTo>
                  <a:lnTo>
                    <a:pt x="621885" y="66552"/>
                  </a:lnTo>
                  <a:lnTo>
                    <a:pt x="630220" y="62356"/>
                  </a:lnTo>
                  <a:lnTo>
                    <a:pt x="637027" y="56586"/>
                  </a:lnTo>
                  <a:lnTo>
                    <a:pt x="640981" y="50030"/>
                  </a:lnTo>
                  <a:lnTo>
                    <a:pt x="640757" y="43475"/>
                  </a:lnTo>
                  <a:lnTo>
                    <a:pt x="633632" y="37577"/>
                  </a:lnTo>
                  <a:lnTo>
                    <a:pt x="620708" y="32466"/>
                  </a:lnTo>
                  <a:lnTo>
                    <a:pt x="606408" y="28141"/>
                  </a:lnTo>
                  <a:lnTo>
                    <a:pt x="595153" y="24603"/>
                  </a:lnTo>
                  <a:lnTo>
                    <a:pt x="584142" y="20407"/>
                  </a:lnTo>
                  <a:lnTo>
                    <a:pt x="581537" y="11487"/>
                  </a:lnTo>
                  <a:lnTo>
                    <a:pt x="578690" y="9781"/>
                  </a:lnTo>
                  <a:lnTo>
                    <a:pt x="570498" y="5981"/>
                  </a:lnTo>
                  <a:lnTo>
                    <a:pt x="557489" y="2069"/>
                  </a:lnTo>
                  <a:lnTo>
                    <a:pt x="540188" y="24"/>
                  </a:lnTo>
                  <a:close/>
                </a:path>
              </a:pathLst>
            </a:custGeom>
            <a:ln w="12700">
              <a:solidFill>
                <a:srgbClr val="7560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97725" y="2076904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492895" y="258441"/>
                  </a:moveTo>
                  <a:lnTo>
                    <a:pt x="452184" y="258441"/>
                  </a:lnTo>
                  <a:lnTo>
                    <a:pt x="456323" y="272253"/>
                  </a:lnTo>
                  <a:lnTo>
                    <a:pt x="461151" y="285607"/>
                  </a:lnTo>
                  <a:lnTo>
                    <a:pt x="466301" y="295878"/>
                  </a:lnTo>
                  <a:lnTo>
                    <a:pt x="471407" y="300441"/>
                  </a:lnTo>
                  <a:lnTo>
                    <a:pt x="476978" y="304243"/>
                  </a:lnTo>
                  <a:lnTo>
                    <a:pt x="480801" y="311213"/>
                  </a:lnTo>
                  <a:lnTo>
                    <a:pt x="484301" y="317703"/>
                  </a:lnTo>
                  <a:lnTo>
                    <a:pt x="489278" y="320765"/>
                  </a:lnTo>
                  <a:lnTo>
                    <a:pt x="498273" y="320889"/>
                  </a:lnTo>
                  <a:lnTo>
                    <a:pt x="520966" y="320765"/>
                  </a:lnTo>
                  <a:lnTo>
                    <a:pt x="519758" y="317150"/>
                  </a:lnTo>
                  <a:lnTo>
                    <a:pt x="516177" y="309119"/>
                  </a:lnTo>
                  <a:lnTo>
                    <a:pt x="510284" y="300891"/>
                  </a:lnTo>
                  <a:lnTo>
                    <a:pt x="502144" y="296687"/>
                  </a:lnTo>
                  <a:lnTo>
                    <a:pt x="498530" y="291644"/>
                  </a:lnTo>
                  <a:lnTo>
                    <a:pt x="495100" y="278838"/>
                  </a:lnTo>
                  <a:lnTo>
                    <a:pt x="492972" y="261556"/>
                  </a:lnTo>
                  <a:lnTo>
                    <a:pt x="492895" y="258441"/>
                  </a:lnTo>
                  <a:close/>
                </a:path>
                <a:path w="641350" h="321310">
                  <a:moveTo>
                    <a:pt x="533843" y="171989"/>
                  </a:moveTo>
                  <a:lnTo>
                    <a:pt x="144771" y="171989"/>
                  </a:lnTo>
                  <a:lnTo>
                    <a:pt x="143758" y="175839"/>
                  </a:lnTo>
                  <a:lnTo>
                    <a:pt x="141736" y="185487"/>
                  </a:lnTo>
                  <a:lnTo>
                    <a:pt x="140231" y="198086"/>
                  </a:lnTo>
                  <a:lnTo>
                    <a:pt x="140766" y="210785"/>
                  </a:lnTo>
                  <a:lnTo>
                    <a:pt x="137631" y="219564"/>
                  </a:lnTo>
                  <a:lnTo>
                    <a:pt x="127755" y="224396"/>
                  </a:lnTo>
                  <a:lnTo>
                    <a:pt x="116625" y="228417"/>
                  </a:lnTo>
                  <a:lnTo>
                    <a:pt x="109730" y="234763"/>
                  </a:lnTo>
                  <a:lnTo>
                    <a:pt x="108147" y="242004"/>
                  </a:lnTo>
                  <a:lnTo>
                    <a:pt x="108588" y="247488"/>
                  </a:lnTo>
                  <a:lnTo>
                    <a:pt x="109988" y="252516"/>
                  </a:lnTo>
                  <a:lnTo>
                    <a:pt x="111281" y="258391"/>
                  </a:lnTo>
                  <a:lnTo>
                    <a:pt x="112306" y="269066"/>
                  </a:lnTo>
                  <a:lnTo>
                    <a:pt x="112776" y="278838"/>
                  </a:lnTo>
                  <a:lnTo>
                    <a:pt x="112894" y="291162"/>
                  </a:lnTo>
                  <a:lnTo>
                    <a:pt x="112676" y="295690"/>
                  </a:lnTo>
                  <a:lnTo>
                    <a:pt x="112560" y="297187"/>
                  </a:lnTo>
                  <a:lnTo>
                    <a:pt x="111965" y="302052"/>
                  </a:lnTo>
                  <a:lnTo>
                    <a:pt x="109810" y="303449"/>
                  </a:lnTo>
                  <a:lnTo>
                    <a:pt x="110185" y="315802"/>
                  </a:lnTo>
                  <a:lnTo>
                    <a:pt x="117990" y="320765"/>
                  </a:lnTo>
                  <a:lnTo>
                    <a:pt x="155985" y="320765"/>
                  </a:lnTo>
                  <a:lnTo>
                    <a:pt x="155462" y="317365"/>
                  </a:lnTo>
                  <a:lnTo>
                    <a:pt x="153361" y="309672"/>
                  </a:lnTo>
                  <a:lnTo>
                    <a:pt x="148879" y="301443"/>
                  </a:lnTo>
                  <a:lnTo>
                    <a:pt x="141217" y="296437"/>
                  </a:lnTo>
                  <a:lnTo>
                    <a:pt x="138513" y="290675"/>
                  </a:lnTo>
                  <a:lnTo>
                    <a:pt x="137071" y="278838"/>
                  </a:lnTo>
                  <a:lnTo>
                    <a:pt x="137067" y="277884"/>
                  </a:lnTo>
                  <a:lnTo>
                    <a:pt x="138397" y="264145"/>
                  </a:lnTo>
                  <a:lnTo>
                    <a:pt x="144320" y="252484"/>
                  </a:lnTo>
                  <a:lnTo>
                    <a:pt x="152587" y="251699"/>
                  </a:lnTo>
                  <a:lnTo>
                    <a:pt x="162043" y="250244"/>
                  </a:lnTo>
                  <a:lnTo>
                    <a:pt x="172011" y="248045"/>
                  </a:lnTo>
                  <a:lnTo>
                    <a:pt x="181815" y="245026"/>
                  </a:lnTo>
                  <a:lnTo>
                    <a:pt x="226278" y="245026"/>
                  </a:lnTo>
                  <a:lnTo>
                    <a:pt x="231211" y="238143"/>
                  </a:lnTo>
                  <a:lnTo>
                    <a:pt x="238874" y="229843"/>
                  </a:lnTo>
                  <a:lnTo>
                    <a:pt x="247643" y="221598"/>
                  </a:lnTo>
                  <a:lnTo>
                    <a:pt x="513197" y="221598"/>
                  </a:lnTo>
                  <a:lnTo>
                    <a:pt x="524312" y="206267"/>
                  </a:lnTo>
                  <a:lnTo>
                    <a:pt x="532608" y="185092"/>
                  </a:lnTo>
                  <a:lnTo>
                    <a:pt x="533843" y="171989"/>
                  </a:lnTo>
                  <a:close/>
                </a:path>
                <a:path w="641350" h="321310">
                  <a:moveTo>
                    <a:pt x="226278" y="245026"/>
                  </a:moveTo>
                  <a:lnTo>
                    <a:pt x="181815" y="245026"/>
                  </a:lnTo>
                  <a:lnTo>
                    <a:pt x="186413" y="261556"/>
                  </a:lnTo>
                  <a:lnTo>
                    <a:pt x="189937" y="277884"/>
                  </a:lnTo>
                  <a:lnTo>
                    <a:pt x="192215" y="291162"/>
                  </a:lnTo>
                  <a:lnTo>
                    <a:pt x="193078" y="298538"/>
                  </a:lnTo>
                  <a:lnTo>
                    <a:pt x="193234" y="304004"/>
                  </a:lnTo>
                  <a:lnTo>
                    <a:pt x="190966" y="305348"/>
                  </a:lnTo>
                  <a:lnTo>
                    <a:pt x="193925" y="317635"/>
                  </a:lnTo>
                  <a:lnTo>
                    <a:pt x="200337" y="320765"/>
                  </a:lnTo>
                  <a:lnTo>
                    <a:pt x="236679" y="320765"/>
                  </a:lnTo>
                  <a:lnTo>
                    <a:pt x="236005" y="317365"/>
                  </a:lnTo>
                  <a:lnTo>
                    <a:pt x="233537" y="309744"/>
                  </a:lnTo>
                  <a:lnTo>
                    <a:pt x="228597" y="301735"/>
                  </a:lnTo>
                  <a:lnTo>
                    <a:pt x="220511" y="297187"/>
                  </a:lnTo>
                  <a:lnTo>
                    <a:pt x="218144" y="293544"/>
                  </a:lnTo>
                  <a:lnTo>
                    <a:pt x="217286" y="285607"/>
                  </a:lnTo>
                  <a:lnTo>
                    <a:pt x="217298" y="283773"/>
                  </a:lnTo>
                  <a:lnTo>
                    <a:pt x="218207" y="272253"/>
                  </a:lnTo>
                  <a:lnTo>
                    <a:pt x="218334" y="271300"/>
                  </a:lnTo>
                  <a:lnTo>
                    <a:pt x="221813" y="254436"/>
                  </a:lnTo>
                  <a:lnTo>
                    <a:pt x="225306" y="246380"/>
                  </a:lnTo>
                  <a:lnTo>
                    <a:pt x="226278" y="245026"/>
                  </a:lnTo>
                  <a:close/>
                </a:path>
                <a:path w="641350" h="321310">
                  <a:moveTo>
                    <a:pt x="513197" y="221598"/>
                  </a:moveTo>
                  <a:lnTo>
                    <a:pt x="247643" y="221598"/>
                  </a:lnTo>
                  <a:lnTo>
                    <a:pt x="292700" y="229446"/>
                  </a:lnTo>
                  <a:lnTo>
                    <a:pt x="331212" y="240171"/>
                  </a:lnTo>
                  <a:lnTo>
                    <a:pt x="365334" y="250969"/>
                  </a:lnTo>
                  <a:lnTo>
                    <a:pt x="397220" y="259041"/>
                  </a:lnTo>
                  <a:lnTo>
                    <a:pt x="397516" y="271300"/>
                  </a:lnTo>
                  <a:lnTo>
                    <a:pt x="398719" y="283773"/>
                  </a:lnTo>
                  <a:lnTo>
                    <a:pt x="401262" y="294092"/>
                  </a:lnTo>
                  <a:lnTo>
                    <a:pt x="405579" y="299890"/>
                  </a:lnTo>
                  <a:lnTo>
                    <a:pt x="407653" y="304004"/>
                  </a:lnTo>
                  <a:lnTo>
                    <a:pt x="407737" y="304243"/>
                  </a:lnTo>
                  <a:lnTo>
                    <a:pt x="408577" y="311213"/>
                  </a:lnTo>
                  <a:lnTo>
                    <a:pt x="410108" y="317835"/>
                  </a:lnTo>
                  <a:lnTo>
                    <a:pt x="414290" y="320765"/>
                  </a:lnTo>
                  <a:lnTo>
                    <a:pt x="447229" y="320765"/>
                  </a:lnTo>
                  <a:lnTo>
                    <a:pt x="432812" y="299190"/>
                  </a:lnTo>
                  <a:lnTo>
                    <a:pt x="430755" y="295690"/>
                  </a:lnTo>
                  <a:lnTo>
                    <a:pt x="430405" y="290137"/>
                  </a:lnTo>
                  <a:lnTo>
                    <a:pt x="430462" y="283773"/>
                  </a:lnTo>
                  <a:lnTo>
                    <a:pt x="431172" y="274893"/>
                  </a:lnTo>
                  <a:lnTo>
                    <a:pt x="433663" y="261294"/>
                  </a:lnTo>
                  <a:lnTo>
                    <a:pt x="439957" y="260817"/>
                  </a:lnTo>
                  <a:lnTo>
                    <a:pt x="446159" y="259855"/>
                  </a:lnTo>
                  <a:lnTo>
                    <a:pt x="452184" y="258441"/>
                  </a:lnTo>
                  <a:lnTo>
                    <a:pt x="492895" y="258441"/>
                  </a:lnTo>
                  <a:lnTo>
                    <a:pt x="492932" y="240419"/>
                  </a:lnTo>
                  <a:lnTo>
                    <a:pt x="510789" y="224920"/>
                  </a:lnTo>
                  <a:lnTo>
                    <a:pt x="513197" y="221598"/>
                  </a:lnTo>
                  <a:close/>
                </a:path>
                <a:path w="641350" h="321310">
                  <a:moveTo>
                    <a:pt x="2142" y="212322"/>
                  </a:moveTo>
                  <a:lnTo>
                    <a:pt x="0" y="216291"/>
                  </a:lnTo>
                  <a:lnTo>
                    <a:pt x="3437" y="224034"/>
                  </a:lnTo>
                  <a:lnTo>
                    <a:pt x="14016" y="223751"/>
                  </a:lnTo>
                  <a:lnTo>
                    <a:pt x="34544" y="221598"/>
                  </a:lnTo>
                  <a:lnTo>
                    <a:pt x="54351" y="215462"/>
                  </a:lnTo>
                  <a:lnTo>
                    <a:pt x="59673" y="212737"/>
                  </a:lnTo>
                  <a:lnTo>
                    <a:pt x="14016" y="212737"/>
                  </a:lnTo>
                  <a:lnTo>
                    <a:pt x="2142" y="212322"/>
                  </a:lnTo>
                  <a:close/>
                </a:path>
                <a:path w="641350" h="321310">
                  <a:moveTo>
                    <a:pt x="242528" y="112612"/>
                  </a:moveTo>
                  <a:lnTo>
                    <a:pt x="193410" y="114339"/>
                  </a:lnTo>
                  <a:lnTo>
                    <a:pt x="162542" y="119576"/>
                  </a:lnTo>
                  <a:lnTo>
                    <a:pt x="130637" y="139774"/>
                  </a:lnTo>
                  <a:lnTo>
                    <a:pt x="88976" y="171466"/>
                  </a:lnTo>
                  <a:lnTo>
                    <a:pt x="46967" y="200504"/>
                  </a:lnTo>
                  <a:lnTo>
                    <a:pt x="14016" y="212737"/>
                  </a:lnTo>
                  <a:lnTo>
                    <a:pt x="59673" y="212737"/>
                  </a:lnTo>
                  <a:lnTo>
                    <a:pt x="76676" y="204031"/>
                  </a:lnTo>
                  <a:lnTo>
                    <a:pt x="104724" y="186005"/>
                  </a:lnTo>
                  <a:lnTo>
                    <a:pt x="119637" y="177926"/>
                  </a:lnTo>
                  <a:lnTo>
                    <a:pt x="132441" y="173762"/>
                  </a:lnTo>
                  <a:lnTo>
                    <a:pt x="141398" y="172216"/>
                  </a:lnTo>
                  <a:lnTo>
                    <a:pt x="144771" y="171989"/>
                  </a:lnTo>
                  <a:lnTo>
                    <a:pt x="533843" y="171989"/>
                  </a:lnTo>
                  <a:lnTo>
                    <a:pt x="534783" y="162027"/>
                  </a:lnTo>
                  <a:lnTo>
                    <a:pt x="534462" y="146350"/>
                  </a:lnTo>
                  <a:lnTo>
                    <a:pt x="535109" y="133313"/>
                  </a:lnTo>
                  <a:lnTo>
                    <a:pt x="536581" y="122618"/>
                  </a:lnTo>
                  <a:lnTo>
                    <a:pt x="537864" y="117475"/>
                  </a:lnTo>
                  <a:lnTo>
                    <a:pt x="389060" y="117475"/>
                  </a:lnTo>
                  <a:lnTo>
                    <a:pt x="351387" y="115282"/>
                  </a:lnTo>
                  <a:lnTo>
                    <a:pt x="298865" y="113294"/>
                  </a:lnTo>
                  <a:lnTo>
                    <a:pt x="242528" y="112612"/>
                  </a:lnTo>
                  <a:close/>
                </a:path>
                <a:path w="641350" h="321310">
                  <a:moveTo>
                    <a:pt x="570218" y="113971"/>
                  </a:moveTo>
                  <a:lnTo>
                    <a:pt x="538737" y="113971"/>
                  </a:lnTo>
                  <a:lnTo>
                    <a:pt x="545666" y="120409"/>
                  </a:lnTo>
                  <a:lnTo>
                    <a:pt x="553106" y="123554"/>
                  </a:lnTo>
                  <a:lnTo>
                    <a:pt x="557259" y="125083"/>
                  </a:lnTo>
                  <a:lnTo>
                    <a:pt x="563476" y="126726"/>
                  </a:lnTo>
                  <a:lnTo>
                    <a:pt x="569515" y="127035"/>
                  </a:lnTo>
                  <a:lnTo>
                    <a:pt x="573268" y="125280"/>
                  </a:lnTo>
                  <a:lnTo>
                    <a:pt x="572627" y="120728"/>
                  </a:lnTo>
                  <a:lnTo>
                    <a:pt x="570218" y="113971"/>
                  </a:lnTo>
                  <a:close/>
                </a:path>
                <a:path w="641350" h="321310">
                  <a:moveTo>
                    <a:pt x="536517" y="0"/>
                  </a:moveTo>
                  <a:lnTo>
                    <a:pt x="499063" y="18236"/>
                  </a:lnTo>
                  <a:lnTo>
                    <a:pt x="493934" y="33576"/>
                  </a:lnTo>
                  <a:lnTo>
                    <a:pt x="473499" y="60243"/>
                  </a:lnTo>
                  <a:lnTo>
                    <a:pt x="451543" y="86512"/>
                  </a:lnTo>
                  <a:lnTo>
                    <a:pt x="424565" y="107287"/>
                  </a:lnTo>
                  <a:lnTo>
                    <a:pt x="389060" y="117475"/>
                  </a:lnTo>
                  <a:lnTo>
                    <a:pt x="537864" y="117475"/>
                  </a:lnTo>
                  <a:lnTo>
                    <a:pt x="538737" y="113971"/>
                  </a:lnTo>
                  <a:lnTo>
                    <a:pt x="570218" y="113971"/>
                  </a:lnTo>
                  <a:lnTo>
                    <a:pt x="570127" y="113716"/>
                  </a:lnTo>
                  <a:lnTo>
                    <a:pt x="567893" y="103356"/>
                  </a:lnTo>
                  <a:lnTo>
                    <a:pt x="566048" y="92059"/>
                  </a:lnTo>
                  <a:lnTo>
                    <a:pt x="564718" y="82233"/>
                  </a:lnTo>
                  <a:lnTo>
                    <a:pt x="574227" y="78639"/>
                  </a:lnTo>
                  <a:lnTo>
                    <a:pt x="585621" y="77730"/>
                  </a:lnTo>
                  <a:lnTo>
                    <a:pt x="604078" y="77730"/>
                  </a:lnTo>
                  <a:lnTo>
                    <a:pt x="607719" y="77627"/>
                  </a:lnTo>
                  <a:lnTo>
                    <a:pt x="621352" y="76055"/>
                  </a:lnTo>
                  <a:lnTo>
                    <a:pt x="621885" y="70284"/>
                  </a:lnTo>
                  <a:lnTo>
                    <a:pt x="621885" y="66615"/>
                  </a:lnTo>
                  <a:lnTo>
                    <a:pt x="630220" y="62418"/>
                  </a:lnTo>
                  <a:lnTo>
                    <a:pt x="637027" y="56648"/>
                  </a:lnTo>
                  <a:lnTo>
                    <a:pt x="640981" y="50091"/>
                  </a:lnTo>
                  <a:lnTo>
                    <a:pt x="640758" y="43536"/>
                  </a:lnTo>
                  <a:lnTo>
                    <a:pt x="633632" y="37638"/>
                  </a:lnTo>
                  <a:lnTo>
                    <a:pt x="620709" y="32527"/>
                  </a:lnTo>
                  <a:lnTo>
                    <a:pt x="606409" y="28202"/>
                  </a:lnTo>
                  <a:lnTo>
                    <a:pt x="595153" y="24664"/>
                  </a:lnTo>
                  <a:lnTo>
                    <a:pt x="584142" y="20469"/>
                  </a:lnTo>
                  <a:lnTo>
                    <a:pt x="581538" y="11549"/>
                  </a:lnTo>
                  <a:lnTo>
                    <a:pt x="578690" y="9842"/>
                  </a:lnTo>
                  <a:lnTo>
                    <a:pt x="570498" y="6043"/>
                  </a:lnTo>
                  <a:lnTo>
                    <a:pt x="557489" y="2131"/>
                  </a:lnTo>
                  <a:lnTo>
                    <a:pt x="540189" y="86"/>
                  </a:lnTo>
                  <a:lnTo>
                    <a:pt x="536517" y="0"/>
                  </a:lnTo>
                  <a:close/>
                </a:path>
                <a:path w="641350" h="321310">
                  <a:moveTo>
                    <a:pt x="604078" y="77730"/>
                  </a:moveTo>
                  <a:lnTo>
                    <a:pt x="585621" y="77730"/>
                  </a:lnTo>
                  <a:lnTo>
                    <a:pt x="597314" y="77921"/>
                  </a:lnTo>
                  <a:lnTo>
                    <a:pt x="604078" y="77730"/>
                  </a:lnTo>
                  <a:close/>
                </a:path>
              </a:pathLst>
            </a:custGeom>
            <a:solidFill>
              <a:srgbClr val="7560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97725" y="2076904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540188" y="24"/>
                  </a:moveTo>
                  <a:lnTo>
                    <a:pt x="499062" y="18173"/>
                  </a:lnTo>
                  <a:lnTo>
                    <a:pt x="493934" y="33513"/>
                  </a:lnTo>
                  <a:lnTo>
                    <a:pt x="473498" y="60181"/>
                  </a:lnTo>
                  <a:lnTo>
                    <a:pt x="451543" y="86450"/>
                  </a:lnTo>
                  <a:lnTo>
                    <a:pt x="424565" y="107226"/>
                  </a:lnTo>
                  <a:lnTo>
                    <a:pt x="389060" y="117412"/>
                  </a:lnTo>
                  <a:lnTo>
                    <a:pt x="351386" y="115220"/>
                  </a:lnTo>
                  <a:lnTo>
                    <a:pt x="298865" y="113232"/>
                  </a:lnTo>
                  <a:lnTo>
                    <a:pt x="242528" y="112551"/>
                  </a:lnTo>
                  <a:lnTo>
                    <a:pt x="193409" y="114278"/>
                  </a:lnTo>
                  <a:lnTo>
                    <a:pt x="130637" y="139712"/>
                  </a:lnTo>
                  <a:lnTo>
                    <a:pt x="88976" y="171405"/>
                  </a:lnTo>
                  <a:lnTo>
                    <a:pt x="46966" y="200442"/>
                  </a:lnTo>
                  <a:lnTo>
                    <a:pt x="14016" y="212675"/>
                  </a:lnTo>
                  <a:lnTo>
                    <a:pt x="2141" y="212260"/>
                  </a:lnTo>
                  <a:lnTo>
                    <a:pt x="0" y="216229"/>
                  </a:lnTo>
                  <a:lnTo>
                    <a:pt x="3437" y="223972"/>
                  </a:lnTo>
                  <a:lnTo>
                    <a:pt x="14016" y="223688"/>
                  </a:lnTo>
                  <a:lnTo>
                    <a:pt x="34535" y="221538"/>
                  </a:lnTo>
                  <a:lnTo>
                    <a:pt x="54351" y="215400"/>
                  </a:lnTo>
                  <a:lnTo>
                    <a:pt x="76676" y="203970"/>
                  </a:lnTo>
                  <a:lnTo>
                    <a:pt x="104723" y="185944"/>
                  </a:lnTo>
                  <a:lnTo>
                    <a:pt x="119636" y="177864"/>
                  </a:lnTo>
                  <a:lnTo>
                    <a:pt x="132441" y="173700"/>
                  </a:lnTo>
                  <a:lnTo>
                    <a:pt x="141399" y="172154"/>
                  </a:lnTo>
                  <a:lnTo>
                    <a:pt x="144771" y="171927"/>
                  </a:lnTo>
                  <a:lnTo>
                    <a:pt x="143758" y="175776"/>
                  </a:lnTo>
                  <a:lnTo>
                    <a:pt x="141736" y="185425"/>
                  </a:lnTo>
                  <a:lnTo>
                    <a:pt x="140231" y="198024"/>
                  </a:lnTo>
                  <a:lnTo>
                    <a:pt x="140766" y="210723"/>
                  </a:lnTo>
                  <a:lnTo>
                    <a:pt x="137631" y="219502"/>
                  </a:lnTo>
                  <a:lnTo>
                    <a:pt x="127755" y="224334"/>
                  </a:lnTo>
                  <a:lnTo>
                    <a:pt x="116625" y="228355"/>
                  </a:lnTo>
                  <a:lnTo>
                    <a:pt x="109729" y="234701"/>
                  </a:lnTo>
                  <a:lnTo>
                    <a:pt x="108147" y="241942"/>
                  </a:lnTo>
                  <a:lnTo>
                    <a:pt x="108588" y="247426"/>
                  </a:lnTo>
                  <a:lnTo>
                    <a:pt x="109988" y="252454"/>
                  </a:lnTo>
                  <a:lnTo>
                    <a:pt x="111281" y="258329"/>
                  </a:lnTo>
                  <a:lnTo>
                    <a:pt x="112305" y="269004"/>
                  </a:lnTo>
                  <a:lnTo>
                    <a:pt x="112847" y="280244"/>
                  </a:lnTo>
                  <a:lnTo>
                    <a:pt x="112943" y="290075"/>
                  </a:lnTo>
                  <a:lnTo>
                    <a:pt x="112633" y="296524"/>
                  </a:lnTo>
                  <a:lnTo>
                    <a:pt x="111965" y="301990"/>
                  </a:lnTo>
                  <a:lnTo>
                    <a:pt x="109810" y="303387"/>
                  </a:lnTo>
                  <a:lnTo>
                    <a:pt x="109980" y="308989"/>
                  </a:lnTo>
                  <a:lnTo>
                    <a:pt x="110185" y="315739"/>
                  </a:lnTo>
                  <a:lnTo>
                    <a:pt x="117990" y="320703"/>
                  </a:lnTo>
                  <a:lnTo>
                    <a:pt x="123496" y="320703"/>
                  </a:lnTo>
                  <a:lnTo>
                    <a:pt x="130895" y="320703"/>
                  </a:lnTo>
                  <a:lnTo>
                    <a:pt x="141804" y="320703"/>
                  </a:lnTo>
                  <a:lnTo>
                    <a:pt x="151682" y="320703"/>
                  </a:lnTo>
                  <a:lnTo>
                    <a:pt x="155984" y="320703"/>
                  </a:lnTo>
                  <a:lnTo>
                    <a:pt x="155462" y="317303"/>
                  </a:lnTo>
                  <a:lnTo>
                    <a:pt x="153360" y="309610"/>
                  </a:lnTo>
                  <a:lnTo>
                    <a:pt x="148879" y="301380"/>
                  </a:lnTo>
                  <a:lnTo>
                    <a:pt x="141217" y="296374"/>
                  </a:lnTo>
                  <a:lnTo>
                    <a:pt x="138513" y="290613"/>
                  </a:lnTo>
                  <a:lnTo>
                    <a:pt x="137017" y="278331"/>
                  </a:lnTo>
                  <a:lnTo>
                    <a:pt x="138397" y="264083"/>
                  </a:lnTo>
                  <a:lnTo>
                    <a:pt x="144320" y="252422"/>
                  </a:lnTo>
                  <a:lnTo>
                    <a:pt x="152587" y="251637"/>
                  </a:lnTo>
                  <a:lnTo>
                    <a:pt x="162043" y="250182"/>
                  </a:lnTo>
                  <a:lnTo>
                    <a:pt x="172010" y="247982"/>
                  </a:lnTo>
                  <a:lnTo>
                    <a:pt x="181814" y="244963"/>
                  </a:lnTo>
                  <a:lnTo>
                    <a:pt x="186413" y="261493"/>
                  </a:lnTo>
                  <a:lnTo>
                    <a:pt x="189937" y="277822"/>
                  </a:lnTo>
                  <a:lnTo>
                    <a:pt x="192215" y="291100"/>
                  </a:lnTo>
                  <a:lnTo>
                    <a:pt x="193078" y="298477"/>
                  </a:lnTo>
                  <a:lnTo>
                    <a:pt x="193233" y="303942"/>
                  </a:lnTo>
                  <a:lnTo>
                    <a:pt x="190965" y="305287"/>
                  </a:lnTo>
                  <a:lnTo>
                    <a:pt x="192327" y="310941"/>
                  </a:lnTo>
                  <a:lnTo>
                    <a:pt x="193924" y="317573"/>
                  </a:lnTo>
                  <a:lnTo>
                    <a:pt x="200337" y="320703"/>
                  </a:lnTo>
                  <a:lnTo>
                    <a:pt x="205843" y="320703"/>
                  </a:lnTo>
                  <a:lnTo>
                    <a:pt x="212984" y="320703"/>
                  </a:lnTo>
                  <a:lnTo>
                    <a:pt x="223326" y="320703"/>
                  </a:lnTo>
                  <a:lnTo>
                    <a:pt x="232635" y="320703"/>
                  </a:lnTo>
                  <a:lnTo>
                    <a:pt x="236679" y="320703"/>
                  </a:lnTo>
                  <a:lnTo>
                    <a:pt x="236006" y="317307"/>
                  </a:lnTo>
                  <a:lnTo>
                    <a:pt x="233537" y="309682"/>
                  </a:lnTo>
                  <a:lnTo>
                    <a:pt x="228597" y="301673"/>
                  </a:lnTo>
                  <a:lnTo>
                    <a:pt x="220510" y="297125"/>
                  </a:lnTo>
                  <a:lnTo>
                    <a:pt x="218144" y="293482"/>
                  </a:lnTo>
                  <a:lnTo>
                    <a:pt x="221812" y="254374"/>
                  </a:lnTo>
                  <a:lnTo>
                    <a:pt x="247642" y="221536"/>
                  </a:lnTo>
                  <a:lnTo>
                    <a:pt x="292700" y="229384"/>
                  </a:lnTo>
                  <a:lnTo>
                    <a:pt x="331212" y="240109"/>
                  </a:lnTo>
                  <a:lnTo>
                    <a:pt x="365334" y="250908"/>
                  </a:lnTo>
                  <a:lnTo>
                    <a:pt x="397219" y="258980"/>
                  </a:lnTo>
                  <a:lnTo>
                    <a:pt x="397515" y="271238"/>
                  </a:lnTo>
                  <a:lnTo>
                    <a:pt x="398718" y="283711"/>
                  </a:lnTo>
                  <a:lnTo>
                    <a:pt x="401262" y="294030"/>
                  </a:lnTo>
                  <a:lnTo>
                    <a:pt x="405579" y="299828"/>
                  </a:lnTo>
                  <a:lnTo>
                    <a:pt x="407725" y="304087"/>
                  </a:lnTo>
                  <a:lnTo>
                    <a:pt x="408577" y="311152"/>
                  </a:lnTo>
                  <a:lnTo>
                    <a:pt x="410107" y="317773"/>
                  </a:lnTo>
                  <a:lnTo>
                    <a:pt x="414289" y="320703"/>
                  </a:lnTo>
                  <a:lnTo>
                    <a:pt x="422103" y="320703"/>
                  </a:lnTo>
                  <a:lnTo>
                    <a:pt x="433129" y="320703"/>
                  </a:lnTo>
                  <a:lnTo>
                    <a:pt x="442971" y="320703"/>
                  </a:lnTo>
                  <a:lnTo>
                    <a:pt x="447228" y="320703"/>
                  </a:lnTo>
                  <a:lnTo>
                    <a:pt x="446482" y="317479"/>
                  </a:lnTo>
                  <a:lnTo>
                    <a:pt x="444037" y="310309"/>
                  </a:lnTo>
                  <a:lnTo>
                    <a:pt x="439584" y="302941"/>
                  </a:lnTo>
                  <a:lnTo>
                    <a:pt x="432811" y="299127"/>
                  </a:lnTo>
                  <a:lnTo>
                    <a:pt x="430755" y="295628"/>
                  </a:lnTo>
                  <a:lnTo>
                    <a:pt x="430206" y="286912"/>
                  </a:lnTo>
                  <a:lnTo>
                    <a:pt x="431172" y="274830"/>
                  </a:lnTo>
                  <a:lnTo>
                    <a:pt x="433662" y="261233"/>
                  </a:lnTo>
                  <a:lnTo>
                    <a:pt x="439956" y="260755"/>
                  </a:lnTo>
                  <a:lnTo>
                    <a:pt x="446159" y="259794"/>
                  </a:lnTo>
                  <a:lnTo>
                    <a:pt x="452184" y="258379"/>
                  </a:lnTo>
                  <a:lnTo>
                    <a:pt x="456323" y="272191"/>
                  </a:lnTo>
                  <a:lnTo>
                    <a:pt x="461150" y="285545"/>
                  </a:lnTo>
                  <a:lnTo>
                    <a:pt x="466301" y="295816"/>
                  </a:lnTo>
                  <a:lnTo>
                    <a:pt x="471407" y="300379"/>
                  </a:lnTo>
                  <a:lnTo>
                    <a:pt x="476977" y="304181"/>
                  </a:lnTo>
                  <a:lnTo>
                    <a:pt x="480738" y="311034"/>
                  </a:lnTo>
                  <a:lnTo>
                    <a:pt x="484301" y="317641"/>
                  </a:lnTo>
                  <a:lnTo>
                    <a:pt x="489278" y="320703"/>
                  </a:lnTo>
                  <a:lnTo>
                    <a:pt x="498273" y="320827"/>
                  </a:lnTo>
                  <a:lnTo>
                    <a:pt x="508716" y="320813"/>
                  </a:lnTo>
                  <a:lnTo>
                    <a:pt x="517362" y="320744"/>
                  </a:lnTo>
                  <a:lnTo>
                    <a:pt x="520966" y="320703"/>
                  </a:lnTo>
                  <a:lnTo>
                    <a:pt x="519758" y="317088"/>
                  </a:lnTo>
                  <a:lnTo>
                    <a:pt x="516176" y="309057"/>
                  </a:lnTo>
                  <a:lnTo>
                    <a:pt x="510284" y="300829"/>
                  </a:lnTo>
                  <a:lnTo>
                    <a:pt x="502143" y="296624"/>
                  </a:lnTo>
                  <a:lnTo>
                    <a:pt x="498530" y="291583"/>
                  </a:lnTo>
                  <a:lnTo>
                    <a:pt x="495100" y="278776"/>
                  </a:lnTo>
                  <a:lnTo>
                    <a:pt x="492889" y="260828"/>
                  </a:lnTo>
                  <a:lnTo>
                    <a:pt x="492932" y="240358"/>
                  </a:lnTo>
                  <a:lnTo>
                    <a:pt x="510789" y="224858"/>
                  </a:lnTo>
                  <a:lnTo>
                    <a:pt x="524313" y="206205"/>
                  </a:lnTo>
                  <a:lnTo>
                    <a:pt x="532608" y="185030"/>
                  </a:lnTo>
                  <a:lnTo>
                    <a:pt x="534782" y="161965"/>
                  </a:lnTo>
                  <a:lnTo>
                    <a:pt x="534462" y="146288"/>
                  </a:lnTo>
                  <a:lnTo>
                    <a:pt x="535108" y="133251"/>
                  </a:lnTo>
                  <a:lnTo>
                    <a:pt x="536580" y="122556"/>
                  </a:lnTo>
                  <a:lnTo>
                    <a:pt x="538737" y="113908"/>
                  </a:lnTo>
                  <a:lnTo>
                    <a:pt x="545666" y="120348"/>
                  </a:lnTo>
                  <a:lnTo>
                    <a:pt x="553106" y="123492"/>
                  </a:lnTo>
                  <a:lnTo>
                    <a:pt x="557258" y="125021"/>
                  </a:lnTo>
                  <a:lnTo>
                    <a:pt x="563476" y="126664"/>
                  </a:lnTo>
                  <a:lnTo>
                    <a:pt x="569515" y="126974"/>
                  </a:lnTo>
                  <a:lnTo>
                    <a:pt x="573267" y="125218"/>
                  </a:lnTo>
                  <a:lnTo>
                    <a:pt x="572627" y="120666"/>
                  </a:lnTo>
                  <a:lnTo>
                    <a:pt x="570127" y="113654"/>
                  </a:lnTo>
                  <a:lnTo>
                    <a:pt x="567893" y="103295"/>
                  </a:lnTo>
                  <a:lnTo>
                    <a:pt x="566048" y="91997"/>
                  </a:lnTo>
                  <a:lnTo>
                    <a:pt x="564717" y="82171"/>
                  </a:lnTo>
                  <a:lnTo>
                    <a:pt x="574226" y="78576"/>
                  </a:lnTo>
                  <a:lnTo>
                    <a:pt x="585621" y="77668"/>
                  </a:lnTo>
                  <a:lnTo>
                    <a:pt x="597313" y="77859"/>
                  </a:lnTo>
                  <a:lnTo>
                    <a:pt x="607718" y="77565"/>
                  </a:lnTo>
                  <a:lnTo>
                    <a:pt x="621352" y="75992"/>
                  </a:lnTo>
                  <a:lnTo>
                    <a:pt x="621885" y="70222"/>
                  </a:lnTo>
                  <a:lnTo>
                    <a:pt x="621885" y="66552"/>
                  </a:lnTo>
                  <a:lnTo>
                    <a:pt x="630220" y="62356"/>
                  </a:lnTo>
                  <a:lnTo>
                    <a:pt x="637027" y="56586"/>
                  </a:lnTo>
                  <a:lnTo>
                    <a:pt x="640981" y="50030"/>
                  </a:lnTo>
                  <a:lnTo>
                    <a:pt x="640757" y="43475"/>
                  </a:lnTo>
                  <a:lnTo>
                    <a:pt x="633632" y="37577"/>
                  </a:lnTo>
                  <a:lnTo>
                    <a:pt x="620708" y="32466"/>
                  </a:lnTo>
                  <a:lnTo>
                    <a:pt x="606408" y="28141"/>
                  </a:lnTo>
                  <a:lnTo>
                    <a:pt x="595153" y="24603"/>
                  </a:lnTo>
                  <a:lnTo>
                    <a:pt x="584142" y="20407"/>
                  </a:lnTo>
                  <a:lnTo>
                    <a:pt x="581537" y="11487"/>
                  </a:lnTo>
                  <a:lnTo>
                    <a:pt x="578690" y="9781"/>
                  </a:lnTo>
                  <a:lnTo>
                    <a:pt x="570498" y="5981"/>
                  </a:lnTo>
                  <a:lnTo>
                    <a:pt x="557489" y="2069"/>
                  </a:lnTo>
                  <a:lnTo>
                    <a:pt x="540188" y="24"/>
                  </a:lnTo>
                  <a:close/>
                </a:path>
              </a:pathLst>
            </a:custGeom>
            <a:ln w="12700">
              <a:solidFill>
                <a:srgbClr val="7560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70437" y="2901086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492895" y="258441"/>
                  </a:moveTo>
                  <a:lnTo>
                    <a:pt x="452184" y="258441"/>
                  </a:lnTo>
                  <a:lnTo>
                    <a:pt x="456323" y="272253"/>
                  </a:lnTo>
                  <a:lnTo>
                    <a:pt x="461151" y="285607"/>
                  </a:lnTo>
                  <a:lnTo>
                    <a:pt x="466301" y="295878"/>
                  </a:lnTo>
                  <a:lnTo>
                    <a:pt x="471407" y="300441"/>
                  </a:lnTo>
                  <a:lnTo>
                    <a:pt x="476978" y="304243"/>
                  </a:lnTo>
                  <a:lnTo>
                    <a:pt x="480801" y="311213"/>
                  </a:lnTo>
                  <a:lnTo>
                    <a:pt x="484301" y="317703"/>
                  </a:lnTo>
                  <a:lnTo>
                    <a:pt x="489278" y="320765"/>
                  </a:lnTo>
                  <a:lnTo>
                    <a:pt x="498273" y="320889"/>
                  </a:lnTo>
                  <a:lnTo>
                    <a:pt x="520966" y="320765"/>
                  </a:lnTo>
                  <a:lnTo>
                    <a:pt x="519758" y="317150"/>
                  </a:lnTo>
                  <a:lnTo>
                    <a:pt x="516177" y="309119"/>
                  </a:lnTo>
                  <a:lnTo>
                    <a:pt x="510284" y="300891"/>
                  </a:lnTo>
                  <a:lnTo>
                    <a:pt x="502144" y="296687"/>
                  </a:lnTo>
                  <a:lnTo>
                    <a:pt x="498530" y="291644"/>
                  </a:lnTo>
                  <a:lnTo>
                    <a:pt x="495100" y="278838"/>
                  </a:lnTo>
                  <a:lnTo>
                    <a:pt x="492972" y="261556"/>
                  </a:lnTo>
                  <a:lnTo>
                    <a:pt x="492895" y="258441"/>
                  </a:lnTo>
                  <a:close/>
                </a:path>
                <a:path w="641350" h="321310">
                  <a:moveTo>
                    <a:pt x="533843" y="171989"/>
                  </a:moveTo>
                  <a:lnTo>
                    <a:pt x="144771" y="171989"/>
                  </a:lnTo>
                  <a:lnTo>
                    <a:pt x="143758" y="175839"/>
                  </a:lnTo>
                  <a:lnTo>
                    <a:pt x="141736" y="185487"/>
                  </a:lnTo>
                  <a:lnTo>
                    <a:pt x="140231" y="198086"/>
                  </a:lnTo>
                  <a:lnTo>
                    <a:pt x="140766" y="210785"/>
                  </a:lnTo>
                  <a:lnTo>
                    <a:pt x="137631" y="219564"/>
                  </a:lnTo>
                  <a:lnTo>
                    <a:pt x="127755" y="224396"/>
                  </a:lnTo>
                  <a:lnTo>
                    <a:pt x="116625" y="228417"/>
                  </a:lnTo>
                  <a:lnTo>
                    <a:pt x="109730" y="234763"/>
                  </a:lnTo>
                  <a:lnTo>
                    <a:pt x="108147" y="242004"/>
                  </a:lnTo>
                  <a:lnTo>
                    <a:pt x="108589" y="247488"/>
                  </a:lnTo>
                  <a:lnTo>
                    <a:pt x="109989" y="252516"/>
                  </a:lnTo>
                  <a:lnTo>
                    <a:pt x="111282" y="258391"/>
                  </a:lnTo>
                  <a:lnTo>
                    <a:pt x="112306" y="269066"/>
                  </a:lnTo>
                  <a:lnTo>
                    <a:pt x="112777" y="278838"/>
                  </a:lnTo>
                  <a:lnTo>
                    <a:pt x="112894" y="291162"/>
                  </a:lnTo>
                  <a:lnTo>
                    <a:pt x="112676" y="295690"/>
                  </a:lnTo>
                  <a:lnTo>
                    <a:pt x="112560" y="297187"/>
                  </a:lnTo>
                  <a:lnTo>
                    <a:pt x="111965" y="302051"/>
                  </a:lnTo>
                  <a:lnTo>
                    <a:pt x="109810" y="303449"/>
                  </a:lnTo>
                  <a:lnTo>
                    <a:pt x="110185" y="315802"/>
                  </a:lnTo>
                  <a:lnTo>
                    <a:pt x="117990" y="320765"/>
                  </a:lnTo>
                  <a:lnTo>
                    <a:pt x="155985" y="320765"/>
                  </a:lnTo>
                  <a:lnTo>
                    <a:pt x="155462" y="317365"/>
                  </a:lnTo>
                  <a:lnTo>
                    <a:pt x="153361" y="309672"/>
                  </a:lnTo>
                  <a:lnTo>
                    <a:pt x="148880" y="301443"/>
                  </a:lnTo>
                  <a:lnTo>
                    <a:pt x="141217" y="296437"/>
                  </a:lnTo>
                  <a:lnTo>
                    <a:pt x="138513" y="290675"/>
                  </a:lnTo>
                  <a:lnTo>
                    <a:pt x="137072" y="278838"/>
                  </a:lnTo>
                  <a:lnTo>
                    <a:pt x="137067" y="277884"/>
                  </a:lnTo>
                  <a:lnTo>
                    <a:pt x="138398" y="264144"/>
                  </a:lnTo>
                  <a:lnTo>
                    <a:pt x="144321" y="252484"/>
                  </a:lnTo>
                  <a:lnTo>
                    <a:pt x="152588" y="251699"/>
                  </a:lnTo>
                  <a:lnTo>
                    <a:pt x="162043" y="250244"/>
                  </a:lnTo>
                  <a:lnTo>
                    <a:pt x="172011" y="248045"/>
                  </a:lnTo>
                  <a:lnTo>
                    <a:pt x="181815" y="245026"/>
                  </a:lnTo>
                  <a:lnTo>
                    <a:pt x="226278" y="245026"/>
                  </a:lnTo>
                  <a:lnTo>
                    <a:pt x="231211" y="238143"/>
                  </a:lnTo>
                  <a:lnTo>
                    <a:pt x="238874" y="229843"/>
                  </a:lnTo>
                  <a:lnTo>
                    <a:pt x="247643" y="221598"/>
                  </a:lnTo>
                  <a:lnTo>
                    <a:pt x="513197" y="221598"/>
                  </a:lnTo>
                  <a:lnTo>
                    <a:pt x="524312" y="206267"/>
                  </a:lnTo>
                  <a:lnTo>
                    <a:pt x="532608" y="185092"/>
                  </a:lnTo>
                  <a:lnTo>
                    <a:pt x="533843" y="171989"/>
                  </a:lnTo>
                  <a:close/>
                </a:path>
                <a:path w="641350" h="321310">
                  <a:moveTo>
                    <a:pt x="226278" y="245026"/>
                  </a:moveTo>
                  <a:lnTo>
                    <a:pt x="181815" y="245026"/>
                  </a:lnTo>
                  <a:lnTo>
                    <a:pt x="186414" y="261556"/>
                  </a:lnTo>
                  <a:lnTo>
                    <a:pt x="189937" y="277884"/>
                  </a:lnTo>
                  <a:lnTo>
                    <a:pt x="192215" y="291162"/>
                  </a:lnTo>
                  <a:lnTo>
                    <a:pt x="193078" y="298538"/>
                  </a:lnTo>
                  <a:lnTo>
                    <a:pt x="193234" y="304004"/>
                  </a:lnTo>
                  <a:lnTo>
                    <a:pt x="190966" y="305348"/>
                  </a:lnTo>
                  <a:lnTo>
                    <a:pt x="193925" y="317635"/>
                  </a:lnTo>
                  <a:lnTo>
                    <a:pt x="200338" y="320765"/>
                  </a:lnTo>
                  <a:lnTo>
                    <a:pt x="236679" y="320765"/>
                  </a:lnTo>
                  <a:lnTo>
                    <a:pt x="236005" y="317365"/>
                  </a:lnTo>
                  <a:lnTo>
                    <a:pt x="233537" y="309744"/>
                  </a:lnTo>
                  <a:lnTo>
                    <a:pt x="228597" y="301735"/>
                  </a:lnTo>
                  <a:lnTo>
                    <a:pt x="220511" y="297187"/>
                  </a:lnTo>
                  <a:lnTo>
                    <a:pt x="218144" y="293544"/>
                  </a:lnTo>
                  <a:lnTo>
                    <a:pt x="217286" y="285607"/>
                  </a:lnTo>
                  <a:lnTo>
                    <a:pt x="217298" y="283773"/>
                  </a:lnTo>
                  <a:lnTo>
                    <a:pt x="218207" y="272253"/>
                  </a:lnTo>
                  <a:lnTo>
                    <a:pt x="218334" y="271300"/>
                  </a:lnTo>
                  <a:lnTo>
                    <a:pt x="221813" y="254436"/>
                  </a:lnTo>
                  <a:lnTo>
                    <a:pt x="225306" y="246380"/>
                  </a:lnTo>
                  <a:lnTo>
                    <a:pt x="226278" y="245026"/>
                  </a:lnTo>
                  <a:close/>
                </a:path>
                <a:path w="641350" h="321310">
                  <a:moveTo>
                    <a:pt x="513197" y="221598"/>
                  </a:moveTo>
                  <a:lnTo>
                    <a:pt x="247643" y="221598"/>
                  </a:lnTo>
                  <a:lnTo>
                    <a:pt x="292700" y="229446"/>
                  </a:lnTo>
                  <a:lnTo>
                    <a:pt x="331213" y="240171"/>
                  </a:lnTo>
                  <a:lnTo>
                    <a:pt x="365334" y="250969"/>
                  </a:lnTo>
                  <a:lnTo>
                    <a:pt x="397220" y="259041"/>
                  </a:lnTo>
                  <a:lnTo>
                    <a:pt x="397516" y="271300"/>
                  </a:lnTo>
                  <a:lnTo>
                    <a:pt x="398719" y="283773"/>
                  </a:lnTo>
                  <a:lnTo>
                    <a:pt x="401262" y="294092"/>
                  </a:lnTo>
                  <a:lnTo>
                    <a:pt x="405579" y="299890"/>
                  </a:lnTo>
                  <a:lnTo>
                    <a:pt x="407653" y="304004"/>
                  </a:lnTo>
                  <a:lnTo>
                    <a:pt x="407737" y="304243"/>
                  </a:lnTo>
                  <a:lnTo>
                    <a:pt x="408577" y="311213"/>
                  </a:lnTo>
                  <a:lnTo>
                    <a:pt x="410108" y="317835"/>
                  </a:lnTo>
                  <a:lnTo>
                    <a:pt x="414290" y="320765"/>
                  </a:lnTo>
                  <a:lnTo>
                    <a:pt x="447229" y="320765"/>
                  </a:lnTo>
                  <a:lnTo>
                    <a:pt x="432812" y="299189"/>
                  </a:lnTo>
                  <a:lnTo>
                    <a:pt x="430756" y="295690"/>
                  </a:lnTo>
                  <a:lnTo>
                    <a:pt x="430406" y="290137"/>
                  </a:lnTo>
                  <a:lnTo>
                    <a:pt x="430462" y="283773"/>
                  </a:lnTo>
                  <a:lnTo>
                    <a:pt x="431172" y="274893"/>
                  </a:lnTo>
                  <a:lnTo>
                    <a:pt x="433663" y="261294"/>
                  </a:lnTo>
                  <a:lnTo>
                    <a:pt x="439957" y="260817"/>
                  </a:lnTo>
                  <a:lnTo>
                    <a:pt x="446159" y="259855"/>
                  </a:lnTo>
                  <a:lnTo>
                    <a:pt x="452184" y="258441"/>
                  </a:lnTo>
                  <a:lnTo>
                    <a:pt x="492895" y="258441"/>
                  </a:lnTo>
                  <a:lnTo>
                    <a:pt x="492932" y="240419"/>
                  </a:lnTo>
                  <a:lnTo>
                    <a:pt x="510789" y="224920"/>
                  </a:lnTo>
                  <a:lnTo>
                    <a:pt x="513197" y="221598"/>
                  </a:lnTo>
                  <a:close/>
                </a:path>
                <a:path w="641350" h="321310">
                  <a:moveTo>
                    <a:pt x="2142" y="212322"/>
                  </a:moveTo>
                  <a:lnTo>
                    <a:pt x="0" y="216291"/>
                  </a:lnTo>
                  <a:lnTo>
                    <a:pt x="3437" y="224034"/>
                  </a:lnTo>
                  <a:lnTo>
                    <a:pt x="14016" y="223749"/>
                  </a:lnTo>
                  <a:lnTo>
                    <a:pt x="34542" y="221598"/>
                  </a:lnTo>
                  <a:lnTo>
                    <a:pt x="54351" y="215462"/>
                  </a:lnTo>
                  <a:lnTo>
                    <a:pt x="59673" y="212737"/>
                  </a:lnTo>
                  <a:lnTo>
                    <a:pt x="14016" y="212737"/>
                  </a:lnTo>
                  <a:lnTo>
                    <a:pt x="2142" y="212322"/>
                  </a:lnTo>
                  <a:close/>
                </a:path>
                <a:path w="641350" h="321310">
                  <a:moveTo>
                    <a:pt x="242528" y="112612"/>
                  </a:moveTo>
                  <a:lnTo>
                    <a:pt x="193410" y="114339"/>
                  </a:lnTo>
                  <a:lnTo>
                    <a:pt x="162542" y="119576"/>
                  </a:lnTo>
                  <a:lnTo>
                    <a:pt x="130637" y="139774"/>
                  </a:lnTo>
                  <a:lnTo>
                    <a:pt x="88976" y="171466"/>
                  </a:lnTo>
                  <a:lnTo>
                    <a:pt x="46967" y="200504"/>
                  </a:lnTo>
                  <a:lnTo>
                    <a:pt x="14016" y="212737"/>
                  </a:lnTo>
                  <a:lnTo>
                    <a:pt x="59673" y="212737"/>
                  </a:lnTo>
                  <a:lnTo>
                    <a:pt x="76676" y="204031"/>
                  </a:lnTo>
                  <a:lnTo>
                    <a:pt x="104724" y="186005"/>
                  </a:lnTo>
                  <a:lnTo>
                    <a:pt x="119637" y="177926"/>
                  </a:lnTo>
                  <a:lnTo>
                    <a:pt x="132441" y="173762"/>
                  </a:lnTo>
                  <a:lnTo>
                    <a:pt x="141398" y="172216"/>
                  </a:lnTo>
                  <a:lnTo>
                    <a:pt x="144771" y="171989"/>
                  </a:lnTo>
                  <a:lnTo>
                    <a:pt x="533843" y="171989"/>
                  </a:lnTo>
                  <a:lnTo>
                    <a:pt x="534783" y="162027"/>
                  </a:lnTo>
                  <a:lnTo>
                    <a:pt x="534462" y="146350"/>
                  </a:lnTo>
                  <a:lnTo>
                    <a:pt x="535109" y="133313"/>
                  </a:lnTo>
                  <a:lnTo>
                    <a:pt x="536581" y="122618"/>
                  </a:lnTo>
                  <a:lnTo>
                    <a:pt x="537864" y="117475"/>
                  </a:lnTo>
                  <a:lnTo>
                    <a:pt x="389060" y="117475"/>
                  </a:lnTo>
                  <a:lnTo>
                    <a:pt x="351387" y="115282"/>
                  </a:lnTo>
                  <a:lnTo>
                    <a:pt x="298865" y="113294"/>
                  </a:lnTo>
                  <a:lnTo>
                    <a:pt x="242528" y="112612"/>
                  </a:lnTo>
                  <a:close/>
                </a:path>
                <a:path w="641350" h="321310">
                  <a:moveTo>
                    <a:pt x="570218" y="113971"/>
                  </a:moveTo>
                  <a:lnTo>
                    <a:pt x="538737" y="113971"/>
                  </a:lnTo>
                  <a:lnTo>
                    <a:pt x="545666" y="120409"/>
                  </a:lnTo>
                  <a:lnTo>
                    <a:pt x="553107" y="123554"/>
                  </a:lnTo>
                  <a:lnTo>
                    <a:pt x="557259" y="125083"/>
                  </a:lnTo>
                  <a:lnTo>
                    <a:pt x="563476" y="126726"/>
                  </a:lnTo>
                  <a:lnTo>
                    <a:pt x="569515" y="127035"/>
                  </a:lnTo>
                  <a:lnTo>
                    <a:pt x="573268" y="125280"/>
                  </a:lnTo>
                  <a:lnTo>
                    <a:pt x="572627" y="120728"/>
                  </a:lnTo>
                  <a:lnTo>
                    <a:pt x="570218" y="113971"/>
                  </a:lnTo>
                  <a:close/>
                </a:path>
                <a:path w="641350" h="321310">
                  <a:moveTo>
                    <a:pt x="536519" y="0"/>
                  </a:moveTo>
                  <a:lnTo>
                    <a:pt x="499063" y="18235"/>
                  </a:lnTo>
                  <a:lnTo>
                    <a:pt x="493934" y="33574"/>
                  </a:lnTo>
                  <a:lnTo>
                    <a:pt x="473499" y="60243"/>
                  </a:lnTo>
                  <a:lnTo>
                    <a:pt x="451543" y="86512"/>
                  </a:lnTo>
                  <a:lnTo>
                    <a:pt x="424565" y="107287"/>
                  </a:lnTo>
                  <a:lnTo>
                    <a:pt x="389060" y="117475"/>
                  </a:lnTo>
                  <a:lnTo>
                    <a:pt x="537864" y="117475"/>
                  </a:lnTo>
                  <a:lnTo>
                    <a:pt x="538737" y="113971"/>
                  </a:lnTo>
                  <a:lnTo>
                    <a:pt x="570218" y="113971"/>
                  </a:lnTo>
                  <a:lnTo>
                    <a:pt x="570127" y="113716"/>
                  </a:lnTo>
                  <a:lnTo>
                    <a:pt x="567893" y="103356"/>
                  </a:lnTo>
                  <a:lnTo>
                    <a:pt x="566049" y="92058"/>
                  </a:lnTo>
                  <a:lnTo>
                    <a:pt x="564718" y="82232"/>
                  </a:lnTo>
                  <a:lnTo>
                    <a:pt x="574227" y="78638"/>
                  </a:lnTo>
                  <a:lnTo>
                    <a:pt x="585621" y="77730"/>
                  </a:lnTo>
                  <a:lnTo>
                    <a:pt x="604083" y="77730"/>
                  </a:lnTo>
                  <a:lnTo>
                    <a:pt x="607719" y="77627"/>
                  </a:lnTo>
                  <a:lnTo>
                    <a:pt x="621352" y="76055"/>
                  </a:lnTo>
                  <a:lnTo>
                    <a:pt x="621885" y="70284"/>
                  </a:lnTo>
                  <a:lnTo>
                    <a:pt x="621885" y="66614"/>
                  </a:lnTo>
                  <a:lnTo>
                    <a:pt x="630220" y="62417"/>
                  </a:lnTo>
                  <a:lnTo>
                    <a:pt x="637027" y="56648"/>
                  </a:lnTo>
                  <a:lnTo>
                    <a:pt x="640981" y="50091"/>
                  </a:lnTo>
                  <a:lnTo>
                    <a:pt x="640758" y="43536"/>
                  </a:lnTo>
                  <a:lnTo>
                    <a:pt x="633632" y="37638"/>
                  </a:lnTo>
                  <a:lnTo>
                    <a:pt x="620709" y="32527"/>
                  </a:lnTo>
                  <a:lnTo>
                    <a:pt x="606409" y="28202"/>
                  </a:lnTo>
                  <a:lnTo>
                    <a:pt x="595153" y="24664"/>
                  </a:lnTo>
                  <a:lnTo>
                    <a:pt x="584142" y="20469"/>
                  </a:lnTo>
                  <a:lnTo>
                    <a:pt x="581538" y="11549"/>
                  </a:lnTo>
                  <a:lnTo>
                    <a:pt x="578690" y="9842"/>
                  </a:lnTo>
                  <a:lnTo>
                    <a:pt x="570498" y="6043"/>
                  </a:lnTo>
                  <a:lnTo>
                    <a:pt x="557489" y="2131"/>
                  </a:lnTo>
                  <a:lnTo>
                    <a:pt x="540189" y="86"/>
                  </a:lnTo>
                  <a:lnTo>
                    <a:pt x="536519" y="0"/>
                  </a:lnTo>
                  <a:close/>
                </a:path>
                <a:path w="641350" h="321310">
                  <a:moveTo>
                    <a:pt x="604083" y="77730"/>
                  </a:moveTo>
                  <a:lnTo>
                    <a:pt x="585621" y="77730"/>
                  </a:lnTo>
                  <a:lnTo>
                    <a:pt x="597314" y="77921"/>
                  </a:lnTo>
                  <a:lnTo>
                    <a:pt x="604083" y="77730"/>
                  </a:lnTo>
                  <a:close/>
                </a:path>
              </a:pathLst>
            </a:custGeom>
            <a:solidFill>
              <a:srgbClr val="7560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370437" y="2901086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540188" y="24"/>
                  </a:moveTo>
                  <a:lnTo>
                    <a:pt x="499062" y="18173"/>
                  </a:lnTo>
                  <a:lnTo>
                    <a:pt x="493934" y="33513"/>
                  </a:lnTo>
                  <a:lnTo>
                    <a:pt x="473498" y="60181"/>
                  </a:lnTo>
                  <a:lnTo>
                    <a:pt x="451543" y="86450"/>
                  </a:lnTo>
                  <a:lnTo>
                    <a:pt x="424565" y="107226"/>
                  </a:lnTo>
                  <a:lnTo>
                    <a:pt x="389060" y="117412"/>
                  </a:lnTo>
                  <a:lnTo>
                    <a:pt x="351386" y="115220"/>
                  </a:lnTo>
                  <a:lnTo>
                    <a:pt x="298865" y="113232"/>
                  </a:lnTo>
                  <a:lnTo>
                    <a:pt x="242528" y="112551"/>
                  </a:lnTo>
                  <a:lnTo>
                    <a:pt x="193409" y="114278"/>
                  </a:lnTo>
                  <a:lnTo>
                    <a:pt x="130637" y="139712"/>
                  </a:lnTo>
                  <a:lnTo>
                    <a:pt x="88976" y="171405"/>
                  </a:lnTo>
                  <a:lnTo>
                    <a:pt x="46966" y="200442"/>
                  </a:lnTo>
                  <a:lnTo>
                    <a:pt x="14016" y="212675"/>
                  </a:lnTo>
                  <a:lnTo>
                    <a:pt x="2141" y="212260"/>
                  </a:lnTo>
                  <a:lnTo>
                    <a:pt x="0" y="216229"/>
                  </a:lnTo>
                  <a:lnTo>
                    <a:pt x="3437" y="223972"/>
                  </a:lnTo>
                  <a:lnTo>
                    <a:pt x="14016" y="223688"/>
                  </a:lnTo>
                  <a:lnTo>
                    <a:pt x="34535" y="221538"/>
                  </a:lnTo>
                  <a:lnTo>
                    <a:pt x="54351" y="215400"/>
                  </a:lnTo>
                  <a:lnTo>
                    <a:pt x="76676" y="203970"/>
                  </a:lnTo>
                  <a:lnTo>
                    <a:pt x="104723" y="185944"/>
                  </a:lnTo>
                  <a:lnTo>
                    <a:pt x="119636" y="177864"/>
                  </a:lnTo>
                  <a:lnTo>
                    <a:pt x="132441" y="173700"/>
                  </a:lnTo>
                  <a:lnTo>
                    <a:pt x="141399" y="172154"/>
                  </a:lnTo>
                  <a:lnTo>
                    <a:pt x="144771" y="171927"/>
                  </a:lnTo>
                  <a:lnTo>
                    <a:pt x="143758" y="175776"/>
                  </a:lnTo>
                  <a:lnTo>
                    <a:pt x="141736" y="185425"/>
                  </a:lnTo>
                  <a:lnTo>
                    <a:pt x="140231" y="198024"/>
                  </a:lnTo>
                  <a:lnTo>
                    <a:pt x="140766" y="210723"/>
                  </a:lnTo>
                  <a:lnTo>
                    <a:pt x="137631" y="219502"/>
                  </a:lnTo>
                  <a:lnTo>
                    <a:pt x="127755" y="224334"/>
                  </a:lnTo>
                  <a:lnTo>
                    <a:pt x="116625" y="228355"/>
                  </a:lnTo>
                  <a:lnTo>
                    <a:pt x="109729" y="234701"/>
                  </a:lnTo>
                  <a:lnTo>
                    <a:pt x="108147" y="241942"/>
                  </a:lnTo>
                  <a:lnTo>
                    <a:pt x="108588" y="247426"/>
                  </a:lnTo>
                  <a:lnTo>
                    <a:pt x="109988" y="252454"/>
                  </a:lnTo>
                  <a:lnTo>
                    <a:pt x="111281" y="258329"/>
                  </a:lnTo>
                  <a:lnTo>
                    <a:pt x="112305" y="269004"/>
                  </a:lnTo>
                  <a:lnTo>
                    <a:pt x="112847" y="280244"/>
                  </a:lnTo>
                  <a:lnTo>
                    <a:pt x="112943" y="290075"/>
                  </a:lnTo>
                  <a:lnTo>
                    <a:pt x="112633" y="296524"/>
                  </a:lnTo>
                  <a:lnTo>
                    <a:pt x="111965" y="301990"/>
                  </a:lnTo>
                  <a:lnTo>
                    <a:pt x="109810" y="303387"/>
                  </a:lnTo>
                  <a:lnTo>
                    <a:pt x="109980" y="308989"/>
                  </a:lnTo>
                  <a:lnTo>
                    <a:pt x="110185" y="315739"/>
                  </a:lnTo>
                  <a:lnTo>
                    <a:pt x="117990" y="320703"/>
                  </a:lnTo>
                  <a:lnTo>
                    <a:pt x="123496" y="320703"/>
                  </a:lnTo>
                  <a:lnTo>
                    <a:pt x="130895" y="320703"/>
                  </a:lnTo>
                  <a:lnTo>
                    <a:pt x="141804" y="320703"/>
                  </a:lnTo>
                  <a:lnTo>
                    <a:pt x="151682" y="320703"/>
                  </a:lnTo>
                  <a:lnTo>
                    <a:pt x="155984" y="320703"/>
                  </a:lnTo>
                  <a:lnTo>
                    <a:pt x="155462" y="317303"/>
                  </a:lnTo>
                  <a:lnTo>
                    <a:pt x="153360" y="309610"/>
                  </a:lnTo>
                  <a:lnTo>
                    <a:pt x="148879" y="301380"/>
                  </a:lnTo>
                  <a:lnTo>
                    <a:pt x="141217" y="296374"/>
                  </a:lnTo>
                  <a:lnTo>
                    <a:pt x="138513" y="290613"/>
                  </a:lnTo>
                  <a:lnTo>
                    <a:pt x="137017" y="278331"/>
                  </a:lnTo>
                  <a:lnTo>
                    <a:pt x="138397" y="264083"/>
                  </a:lnTo>
                  <a:lnTo>
                    <a:pt x="144320" y="252422"/>
                  </a:lnTo>
                  <a:lnTo>
                    <a:pt x="152587" y="251637"/>
                  </a:lnTo>
                  <a:lnTo>
                    <a:pt x="162043" y="250182"/>
                  </a:lnTo>
                  <a:lnTo>
                    <a:pt x="172010" y="247982"/>
                  </a:lnTo>
                  <a:lnTo>
                    <a:pt x="181814" y="244963"/>
                  </a:lnTo>
                  <a:lnTo>
                    <a:pt x="186413" y="261493"/>
                  </a:lnTo>
                  <a:lnTo>
                    <a:pt x="189937" y="277822"/>
                  </a:lnTo>
                  <a:lnTo>
                    <a:pt x="192215" y="291100"/>
                  </a:lnTo>
                  <a:lnTo>
                    <a:pt x="193078" y="298477"/>
                  </a:lnTo>
                  <a:lnTo>
                    <a:pt x="193233" y="303942"/>
                  </a:lnTo>
                  <a:lnTo>
                    <a:pt x="190965" y="305287"/>
                  </a:lnTo>
                  <a:lnTo>
                    <a:pt x="192327" y="310941"/>
                  </a:lnTo>
                  <a:lnTo>
                    <a:pt x="193924" y="317573"/>
                  </a:lnTo>
                  <a:lnTo>
                    <a:pt x="200337" y="320703"/>
                  </a:lnTo>
                  <a:lnTo>
                    <a:pt x="205843" y="320703"/>
                  </a:lnTo>
                  <a:lnTo>
                    <a:pt x="212984" y="320703"/>
                  </a:lnTo>
                  <a:lnTo>
                    <a:pt x="223326" y="320703"/>
                  </a:lnTo>
                  <a:lnTo>
                    <a:pt x="232635" y="320703"/>
                  </a:lnTo>
                  <a:lnTo>
                    <a:pt x="236679" y="320703"/>
                  </a:lnTo>
                  <a:lnTo>
                    <a:pt x="236006" y="317307"/>
                  </a:lnTo>
                  <a:lnTo>
                    <a:pt x="233537" y="309682"/>
                  </a:lnTo>
                  <a:lnTo>
                    <a:pt x="228597" y="301673"/>
                  </a:lnTo>
                  <a:lnTo>
                    <a:pt x="220510" y="297125"/>
                  </a:lnTo>
                  <a:lnTo>
                    <a:pt x="218144" y="293482"/>
                  </a:lnTo>
                  <a:lnTo>
                    <a:pt x="221812" y="254374"/>
                  </a:lnTo>
                  <a:lnTo>
                    <a:pt x="247642" y="221536"/>
                  </a:lnTo>
                  <a:lnTo>
                    <a:pt x="292700" y="229384"/>
                  </a:lnTo>
                  <a:lnTo>
                    <a:pt x="331212" y="240109"/>
                  </a:lnTo>
                  <a:lnTo>
                    <a:pt x="365334" y="250908"/>
                  </a:lnTo>
                  <a:lnTo>
                    <a:pt x="397219" y="258980"/>
                  </a:lnTo>
                  <a:lnTo>
                    <a:pt x="397515" y="271238"/>
                  </a:lnTo>
                  <a:lnTo>
                    <a:pt x="398718" y="283711"/>
                  </a:lnTo>
                  <a:lnTo>
                    <a:pt x="401262" y="294030"/>
                  </a:lnTo>
                  <a:lnTo>
                    <a:pt x="405579" y="299828"/>
                  </a:lnTo>
                  <a:lnTo>
                    <a:pt x="407725" y="304087"/>
                  </a:lnTo>
                  <a:lnTo>
                    <a:pt x="408577" y="311152"/>
                  </a:lnTo>
                  <a:lnTo>
                    <a:pt x="410107" y="317773"/>
                  </a:lnTo>
                  <a:lnTo>
                    <a:pt x="414289" y="320703"/>
                  </a:lnTo>
                  <a:lnTo>
                    <a:pt x="422103" y="320703"/>
                  </a:lnTo>
                  <a:lnTo>
                    <a:pt x="433129" y="320703"/>
                  </a:lnTo>
                  <a:lnTo>
                    <a:pt x="442971" y="320703"/>
                  </a:lnTo>
                  <a:lnTo>
                    <a:pt x="447228" y="320703"/>
                  </a:lnTo>
                  <a:lnTo>
                    <a:pt x="446482" y="317479"/>
                  </a:lnTo>
                  <a:lnTo>
                    <a:pt x="444037" y="310309"/>
                  </a:lnTo>
                  <a:lnTo>
                    <a:pt x="439584" y="302941"/>
                  </a:lnTo>
                  <a:lnTo>
                    <a:pt x="432811" y="299127"/>
                  </a:lnTo>
                  <a:lnTo>
                    <a:pt x="430755" y="295628"/>
                  </a:lnTo>
                  <a:lnTo>
                    <a:pt x="430206" y="286912"/>
                  </a:lnTo>
                  <a:lnTo>
                    <a:pt x="431172" y="274830"/>
                  </a:lnTo>
                  <a:lnTo>
                    <a:pt x="433662" y="261233"/>
                  </a:lnTo>
                  <a:lnTo>
                    <a:pt x="439956" y="260755"/>
                  </a:lnTo>
                  <a:lnTo>
                    <a:pt x="446159" y="259794"/>
                  </a:lnTo>
                  <a:lnTo>
                    <a:pt x="452184" y="258379"/>
                  </a:lnTo>
                  <a:lnTo>
                    <a:pt x="456323" y="272191"/>
                  </a:lnTo>
                  <a:lnTo>
                    <a:pt x="461150" y="285545"/>
                  </a:lnTo>
                  <a:lnTo>
                    <a:pt x="466301" y="295816"/>
                  </a:lnTo>
                  <a:lnTo>
                    <a:pt x="471407" y="300379"/>
                  </a:lnTo>
                  <a:lnTo>
                    <a:pt x="476977" y="304181"/>
                  </a:lnTo>
                  <a:lnTo>
                    <a:pt x="480738" y="311034"/>
                  </a:lnTo>
                  <a:lnTo>
                    <a:pt x="484301" y="317641"/>
                  </a:lnTo>
                  <a:lnTo>
                    <a:pt x="489278" y="320703"/>
                  </a:lnTo>
                  <a:lnTo>
                    <a:pt x="498273" y="320827"/>
                  </a:lnTo>
                  <a:lnTo>
                    <a:pt x="508716" y="320813"/>
                  </a:lnTo>
                  <a:lnTo>
                    <a:pt x="517362" y="320744"/>
                  </a:lnTo>
                  <a:lnTo>
                    <a:pt x="520966" y="320703"/>
                  </a:lnTo>
                  <a:lnTo>
                    <a:pt x="519758" y="317088"/>
                  </a:lnTo>
                  <a:lnTo>
                    <a:pt x="516176" y="309057"/>
                  </a:lnTo>
                  <a:lnTo>
                    <a:pt x="510284" y="300829"/>
                  </a:lnTo>
                  <a:lnTo>
                    <a:pt x="502143" y="296624"/>
                  </a:lnTo>
                  <a:lnTo>
                    <a:pt x="498530" y="291583"/>
                  </a:lnTo>
                  <a:lnTo>
                    <a:pt x="495100" y="278776"/>
                  </a:lnTo>
                  <a:lnTo>
                    <a:pt x="492889" y="260828"/>
                  </a:lnTo>
                  <a:lnTo>
                    <a:pt x="492932" y="240358"/>
                  </a:lnTo>
                  <a:lnTo>
                    <a:pt x="510789" y="224858"/>
                  </a:lnTo>
                  <a:lnTo>
                    <a:pt x="524313" y="206205"/>
                  </a:lnTo>
                  <a:lnTo>
                    <a:pt x="532608" y="185030"/>
                  </a:lnTo>
                  <a:lnTo>
                    <a:pt x="534782" y="161965"/>
                  </a:lnTo>
                  <a:lnTo>
                    <a:pt x="534462" y="146288"/>
                  </a:lnTo>
                  <a:lnTo>
                    <a:pt x="535108" y="133251"/>
                  </a:lnTo>
                  <a:lnTo>
                    <a:pt x="536580" y="122556"/>
                  </a:lnTo>
                  <a:lnTo>
                    <a:pt x="538737" y="113908"/>
                  </a:lnTo>
                  <a:lnTo>
                    <a:pt x="545666" y="120348"/>
                  </a:lnTo>
                  <a:lnTo>
                    <a:pt x="553106" y="123492"/>
                  </a:lnTo>
                  <a:lnTo>
                    <a:pt x="557258" y="125021"/>
                  </a:lnTo>
                  <a:lnTo>
                    <a:pt x="563476" y="126664"/>
                  </a:lnTo>
                  <a:lnTo>
                    <a:pt x="569515" y="126974"/>
                  </a:lnTo>
                  <a:lnTo>
                    <a:pt x="573267" y="125218"/>
                  </a:lnTo>
                  <a:lnTo>
                    <a:pt x="572627" y="120666"/>
                  </a:lnTo>
                  <a:lnTo>
                    <a:pt x="570127" y="113654"/>
                  </a:lnTo>
                  <a:lnTo>
                    <a:pt x="567893" y="103295"/>
                  </a:lnTo>
                  <a:lnTo>
                    <a:pt x="566048" y="91997"/>
                  </a:lnTo>
                  <a:lnTo>
                    <a:pt x="564717" y="82171"/>
                  </a:lnTo>
                  <a:lnTo>
                    <a:pt x="574226" y="78576"/>
                  </a:lnTo>
                  <a:lnTo>
                    <a:pt x="585621" y="77668"/>
                  </a:lnTo>
                  <a:lnTo>
                    <a:pt x="597313" y="77859"/>
                  </a:lnTo>
                  <a:lnTo>
                    <a:pt x="607718" y="77565"/>
                  </a:lnTo>
                  <a:lnTo>
                    <a:pt x="621352" y="75992"/>
                  </a:lnTo>
                  <a:lnTo>
                    <a:pt x="621885" y="70222"/>
                  </a:lnTo>
                  <a:lnTo>
                    <a:pt x="621885" y="66552"/>
                  </a:lnTo>
                  <a:lnTo>
                    <a:pt x="630220" y="62356"/>
                  </a:lnTo>
                  <a:lnTo>
                    <a:pt x="637027" y="56586"/>
                  </a:lnTo>
                  <a:lnTo>
                    <a:pt x="640981" y="50030"/>
                  </a:lnTo>
                  <a:lnTo>
                    <a:pt x="640757" y="43475"/>
                  </a:lnTo>
                  <a:lnTo>
                    <a:pt x="633632" y="37577"/>
                  </a:lnTo>
                  <a:lnTo>
                    <a:pt x="620708" y="32466"/>
                  </a:lnTo>
                  <a:lnTo>
                    <a:pt x="606408" y="28141"/>
                  </a:lnTo>
                  <a:lnTo>
                    <a:pt x="595153" y="24603"/>
                  </a:lnTo>
                  <a:lnTo>
                    <a:pt x="584142" y="20407"/>
                  </a:lnTo>
                  <a:lnTo>
                    <a:pt x="581537" y="11487"/>
                  </a:lnTo>
                  <a:lnTo>
                    <a:pt x="578690" y="9781"/>
                  </a:lnTo>
                  <a:lnTo>
                    <a:pt x="570498" y="5981"/>
                  </a:lnTo>
                  <a:lnTo>
                    <a:pt x="557489" y="2069"/>
                  </a:lnTo>
                  <a:lnTo>
                    <a:pt x="540188" y="24"/>
                  </a:lnTo>
                  <a:close/>
                </a:path>
              </a:pathLst>
            </a:custGeom>
            <a:ln w="12700">
              <a:solidFill>
                <a:srgbClr val="7560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606132" y="1664813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492895" y="258441"/>
                  </a:moveTo>
                  <a:lnTo>
                    <a:pt x="452184" y="258441"/>
                  </a:lnTo>
                  <a:lnTo>
                    <a:pt x="456323" y="272253"/>
                  </a:lnTo>
                  <a:lnTo>
                    <a:pt x="461151" y="285607"/>
                  </a:lnTo>
                  <a:lnTo>
                    <a:pt x="466301" y="295878"/>
                  </a:lnTo>
                  <a:lnTo>
                    <a:pt x="471407" y="300441"/>
                  </a:lnTo>
                  <a:lnTo>
                    <a:pt x="476978" y="304243"/>
                  </a:lnTo>
                  <a:lnTo>
                    <a:pt x="480802" y="311213"/>
                  </a:lnTo>
                  <a:lnTo>
                    <a:pt x="484301" y="317703"/>
                  </a:lnTo>
                  <a:lnTo>
                    <a:pt x="489278" y="320765"/>
                  </a:lnTo>
                  <a:lnTo>
                    <a:pt x="498273" y="320889"/>
                  </a:lnTo>
                  <a:lnTo>
                    <a:pt x="520966" y="320765"/>
                  </a:lnTo>
                  <a:lnTo>
                    <a:pt x="519758" y="317150"/>
                  </a:lnTo>
                  <a:lnTo>
                    <a:pt x="516177" y="309119"/>
                  </a:lnTo>
                  <a:lnTo>
                    <a:pt x="510284" y="300891"/>
                  </a:lnTo>
                  <a:lnTo>
                    <a:pt x="502144" y="296687"/>
                  </a:lnTo>
                  <a:lnTo>
                    <a:pt x="498530" y="291645"/>
                  </a:lnTo>
                  <a:lnTo>
                    <a:pt x="495101" y="278839"/>
                  </a:lnTo>
                  <a:lnTo>
                    <a:pt x="492972" y="261556"/>
                  </a:lnTo>
                  <a:lnTo>
                    <a:pt x="492895" y="258441"/>
                  </a:lnTo>
                  <a:close/>
                </a:path>
                <a:path w="641350" h="321310">
                  <a:moveTo>
                    <a:pt x="533844" y="171989"/>
                  </a:moveTo>
                  <a:lnTo>
                    <a:pt x="144771" y="171989"/>
                  </a:lnTo>
                  <a:lnTo>
                    <a:pt x="143758" y="175839"/>
                  </a:lnTo>
                  <a:lnTo>
                    <a:pt x="141736" y="185487"/>
                  </a:lnTo>
                  <a:lnTo>
                    <a:pt x="140231" y="198086"/>
                  </a:lnTo>
                  <a:lnTo>
                    <a:pt x="140766" y="210785"/>
                  </a:lnTo>
                  <a:lnTo>
                    <a:pt x="137631" y="219564"/>
                  </a:lnTo>
                  <a:lnTo>
                    <a:pt x="127755" y="224396"/>
                  </a:lnTo>
                  <a:lnTo>
                    <a:pt x="116625" y="228417"/>
                  </a:lnTo>
                  <a:lnTo>
                    <a:pt x="109730" y="234763"/>
                  </a:lnTo>
                  <a:lnTo>
                    <a:pt x="108147" y="242004"/>
                  </a:lnTo>
                  <a:lnTo>
                    <a:pt x="108589" y="247488"/>
                  </a:lnTo>
                  <a:lnTo>
                    <a:pt x="109989" y="252516"/>
                  </a:lnTo>
                  <a:lnTo>
                    <a:pt x="111282" y="258391"/>
                  </a:lnTo>
                  <a:lnTo>
                    <a:pt x="112306" y="269066"/>
                  </a:lnTo>
                  <a:lnTo>
                    <a:pt x="112777" y="278839"/>
                  </a:lnTo>
                  <a:lnTo>
                    <a:pt x="112894" y="291162"/>
                  </a:lnTo>
                  <a:lnTo>
                    <a:pt x="112676" y="295690"/>
                  </a:lnTo>
                  <a:lnTo>
                    <a:pt x="112560" y="297187"/>
                  </a:lnTo>
                  <a:lnTo>
                    <a:pt x="111965" y="302052"/>
                  </a:lnTo>
                  <a:lnTo>
                    <a:pt x="109810" y="303449"/>
                  </a:lnTo>
                  <a:lnTo>
                    <a:pt x="110185" y="315802"/>
                  </a:lnTo>
                  <a:lnTo>
                    <a:pt x="117990" y="320765"/>
                  </a:lnTo>
                  <a:lnTo>
                    <a:pt x="155985" y="320765"/>
                  </a:lnTo>
                  <a:lnTo>
                    <a:pt x="155462" y="317365"/>
                  </a:lnTo>
                  <a:lnTo>
                    <a:pt x="153361" y="309672"/>
                  </a:lnTo>
                  <a:lnTo>
                    <a:pt x="148880" y="301443"/>
                  </a:lnTo>
                  <a:lnTo>
                    <a:pt x="141217" y="296437"/>
                  </a:lnTo>
                  <a:lnTo>
                    <a:pt x="138513" y="290675"/>
                  </a:lnTo>
                  <a:lnTo>
                    <a:pt x="137072" y="278839"/>
                  </a:lnTo>
                  <a:lnTo>
                    <a:pt x="137067" y="277884"/>
                  </a:lnTo>
                  <a:lnTo>
                    <a:pt x="138398" y="264145"/>
                  </a:lnTo>
                  <a:lnTo>
                    <a:pt x="144321" y="252484"/>
                  </a:lnTo>
                  <a:lnTo>
                    <a:pt x="152588" y="251699"/>
                  </a:lnTo>
                  <a:lnTo>
                    <a:pt x="162043" y="250244"/>
                  </a:lnTo>
                  <a:lnTo>
                    <a:pt x="172011" y="248045"/>
                  </a:lnTo>
                  <a:lnTo>
                    <a:pt x="181815" y="245026"/>
                  </a:lnTo>
                  <a:lnTo>
                    <a:pt x="226278" y="245026"/>
                  </a:lnTo>
                  <a:lnTo>
                    <a:pt x="231211" y="238143"/>
                  </a:lnTo>
                  <a:lnTo>
                    <a:pt x="238874" y="229843"/>
                  </a:lnTo>
                  <a:lnTo>
                    <a:pt x="247643" y="221598"/>
                  </a:lnTo>
                  <a:lnTo>
                    <a:pt x="513199" y="221598"/>
                  </a:lnTo>
                  <a:lnTo>
                    <a:pt x="524313" y="206267"/>
                  </a:lnTo>
                  <a:lnTo>
                    <a:pt x="532609" y="185093"/>
                  </a:lnTo>
                  <a:lnTo>
                    <a:pt x="533844" y="171989"/>
                  </a:lnTo>
                  <a:close/>
                </a:path>
                <a:path w="641350" h="321310">
                  <a:moveTo>
                    <a:pt x="226278" y="245026"/>
                  </a:moveTo>
                  <a:lnTo>
                    <a:pt x="181815" y="245026"/>
                  </a:lnTo>
                  <a:lnTo>
                    <a:pt x="186414" y="261556"/>
                  </a:lnTo>
                  <a:lnTo>
                    <a:pt x="189937" y="277884"/>
                  </a:lnTo>
                  <a:lnTo>
                    <a:pt x="192216" y="291162"/>
                  </a:lnTo>
                  <a:lnTo>
                    <a:pt x="193079" y="298538"/>
                  </a:lnTo>
                  <a:lnTo>
                    <a:pt x="193234" y="304004"/>
                  </a:lnTo>
                  <a:lnTo>
                    <a:pt x="190966" y="305348"/>
                  </a:lnTo>
                  <a:lnTo>
                    <a:pt x="193925" y="317635"/>
                  </a:lnTo>
                  <a:lnTo>
                    <a:pt x="200338" y="320765"/>
                  </a:lnTo>
                  <a:lnTo>
                    <a:pt x="236679" y="320765"/>
                  </a:lnTo>
                  <a:lnTo>
                    <a:pt x="236005" y="317365"/>
                  </a:lnTo>
                  <a:lnTo>
                    <a:pt x="233537" y="309744"/>
                  </a:lnTo>
                  <a:lnTo>
                    <a:pt x="228597" y="301735"/>
                  </a:lnTo>
                  <a:lnTo>
                    <a:pt x="220511" y="297187"/>
                  </a:lnTo>
                  <a:lnTo>
                    <a:pt x="218144" y="293544"/>
                  </a:lnTo>
                  <a:lnTo>
                    <a:pt x="217287" y="285607"/>
                  </a:lnTo>
                  <a:lnTo>
                    <a:pt x="217298" y="283773"/>
                  </a:lnTo>
                  <a:lnTo>
                    <a:pt x="218208" y="272253"/>
                  </a:lnTo>
                  <a:lnTo>
                    <a:pt x="218334" y="271300"/>
                  </a:lnTo>
                  <a:lnTo>
                    <a:pt x="221813" y="254436"/>
                  </a:lnTo>
                  <a:lnTo>
                    <a:pt x="225306" y="246381"/>
                  </a:lnTo>
                  <a:lnTo>
                    <a:pt x="226278" y="245026"/>
                  </a:lnTo>
                  <a:close/>
                </a:path>
                <a:path w="641350" h="321310">
                  <a:moveTo>
                    <a:pt x="513199" y="221598"/>
                  </a:moveTo>
                  <a:lnTo>
                    <a:pt x="247643" y="221598"/>
                  </a:lnTo>
                  <a:lnTo>
                    <a:pt x="292700" y="229446"/>
                  </a:lnTo>
                  <a:lnTo>
                    <a:pt x="331213" y="240171"/>
                  </a:lnTo>
                  <a:lnTo>
                    <a:pt x="365334" y="250969"/>
                  </a:lnTo>
                  <a:lnTo>
                    <a:pt x="397220" y="259041"/>
                  </a:lnTo>
                  <a:lnTo>
                    <a:pt x="397516" y="271300"/>
                  </a:lnTo>
                  <a:lnTo>
                    <a:pt x="398719" y="283773"/>
                  </a:lnTo>
                  <a:lnTo>
                    <a:pt x="401262" y="294092"/>
                  </a:lnTo>
                  <a:lnTo>
                    <a:pt x="405579" y="299890"/>
                  </a:lnTo>
                  <a:lnTo>
                    <a:pt x="407653" y="304004"/>
                  </a:lnTo>
                  <a:lnTo>
                    <a:pt x="407737" y="304243"/>
                  </a:lnTo>
                  <a:lnTo>
                    <a:pt x="408577" y="311213"/>
                  </a:lnTo>
                  <a:lnTo>
                    <a:pt x="410108" y="317835"/>
                  </a:lnTo>
                  <a:lnTo>
                    <a:pt x="414290" y="320765"/>
                  </a:lnTo>
                  <a:lnTo>
                    <a:pt x="447229" y="320765"/>
                  </a:lnTo>
                  <a:lnTo>
                    <a:pt x="432812" y="299190"/>
                  </a:lnTo>
                  <a:lnTo>
                    <a:pt x="430756" y="295690"/>
                  </a:lnTo>
                  <a:lnTo>
                    <a:pt x="430406" y="290137"/>
                  </a:lnTo>
                  <a:lnTo>
                    <a:pt x="430462" y="283773"/>
                  </a:lnTo>
                  <a:lnTo>
                    <a:pt x="431172" y="274893"/>
                  </a:lnTo>
                  <a:lnTo>
                    <a:pt x="433663" y="261294"/>
                  </a:lnTo>
                  <a:lnTo>
                    <a:pt x="439957" y="260817"/>
                  </a:lnTo>
                  <a:lnTo>
                    <a:pt x="446159" y="259855"/>
                  </a:lnTo>
                  <a:lnTo>
                    <a:pt x="452184" y="258441"/>
                  </a:lnTo>
                  <a:lnTo>
                    <a:pt x="492895" y="258441"/>
                  </a:lnTo>
                  <a:lnTo>
                    <a:pt x="492933" y="240419"/>
                  </a:lnTo>
                  <a:lnTo>
                    <a:pt x="510790" y="224920"/>
                  </a:lnTo>
                  <a:lnTo>
                    <a:pt x="513199" y="221598"/>
                  </a:lnTo>
                  <a:close/>
                </a:path>
                <a:path w="641350" h="321310">
                  <a:moveTo>
                    <a:pt x="2142" y="212322"/>
                  </a:moveTo>
                  <a:lnTo>
                    <a:pt x="0" y="216292"/>
                  </a:lnTo>
                  <a:lnTo>
                    <a:pt x="3437" y="224034"/>
                  </a:lnTo>
                  <a:lnTo>
                    <a:pt x="14016" y="223751"/>
                  </a:lnTo>
                  <a:lnTo>
                    <a:pt x="34544" y="221598"/>
                  </a:lnTo>
                  <a:lnTo>
                    <a:pt x="54351" y="215462"/>
                  </a:lnTo>
                  <a:lnTo>
                    <a:pt x="59673" y="212737"/>
                  </a:lnTo>
                  <a:lnTo>
                    <a:pt x="14016" y="212737"/>
                  </a:lnTo>
                  <a:lnTo>
                    <a:pt x="2142" y="212322"/>
                  </a:lnTo>
                  <a:close/>
                </a:path>
                <a:path w="641350" h="321310">
                  <a:moveTo>
                    <a:pt x="242528" y="112613"/>
                  </a:moveTo>
                  <a:lnTo>
                    <a:pt x="193410" y="114340"/>
                  </a:lnTo>
                  <a:lnTo>
                    <a:pt x="162542" y="119578"/>
                  </a:lnTo>
                  <a:lnTo>
                    <a:pt x="130637" y="139775"/>
                  </a:lnTo>
                  <a:lnTo>
                    <a:pt x="88976" y="171467"/>
                  </a:lnTo>
                  <a:lnTo>
                    <a:pt x="46967" y="200504"/>
                  </a:lnTo>
                  <a:lnTo>
                    <a:pt x="14016" y="212737"/>
                  </a:lnTo>
                  <a:lnTo>
                    <a:pt x="59673" y="212737"/>
                  </a:lnTo>
                  <a:lnTo>
                    <a:pt x="76676" y="204031"/>
                  </a:lnTo>
                  <a:lnTo>
                    <a:pt x="104724" y="186005"/>
                  </a:lnTo>
                  <a:lnTo>
                    <a:pt x="119637" y="177926"/>
                  </a:lnTo>
                  <a:lnTo>
                    <a:pt x="132441" y="173762"/>
                  </a:lnTo>
                  <a:lnTo>
                    <a:pt x="141399" y="172216"/>
                  </a:lnTo>
                  <a:lnTo>
                    <a:pt x="144771" y="171989"/>
                  </a:lnTo>
                  <a:lnTo>
                    <a:pt x="533844" y="171989"/>
                  </a:lnTo>
                  <a:lnTo>
                    <a:pt x="534783" y="162027"/>
                  </a:lnTo>
                  <a:lnTo>
                    <a:pt x="534462" y="146350"/>
                  </a:lnTo>
                  <a:lnTo>
                    <a:pt x="535109" y="133313"/>
                  </a:lnTo>
                  <a:lnTo>
                    <a:pt x="536581" y="122618"/>
                  </a:lnTo>
                  <a:lnTo>
                    <a:pt x="537864" y="117475"/>
                  </a:lnTo>
                  <a:lnTo>
                    <a:pt x="389060" y="117475"/>
                  </a:lnTo>
                  <a:lnTo>
                    <a:pt x="351387" y="115282"/>
                  </a:lnTo>
                  <a:lnTo>
                    <a:pt x="298865" y="113294"/>
                  </a:lnTo>
                  <a:lnTo>
                    <a:pt x="242528" y="112613"/>
                  </a:lnTo>
                  <a:close/>
                </a:path>
                <a:path w="641350" h="321310">
                  <a:moveTo>
                    <a:pt x="570218" y="113971"/>
                  </a:moveTo>
                  <a:lnTo>
                    <a:pt x="538737" y="113971"/>
                  </a:lnTo>
                  <a:lnTo>
                    <a:pt x="545666" y="120409"/>
                  </a:lnTo>
                  <a:lnTo>
                    <a:pt x="553107" y="123554"/>
                  </a:lnTo>
                  <a:lnTo>
                    <a:pt x="557259" y="125083"/>
                  </a:lnTo>
                  <a:lnTo>
                    <a:pt x="563476" y="126726"/>
                  </a:lnTo>
                  <a:lnTo>
                    <a:pt x="569515" y="127036"/>
                  </a:lnTo>
                  <a:lnTo>
                    <a:pt x="573268" y="125281"/>
                  </a:lnTo>
                  <a:lnTo>
                    <a:pt x="572627" y="120728"/>
                  </a:lnTo>
                  <a:lnTo>
                    <a:pt x="570218" y="113971"/>
                  </a:lnTo>
                  <a:close/>
                </a:path>
                <a:path w="641350" h="321310">
                  <a:moveTo>
                    <a:pt x="536519" y="0"/>
                  </a:moveTo>
                  <a:lnTo>
                    <a:pt x="499063" y="18236"/>
                  </a:lnTo>
                  <a:lnTo>
                    <a:pt x="493934" y="33576"/>
                  </a:lnTo>
                  <a:lnTo>
                    <a:pt x="473499" y="60244"/>
                  </a:lnTo>
                  <a:lnTo>
                    <a:pt x="451543" y="86513"/>
                  </a:lnTo>
                  <a:lnTo>
                    <a:pt x="424565" y="107288"/>
                  </a:lnTo>
                  <a:lnTo>
                    <a:pt x="389060" y="117475"/>
                  </a:lnTo>
                  <a:lnTo>
                    <a:pt x="537864" y="117475"/>
                  </a:lnTo>
                  <a:lnTo>
                    <a:pt x="538737" y="113971"/>
                  </a:lnTo>
                  <a:lnTo>
                    <a:pt x="570218" y="113971"/>
                  </a:lnTo>
                  <a:lnTo>
                    <a:pt x="570127" y="113716"/>
                  </a:lnTo>
                  <a:lnTo>
                    <a:pt x="567893" y="103357"/>
                  </a:lnTo>
                  <a:lnTo>
                    <a:pt x="566049" y="92059"/>
                  </a:lnTo>
                  <a:lnTo>
                    <a:pt x="564718" y="82233"/>
                  </a:lnTo>
                  <a:lnTo>
                    <a:pt x="574227" y="78639"/>
                  </a:lnTo>
                  <a:lnTo>
                    <a:pt x="585621" y="77730"/>
                  </a:lnTo>
                  <a:lnTo>
                    <a:pt x="604078" y="77730"/>
                  </a:lnTo>
                  <a:lnTo>
                    <a:pt x="607719" y="77627"/>
                  </a:lnTo>
                  <a:lnTo>
                    <a:pt x="621352" y="76055"/>
                  </a:lnTo>
                  <a:lnTo>
                    <a:pt x="621885" y="70284"/>
                  </a:lnTo>
                  <a:lnTo>
                    <a:pt x="621885" y="66615"/>
                  </a:lnTo>
                  <a:lnTo>
                    <a:pt x="630220" y="62418"/>
                  </a:lnTo>
                  <a:lnTo>
                    <a:pt x="637027" y="56648"/>
                  </a:lnTo>
                  <a:lnTo>
                    <a:pt x="640981" y="50092"/>
                  </a:lnTo>
                  <a:lnTo>
                    <a:pt x="640758" y="43538"/>
                  </a:lnTo>
                  <a:lnTo>
                    <a:pt x="633632" y="37639"/>
                  </a:lnTo>
                  <a:lnTo>
                    <a:pt x="620709" y="32528"/>
                  </a:lnTo>
                  <a:lnTo>
                    <a:pt x="606409" y="28203"/>
                  </a:lnTo>
                  <a:lnTo>
                    <a:pt x="595153" y="24664"/>
                  </a:lnTo>
                  <a:lnTo>
                    <a:pt x="584142" y="20469"/>
                  </a:lnTo>
                  <a:lnTo>
                    <a:pt x="581538" y="11549"/>
                  </a:lnTo>
                  <a:lnTo>
                    <a:pt x="578690" y="9842"/>
                  </a:lnTo>
                  <a:lnTo>
                    <a:pt x="570498" y="6043"/>
                  </a:lnTo>
                  <a:lnTo>
                    <a:pt x="557489" y="2131"/>
                  </a:lnTo>
                  <a:lnTo>
                    <a:pt x="540189" y="86"/>
                  </a:lnTo>
                  <a:lnTo>
                    <a:pt x="536519" y="0"/>
                  </a:lnTo>
                  <a:close/>
                </a:path>
                <a:path w="641350" h="321310">
                  <a:moveTo>
                    <a:pt x="604078" y="77730"/>
                  </a:moveTo>
                  <a:lnTo>
                    <a:pt x="585621" y="77730"/>
                  </a:lnTo>
                  <a:lnTo>
                    <a:pt x="597314" y="77921"/>
                  </a:lnTo>
                  <a:lnTo>
                    <a:pt x="604078" y="77730"/>
                  </a:lnTo>
                  <a:close/>
                </a:path>
              </a:pathLst>
            </a:custGeom>
            <a:solidFill>
              <a:srgbClr val="7560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606132" y="1664814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540188" y="24"/>
                  </a:moveTo>
                  <a:lnTo>
                    <a:pt x="499062" y="18173"/>
                  </a:lnTo>
                  <a:lnTo>
                    <a:pt x="493934" y="33513"/>
                  </a:lnTo>
                  <a:lnTo>
                    <a:pt x="473498" y="60181"/>
                  </a:lnTo>
                  <a:lnTo>
                    <a:pt x="451543" y="86450"/>
                  </a:lnTo>
                  <a:lnTo>
                    <a:pt x="424565" y="107226"/>
                  </a:lnTo>
                  <a:lnTo>
                    <a:pt x="389060" y="117412"/>
                  </a:lnTo>
                  <a:lnTo>
                    <a:pt x="351386" y="115220"/>
                  </a:lnTo>
                  <a:lnTo>
                    <a:pt x="298865" y="113232"/>
                  </a:lnTo>
                  <a:lnTo>
                    <a:pt x="242528" y="112551"/>
                  </a:lnTo>
                  <a:lnTo>
                    <a:pt x="193409" y="114278"/>
                  </a:lnTo>
                  <a:lnTo>
                    <a:pt x="130637" y="139712"/>
                  </a:lnTo>
                  <a:lnTo>
                    <a:pt x="88976" y="171405"/>
                  </a:lnTo>
                  <a:lnTo>
                    <a:pt x="46966" y="200442"/>
                  </a:lnTo>
                  <a:lnTo>
                    <a:pt x="14016" y="212675"/>
                  </a:lnTo>
                  <a:lnTo>
                    <a:pt x="2141" y="212260"/>
                  </a:lnTo>
                  <a:lnTo>
                    <a:pt x="0" y="216229"/>
                  </a:lnTo>
                  <a:lnTo>
                    <a:pt x="3437" y="223972"/>
                  </a:lnTo>
                  <a:lnTo>
                    <a:pt x="14016" y="223688"/>
                  </a:lnTo>
                  <a:lnTo>
                    <a:pt x="34535" y="221538"/>
                  </a:lnTo>
                  <a:lnTo>
                    <a:pt x="54351" y="215400"/>
                  </a:lnTo>
                  <a:lnTo>
                    <a:pt x="76676" y="203970"/>
                  </a:lnTo>
                  <a:lnTo>
                    <a:pt x="104723" y="185944"/>
                  </a:lnTo>
                  <a:lnTo>
                    <a:pt x="119636" y="177864"/>
                  </a:lnTo>
                  <a:lnTo>
                    <a:pt x="132441" y="173700"/>
                  </a:lnTo>
                  <a:lnTo>
                    <a:pt x="141399" y="172154"/>
                  </a:lnTo>
                  <a:lnTo>
                    <a:pt x="144771" y="171927"/>
                  </a:lnTo>
                  <a:lnTo>
                    <a:pt x="143758" y="175776"/>
                  </a:lnTo>
                  <a:lnTo>
                    <a:pt x="141736" y="185425"/>
                  </a:lnTo>
                  <a:lnTo>
                    <a:pt x="140231" y="198024"/>
                  </a:lnTo>
                  <a:lnTo>
                    <a:pt x="140766" y="210723"/>
                  </a:lnTo>
                  <a:lnTo>
                    <a:pt x="137631" y="219502"/>
                  </a:lnTo>
                  <a:lnTo>
                    <a:pt x="127755" y="224334"/>
                  </a:lnTo>
                  <a:lnTo>
                    <a:pt x="116625" y="228355"/>
                  </a:lnTo>
                  <a:lnTo>
                    <a:pt x="109729" y="234701"/>
                  </a:lnTo>
                  <a:lnTo>
                    <a:pt x="108147" y="241942"/>
                  </a:lnTo>
                  <a:lnTo>
                    <a:pt x="108588" y="247426"/>
                  </a:lnTo>
                  <a:lnTo>
                    <a:pt x="109988" y="252454"/>
                  </a:lnTo>
                  <a:lnTo>
                    <a:pt x="111281" y="258329"/>
                  </a:lnTo>
                  <a:lnTo>
                    <a:pt x="112305" y="269004"/>
                  </a:lnTo>
                  <a:lnTo>
                    <a:pt x="112847" y="280244"/>
                  </a:lnTo>
                  <a:lnTo>
                    <a:pt x="112943" y="290075"/>
                  </a:lnTo>
                  <a:lnTo>
                    <a:pt x="112633" y="296524"/>
                  </a:lnTo>
                  <a:lnTo>
                    <a:pt x="111965" y="301990"/>
                  </a:lnTo>
                  <a:lnTo>
                    <a:pt x="109810" y="303387"/>
                  </a:lnTo>
                  <a:lnTo>
                    <a:pt x="109980" y="308989"/>
                  </a:lnTo>
                  <a:lnTo>
                    <a:pt x="110185" y="315739"/>
                  </a:lnTo>
                  <a:lnTo>
                    <a:pt x="117990" y="320703"/>
                  </a:lnTo>
                  <a:lnTo>
                    <a:pt x="123496" y="320703"/>
                  </a:lnTo>
                  <a:lnTo>
                    <a:pt x="130895" y="320703"/>
                  </a:lnTo>
                  <a:lnTo>
                    <a:pt x="141804" y="320703"/>
                  </a:lnTo>
                  <a:lnTo>
                    <a:pt x="151682" y="320703"/>
                  </a:lnTo>
                  <a:lnTo>
                    <a:pt x="155984" y="320703"/>
                  </a:lnTo>
                  <a:lnTo>
                    <a:pt x="155462" y="317303"/>
                  </a:lnTo>
                  <a:lnTo>
                    <a:pt x="153360" y="309610"/>
                  </a:lnTo>
                  <a:lnTo>
                    <a:pt x="148879" y="301380"/>
                  </a:lnTo>
                  <a:lnTo>
                    <a:pt x="141217" y="296374"/>
                  </a:lnTo>
                  <a:lnTo>
                    <a:pt x="138513" y="290613"/>
                  </a:lnTo>
                  <a:lnTo>
                    <a:pt x="137017" y="278331"/>
                  </a:lnTo>
                  <a:lnTo>
                    <a:pt x="138397" y="264083"/>
                  </a:lnTo>
                  <a:lnTo>
                    <a:pt x="144320" y="252422"/>
                  </a:lnTo>
                  <a:lnTo>
                    <a:pt x="152587" y="251637"/>
                  </a:lnTo>
                  <a:lnTo>
                    <a:pt x="162043" y="250182"/>
                  </a:lnTo>
                  <a:lnTo>
                    <a:pt x="172010" y="247982"/>
                  </a:lnTo>
                  <a:lnTo>
                    <a:pt x="181814" y="244963"/>
                  </a:lnTo>
                  <a:lnTo>
                    <a:pt x="186413" y="261493"/>
                  </a:lnTo>
                  <a:lnTo>
                    <a:pt x="189937" y="277822"/>
                  </a:lnTo>
                  <a:lnTo>
                    <a:pt x="192215" y="291100"/>
                  </a:lnTo>
                  <a:lnTo>
                    <a:pt x="193078" y="298477"/>
                  </a:lnTo>
                  <a:lnTo>
                    <a:pt x="193233" y="303942"/>
                  </a:lnTo>
                  <a:lnTo>
                    <a:pt x="190965" y="305287"/>
                  </a:lnTo>
                  <a:lnTo>
                    <a:pt x="192327" y="310941"/>
                  </a:lnTo>
                  <a:lnTo>
                    <a:pt x="193924" y="317573"/>
                  </a:lnTo>
                  <a:lnTo>
                    <a:pt x="200337" y="320703"/>
                  </a:lnTo>
                  <a:lnTo>
                    <a:pt x="205843" y="320703"/>
                  </a:lnTo>
                  <a:lnTo>
                    <a:pt x="212984" y="320703"/>
                  </a:lnTo>
                  <a:lnTo>
                    <a:pt x="223326" y="320703"/>
                  </a:lnTo>
                  <a:lnTo>
                    <a:pt x="232635" y="320703"/>
                  </a:lnTo>
                  <a:lnTo>
                    <a:pt x="236679" y="320703"/>
                  </a:lnTo>
                  <a:lnTo>
                    <a:pt x="236006" y="317307"/>
                  </a:lnTo>
                  <a:lnTo>
                    <a:pt x="233537" y="309682"/>
                  </a:lnTo>
                  <a:lnTo>
                    <a:pt x="228597" y="301673"/>
                  </a:lnTo>
                  <a:lnTo>
                    <a:pt x="220510" y="297125"/>
                  </a:lnTo>
                  <a:lnTo>
                    <a:pt x="218144" y="293482"/>
                  </a:lnTo>
                  <a:lnTo>
                    <a:pt x="221812" y="254374"/>
                  </a:lnTo>
                  <a:lnTo>
                    <a:pt x="247642" y="221536"/>
                  </a:lnTo>
                  <a:lnTo>
                    <a:pt x="292700" y="229384"/>
                  </a:lnTo>
                  <a:lnTo>
                    <a:pt x="331212" y="240109"/>
                  </a:lnTo>
                  <a:lnTo>
                    <a:pt x="365334" y="250908"/>
                  </a:lnTo>
                  <a:lnTo>
                    <a:pt x="397219" y="258980"/>
                  </a:lnTo>
                  <a:lnTo>
                    <a:pt x="397515" y="271238"/>
                  </a:lnTo>
                  <a:lnTo>
                    <a:pt x="398718" y="283711"/>
                  </a:lnTo>
                  <a:lnTo>
                    <a:pt x="401262" y="294030"/>
                  </a:lnTo>
                  <a:lnTo>
                    <a:pt x="405579" y="299828"/>
                  </a:lnTo>
                  <a:lnTo>
                    <a:pt x="407725" y="304087"/>
                  </a:lnTo>
                  <a:lnTo>
                    <a:pt x="408577" y="311152"/>
                  </a:lnTo>
                  <a:lnTo>
                    <a:pt x="410107" y="317773"/>
                  </a:lnTo>
                  <a:lnTo>
                    <a:pt x="414289" y="320703"/>
                  </a:lnTo>
                  <a:lnTo>
                    <a:pt x="422103" y="320703"/>
                  </a:lnTo>
                  <a:lnTo>
                    <a:pt x="433129" y="320703"/>
                  </a:lnTo>
                  <a:lnTo>
                    <a:pt x="442971" y="320703"/>
                  </a:lnTo>
                  <a:lnTo>
                    <a:pt x="447228" y="320703"/>
                  </a:lnTo>
                  <a:lnTo>
                    <a:pt x="446482" y="317479"/>
                  </a:lnTo>
                  <a:lnTo>
                    <a:pt x="444037" y="310309"/>
                  </a:lnTo>
                  <a:lnTo>
                    <a:pt x="439584" y="302941"/>
                  </a:lnTo>
                  <a:lnTo>
                    <a:pt x="432811" y="299127"/>
                  </a:lnTo>
                  <a:lnTo>
                    <a:pt x="430755" y="295628"/>
                  </a:lnTo>
                  <a:lnTo>
                    <a:pt x="430206" y="286912"/>
                  </a:lnTo>
                  <a:lnTo>
                    <a:pt x="431172" y="274830"/>
                  </a:lnTo>
                  <a:lnTo>
                    <a:pt x="433662" y="261233"/>
                  </a:lnTo>
                  <a:lnTo>
                    <a:pt x="439956" y="260755"/>
                  </a:lnTo>
                  <a:lnTo>
                    <a:pt x="446159" y="259794"/>
                  </a:lnTo>
                  <a:lnTo>
                    <a:pt x="452184" y="258379"/>
                  </a:lnTo>
                  <a:lnTo>
                    <a:pt x="456323" y="272191"/>
                  </a:lnTo>
                  <a:lnTo>
                    <a:pt x="461150" y="285545"/>
                  </a:lnTo>
                  <a:lnTo>
                    <a:pt x="466301" y="295816"/>
                  </a:lnTo>
                  <a:lnTo>
                    <a:pt x="471407" y="300379"/>
                  </a:lnTo>
                  <a:lnTo>
                    <a:pt x="476977" y="304181"/>
                  </a:lnTo>
                  <a:lnTo>
                    <a:pt x="480738" y="311034"/>
                  </a:lnTo>
                  <a:lnTo>
                    <a:pt x="484301" y="317641"/>
                  </a:lnTo>
                  <a:lnTo>
                    <a:pt x="489278" y="320703"/>
                  </a:lnTo>
                  <a:lnTo>
                    <a:pt x="498273" y="320827"/>
                  </a:lnTo>
                  <a:lnTo>
                    <a:pt x="508716" y="320813"/>
                  </a:lnTo>
                  <a:lnTo>
                    <a:pt x="517362" y="320744"/>
                  </a:lnTo>
                  <a:lnTo>
                    <a:pt x="520966" y="320703"/>
                  </a:lnTo>
                  <a:lnTo>
                    <a:pt x="519758" y="317088"/>
                  </a:lnTo>
                  <a:lnTo>
                    <a:pt x="516176" y="309057"/>
                  </a:lnTo>
                  <a:lnTo>
                    <a:pt x="510284" y="300829"/>
                  </a:lnTo>
                  <a:lnTo>
                    <a:pt x="502143" y="296624"/>
                  </a:lnTo>
                  <a:lnTo>
                    <a:pt x="498530" y="291583"/>
                  </a:lnTo>
                  <a:lnTo>
                    <a:pt x="495100" y="278776"/>
                  </a:lnTo>
                  <a:lnTo>
                    <a:pt x="492889" y="260828"/>
                  </a:lnTo>
                  <a:lnTo>
                    <a:pt x="492932" y="240358"/>
                  </a:lnTo>
                  <a:lnTo>
                    <a:pt x="510789" y="224858"/>
                  </a:lnTo>
                  <a:lnTo>
                    <a:pt x="524313" y="206205"/>
                  </a:lnTo>
                  <a:lnTo>
                    <a:pt x="532608" y="185030"/>
                  </a:lnTo>
                  <a:lnTo>
                    <a:pt x="534782" y="161965"/>
                  </a:lnTo>
                  <a:lnTo>
                    <a:pt x="534462" y="146288"/>
                  </a:lnTo>
                  <a:lnTo>
                    <a:pt x="535108" y="133251"/>
                  </a:lnTo>
                  <a:lnTo>
                    <a:pt x="536580" y="122556"/>
                  </a:lnTo>
                  <a:lnTo>
                    <a:pt x="538737" y="113908"/>
                  </a:lnTo>
                  <a:lnTo>
                    <a:pt x="545666" y="120348"/>
                  </a:lnTo>
                  <a:lnTo>
                    <a:pt x="553106" y="123492"/>
                  </a:lnTo>
                  <a:lnTo>
                    <a:pt x="557258" y="125021"/>
                  </a:lnTo>
                  <a:lnTo>
                    <a:pt x="563476" y="126664"/>
                  </a:lnTo>
                  <a:lnTo>
                    <a:pt x="569515" y="126974"/>
                  </a:lnTo>
                  <a:lnTo>
                    <a:pt x="573267" y="125218"/>
                  </a:lnTo>
                  <a:lnTo>
                    <a:pt x="572627" y="120666"/>
                  </a:lnTo>
                  <a:lnTo>
                    <a:pt x="570127" y="113654"/>
                  </a:lnTo>
                  <a:lnTo>
                    <a:pt x="567893" y="103295"/>
                  </a:lnTo>
                  <a:lnTo>
                    <a:pt x="566048" y="91997"/>
                  </a:lnTo>
                  <a:lnTo>
                    <a:pt x="564717" y="82171"/>
                  </a:lnTo>
                  <a:lnTo>
                    <a:pt x="574226" y="78576"/>
                  </a:lnTo>
                  <a:lnTo>
                    <a:pt x="585621" y="77668"/>
                  </a:lnTo>
                  <a:lnTo>
                    <a:pt x="597313" y="77859"/>
                  </a:lnTo>
                  <a:lnTo>
                    <a:pt x="607718" y="77565"/>
                  </a:lnTo>
                  <a:lnTo>
                    <a:pt x="621352" y="75992"/>
                  </a:lnTo>
                  <a:lnTo>
                    <a:pt x="621885" y="70222"/>
                  </a:lnTo>
                  <a:lnTo>
                    <a:pt x="621885" y="66552"/>
                  </a:lnTo>
                  <a:lnTo>
                    <a:pt x="630220" y="62356"/>
                  </a:lnTo>
                  <a:lnTo>
                    <a:pt x="637027" y="56586"/>
                  </a:lnTo>
                  <a:lnTo>
                    <a:pt x="640981" y="50030"/>
                  </a:lnTo>
                  <a:lnTo>
                    <a:pt x="640757" y="43475"/>
                  </a:lnTo>
                  <a:lnTo>
                    <a:pt x="633632" y="37577"/>
                  </a:lnTo>
                  <a:lnTo>
                    <a:pt x="620708" y="32466"/>
                  </a:lnTo>
                  <a:lnTo>
                    <a:pt x="606408" y="28141"/>
                  </a:lnTo>
                  <a:lnTo>
                    <a:pt x="595153" y="24603"/>
                  </a:lnTo>
                  <a:lnTo>
                    <a:pt x="584142" y="20407"/>
                  </a:lnTo>
                  <a:lnTo>
                    <a:pt x="581537" y="11487"/>
                  </a:lnTo>
                  <a:lnTo>
                    <a:pt x="578690" y="9781"/>
                  </a:lnTo>
                  <a:lnTo>
                    <a:pt x="570498" y="5981"/>
                  </a:lnTo>
                  <a:lnTo>
                    <a:pt x="557489" y="2069"/>
                  </a:lnTo>
                  <a:lnTo>
                    <a:pt x="540188" y="24"/>
                  </a:lnTo>
                  <a:close/>
                </a:path>
              </a:pathLst>
            </a:custGeom>
            <a:ln w="12700">
              <a:solidFill>
                <a:srgbClr val="7560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4856" y="1484532"/>
              <a:ext cx="3517265" cy="2798445"/>
            </a:xfrm>
            <a:custGeom>
              <a:avLst/>
              <a:gdLst/>
              <a:ahLst/>
              <a:cxnLst/>
              <a:rect l="l" t="t" r="r" b="b"/>
              <a:pathLst>
                <a:path w="3517265" h="2798445">
                  <a:moveTo>
                    <a:pt x="3493535" y="2798341"/>
                  </a:moveTo>
                  <a:lnTo>
                    <a:pt x="0" y="29860"/>
                  </a:lnTo>
                  <a:lnTo>
                    <a:pt x="23663" y="0"/>
                  </a:lnTo>
                  <a:lnTo>
                    <a:pt x="3517198" y="2768480"/>
                  </a:lnTo>
                  <a:lnTo>
                    <a:pt x="3493535" y="2798341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79779" y="2333241"/>
            <a:ext cx="36512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Arial MT"/>
                <a:cs typeface="Arial MT"/>
              </a:rPr>
              <a:t>Cats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1647" y="1845961"/>
            <a:ext cx="63119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Arial MT"/>
                <a:cs typeface="Arial MT"/>
              </a:rPr>
              <a:t>Not</a:t>
            </a:r>
            <a:r>
              <a:rPr dirty="0" sz="1300" spc="-8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cats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638800" y="2501900"/>
          <a:ext cx="3087370" cy="140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/>
                <a:gridCol w="1003300"/>
                <a:gridCol w="1003300"/>
              </a:tblGrid>
              <a:tr h="452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58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800" spc="20" b="1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5885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090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9080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090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20" b="1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6718268" y="1883920"/>
            <a:ext cx="115252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Arial MT"/>
                <a:cs typeface="Arial MT"/>
              </a:rPr>
              <a:t>Predicted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14674" y="3266253"/>
            <a:ext cx="56451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80">
                <a:latin typeface="Arial MT"/>
                <a:cs typeface="Arial MT"/>
              </a:rPr>
              <a:t>T</a:t>
            </a:r>
            <a:r>
              <a:rPr dirty="0" sz="2100">
                <a:latin typeface="Arial MT"/>
                <a:cs typeface="Arial MT"/>
              </a:rPr>
              <a:t>rue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" y="543612"/>
            <a:ext cx="1783714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latin typeface="Arial Black"/>
                <a:cs typeface="Arial Black"/>
              </a:rPr>
              <a:t>Precision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5614" y="334824"/>
            <a:ext cx="1465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 MT"/>
                <a:cs typeface="Arial MT"/>
              </a:rPr>
              <a:t>True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Positives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9045" y="692172"/>
            <a:ext cx="2378710" cy="19050"/>
          </a:xfrm>
          <a:custGeom>
            <a:avLst/>
            <a:gdLst/>
            <a:ahLst/>
            <a:cxnLst/>
            <a:rect l="l" t="t" r="r" b="b"/>
            <a:pathLst>
              <a:path w="2378709" h="19050">
                <a:moveTo>
                  <a:pt x="2378339" y="0"/>
                </a:moveTo>
                <a:lnTo>
                  <a:pt x="0" y="0"/>
                </a:lnTo>
                <a:lnTo>
                  <a:pt x="0" y="18557"/>
                </a:lnTo>
                <a:lnTo>
                  <a:pt x="2378339" y="18557"/>
                </a:lnTo>
                <a:lnTo>
                  <a:pt x="2378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2285"/>
              </a:lnSpc>
              <a:spcBef>
                <a:spcPts val="130"/>
              </a:spcBef>
            </a:pPr>
            <a:r>
              <a:rPr dirty="0"/>
              <a:t>Precision</a:t>
            </a:r>
            <a:r>
              <a:rPr dirty="0" spc="50"/>
              <a:t> </a:t>
            </a:r>
            <a:r>
              <a:rPr dirty="0" sz="2150" spc="300">
                <a:latin typeface="Cambria"/>
                <a:cs typeface="Cambria"/>
              </a:rPr>
              <a:t>=</a:t>
            </a:r>
            <a:endParaRPr sz="2150">
              <a:latin typeface="Cambria"/>
              <a:cs typeface="Cambria"/>
            </a:endParaRPr>
          </a:p>
          <a:p>
            <a:pPr marL="1323975">
              <a:lnSpc>
                <a:spcPts val="1864"/>
              </a:lnSpc>
            </a:pPr>
            <a:r>
              <a:rPr dirty="0" spc="-20"/>
              <a:t>True </a:t>
            </a:r>
            <a:r>
              <a:rPr dirty="0"/>
              <a:t>Pos.</a:t>
            </a:r>
            <a:r>
              <a:rPr dirty="0" spc="-20"/>
              <a:t> </a:t>
            </a:r>
            <a:r>
              <a:rPr dirty="0"/>
              <a:t>+</a:t>
            </a:r>
            <a:r>
              <a:rPr dirty="0" spc="-15"/>
              <a:t> </a:t>
            </a:r>
            <a:r>
              <a:rPr dirty="0" spc="-5"/>
              <a:t>False</a:t>
            </a:r>
            <a:r>
              <a:rPr dirty="0" spc="-20"/>
              <a:t> </a:t>
            </a:r>
            <a:r>
              <a:rPr dirty="0"/>
              <a:t>Pos.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31466" y="1441569"/>
            <a:ext cx="3841115" cy="2884805"/>
            <a:chOff x="331466" y="1441569"/>
            <a:chExt cx="3841115" cy="2884805"/>
          </a:xfrm>
        </p:grpSpPr>
        <p:sp>
          <p:nvSpPr>
            <p:cNvPr id="7" name="object 7"/>
            <p:cNvSpPr/>
            <p:nvPr/>
          </p:nvSpPr>
          <p:spPr>
            <a:xfrm>
              <a:off x="350516" y="1441569"/>
              <a:ext cx="0" cy="2884805"/>
            </a:xfrm>
            <a:custGeom>
              <a:avLst/>
              <a:gdLst/>
              <a:ahLst/>
              <a:cxnLst/>
              <a:rect l="l" t="t" r="r" b="b"/>
              <a:pathLst>
                <a:path w="0" h="2884804">
                  <a:moveTo>
                    <a:pt x="0" y="2884267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2258" y="4305727"/>
              <a:ext cx="3564254" cy="0"/>
            </a:xfrm>
            <a:custGeom>
              <a:avLst/>
              <a:gdLst/>
              <a:ahLst/>
              <a:cxnLst/>
              <a:rect l="l" t="t" r="r" b="b"/>
              <a:pathLst>
                <a:path w="3564254" h="0">
                  <a:moveTo>
                    <a:pt x="0" y="0"/>
                  </a:moveTo>
                  <a:lnTo>
                    <a:pt x="356370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9486" y="3244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40431" y="284397"/>
                  </a:moveTo>
                  <a:lnTo>
                    <a:pt x="380164" y="284397"/>
                  </a:lnTo>
                  <a:lnTo>
                    <a:pt x="389040" y="292530"/>
                  </a:lnTo>
                  <a:lnTo>
                    <a:pt x="396510" y="314210"/>
                  </a:lnTo>
                  <a:lnTo>
                    <a:pt x="405877" y="340257"/>
                  </a:lnTo>
                  <a:lnTo>
                    <a:pt x="420443" y="361490"/>
                  </a:lnTo>
                  <a:lnTo>
                    <a:pt x="424066" y="366374"/>
                  </a:lnTo>
                  <a:lnTo>
                    <a:pt x="425858" y="371232"/>
                  </a:lnTo>
                  <a:lnTo>
                    <a:pt x="428132" y="375123"/>
                  </a:lnTo>
                  <a:lnTo>
                    <a:pt x="433203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5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4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2473" y="365875"/>
                  </a:lnTo>
                  <a:lnTo>
                    <a:pt x="458346" y="364222"/>
                  </a:lnTo>
                  <a:lnTo>
                    <a:pt x="456441" y="360184"/>
                  </a:lnTo>
                  <a:lnTo>
                    <a:pt x="442040" y="315776"/>
                  </a:lnTo>
                  <a:lnTo>
                    <a:pt x="440431" y="284397"/>
                  </a:lnTo>
                  <a:close/>
                </a:path>
                <a:path w="518794" h="389889">
                  <a:moveTo>
                    <a:pt x="197695" y="388437"/>
                  </a:moveTo>
                  <a:lnTo>
                    <a:pt x="182766" y="388437"/>
                  </a:lnTo>
                  <a:lnTo>
                    <a:pt x="197737" y="388891"/>
                  </a:lnTo>
                  <a:lnTo>
                    <a:pt x="197695" y="388437"/>
                  </a:lnTo>
                  <a:close/>
                </a:path>
                <a:path w="518794" h="389889">
                  <a:moveTo>
                    <a:pt x="199383" y="285620"/>
                  </a:move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09260" y="321473"/>
                  </a:lnTo>
                  <a:lnTo>
                    <a:pt x="111544" y="329935"/>
                  </a:lnTo>
                  <a:lnTo>
                    <a:pt x="136070" y="367529"/>
                  </a:lnTo>
                  <a:lnTo>
                    <a:pt x="155321" y="384364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695" y="388437"/>
                  </a:lnTo>
                  <a:lnTo>
                    <a:pt x="197319" y="384364"/>
                  </a:lnTo>
                  <a:lnTo>
                    <a:pt x="197279" y="373045"/>
                  </a:lnTo>
                  <a:lnTo>
                    <a:pt x="186686" y="368501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7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199383" y="285620"/>
                  </a:lnTo>
                  <a:close/>
                </a:path>
                <a:path w="518794" h="389889">
                  <a:moveTo>
                    <a:pt x="441051" y="269754"/>
                  </a:move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50142" y="274836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7" y="295445"/>
                  </a:lnTo>
                  <a:lnTo>
                    <a:pt x="293515" y="311182"/>
                  </a:lnTo>
                  <a:lnTo>
                    <a:pt x="292015" y="325140"/>
                  </a:lnTo>
                  <a:lnTo>
                    <a:pt x="289619" y="334909"/>
                  </a:lnTo>
                  <a:lnTo>
                    <a:pt x="287139" y="343325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080" y="363364"/>
                  </a:lnTo>
                  <a:lnTo>
                    <a:pt x="289200" y="366585"/>
                  </a:lnTo>
                  <a:lnTo>
                    <a:pt x="288796" y="368501"/>
                  </a:lnTo>
                  <a:lnTo>
                    <a:pt x="287629" y="375123"/>
                  </a:lnTo>
                  <a:lnTo>
                    <a:pt x="287696" y="377103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0" y="378490"/>
                  </a:lnTo>
                  <a:lnTo>
                    <a:pt x="323846" y="375337"/>
                  </a:lnTo>
                  <a:lnTo>
                    <a:pt x="321021" y="373258"/>
                  </a:lnTo>
                  <a:lnTo>
                    <a:pt x="315105" y="370479"/>
                  </a:lnTo>
                  <a:lnTo>
                    <a:pt x="313286" y="367063"/>
                  </a:lnTo>
                  <a:lnTo>
                    <a:pt x="324120" y="325112"/>
                  </a:lnTo>
                  <a:lnTo>
                    <a:pt x="356315" y="284764"/>
                  </a:lnTo>
                  <a:lnTo>
                    <a:pt x="377859" y="284764"/>
                  </a:lnTo>
                  <a:lnTo>
                    <a:pt x="380164" y="284397"/>
                  </a:lnTo>
                  <a:lnTo>
                    <a:pt x="440431" y="284397"/>
                  </a:lnTo>
                  <a:lnTo>
                    <a:pt x="440247" y="280809"/>
                  </a:lnTo>
                  <a:lnTo>
                    <a:pt x="440309" y="278037"/>
                  </a:lnTo>
                  <a:lnTo>
                    <a:pt x="441051" y="269754"/>
                  </a:lnTo>
                  <a:close/>
                </a:path>
                <a:path w="518794" h="389889">
                  <a:moveTo>
                    <a:pt x="45174" y="0"/>
                  </a:moveTo>
                  <a:lnTo>
                    <a:pt x="2721" y="32614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40"/>
                  </a:lnTo>
                  <a:lnTo>
                    <a:pt x="64266" y="170392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8"/>
                  </a:lnTo>
                  <a:lnTo>
                    <a:pt x="60423" y="212382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7"/>
                  </a:lnTo>
                  <a:lnTo>
                    <a:pt x="19581" y="314210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31" y="350864"/>
                  </a:lnTo>
                  <a:lnTo>
                    <a:pt x="17965" y="351004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6"/>
                  </a:lnTo>
                  <a:lnTo>
                    <a:pt x="43129" y="367063"/>
                  </a:lnTo>
                  <a:lnTo>
                    <a:pt x="43237" y="366374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99383" y="285620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441051" y="269754"/>
                  </a:lnTo>
                  <a:lnTo>
                    <a:pt x="442954" y="248533"/>
                  </a:lnTo>
                  <a:lnTo>
                    <a:pt x="442458" y="220146"/>
                  </a:lnTo>
                  <a:lnTo>
                    <a:pt x="442543" y="210919"/>
                  </a:lnTo>
                  <a:lnTo>
                    <a:pt x="447393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3539" y="182477"/>
                  </a:lnTo>
                  <a:lnTo>
                    <a:pt x="502023" y="178224"/>
                  </a:lnTo>
                  <a:lnTo>
                    <a:pt x="508343" y="171184"/>
                  </a:lnTo>
                  <a:lnTo>
                    <a:pt x="511600" y="164783"/>
                  </a:lnTo>
                  <a:lnTo>
                    <a:pt x="514498" y="162516"/>
                  </a:lnTo>
                  <a:lnTo>
                    <a:pt x="518692" y="155260"/>
                  </a:lnTo>
                  <a:lnTo>
                    <a:pt x="516982" y="153898"/>
                  </a:lnTo>
                  <a:lnTo>
                    <a:pt x="512842" y="150371"/>
                  </a:lnTo>
                  <a:lnTo>
                    <a:pt x="506139" y="143335"/>
                  </a:lnTo>
                  <a:lnTo>
                    <a:pt x="104538" y="143335"/>
                  </a:lnTo>
                  <a:lnTo>
                    <a:pt x="86349" y="139303"/>
                  </a:lnTo>
                  <a:lnTo>
                    <a:pt x="57123" y="117532"/>
                  </a:lnTo>
                  <a:lnTo>
                    <a:pt x="35722" y="83133"/>
                  </a:lnTo>
                  <a:lnTo>
                    <a:pt x="29403" y="48424"/>
                  </a:lnTo>
                  <a:lnTo>
                    <a:pt x="45418" y="25725"/>
                  </a:lnTo>
                  <a:lnTo>
                    <a:pt x="55663" y="24398"/>
                  </a:lnTo>
                  <a:lnTo>
                    <a:pt x="76272" y="24398"/>
                  </a:lnTo>
                  <a:lnTo>
                    <a:pt x="76810" y="24011"/>
                  </a:lnTo>
                  <a:lnTo>
                    <a:pt x="77207" y="17546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  <a:path w="518794" h="389889">
                  <a:moveTo>
                    <a:pt x="184573" y="367595"/>
                  </a:moveTo>
                  <a:lnTo>
                    <a:pt x="176406" y="368501"/>
                  </a:lnTo>
                  <a:lnTo>
                    <a:pt x="186686" y="368501"/>
                  </a:lnTo>
                  <a:lnTo>
                    <a:pt x="184573" y="367595"/>
                  </a:lnTo>
                  <a:close/>
                </a:path>
                <a:path w="518794" h="389889">
                  <a:moveTo>
                    <a:pt x="377859" y="284764"/>
                  </a:move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77859" y="284764"/>
                  </a:lnTo>
                  <a:close/>
                </a:path>
                <a:path w="518794" h="389889">
                  <a:moveTo>
                    <a:pt x="493539" y="182477"/>
                  </a:moveTo>
                  <a:lnTo>
                    <a:pt x="479883" y="182477"/>
                  </a:lnTo>
                  <a:lnTo>
                    <a:pt x="492563" y="182966"/>
                  </a:lnTo>
                  <a:lnTo>
                    <a:pt x="493539" y="182477"/>
                  </a:lnTo>
                  <a:close/>
                </a:path>
                <a:path w="518794" h="389889">
                  <a:moveTo>
                    <a:pt x="134374" y="139834"/>
                  </a:moveTo>
                  <a:lnTo>
                    <a:pt x="130432" y="141067"/>
                  </a:lnTo>
                  <a:lnTo>
                    <a:pt x="119859" y="143079"/>
                  </a:lnTo>
                  <a:lnTo>
                    <a:pt x="104538" y="143335"/>
                  </a:lnTo>
                  <a:lnTo>
                    <a:pt x="506139" y="143335"/>
                  </a:lnTo>
                  <a:lnTo>
                    <a:pt x="504773" y="141643"/>
                  </a:lnTo>
                  <a:lnTo>
                    <a:pt x="361263" y="141643"/>
                  </a:lnTo>
                  <a:lnTo>
                    <a:pt x="348784" y="140323"/>
                  </a:lnTo>
                  <a:lnTo>
                    <a:pt x="133844" y="140323"/>
                  </a:lnTo>
                  <a:lnTo>
                    <a:pt x="134374" y="139834"/>
                  </a:lnTo>
                  <a:close/>
                </a:path>
                <a:path w="518794" h="389889">
                  <a:moveTo>
                    <a:pt x="468427" y="74523"/>
                  </a:move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3"/>
                  </a:lnTo>
                  <a:lnTo>
                    <a:pt x="375524" y="140337"/>
                  </a:lnTo>
                  <a:lnTo>
                    <a:pt x="361263" y="141643"/>
                  </a:lnTo>
                  <a:lnTo>
                    <a:pt x="504773" y="141643"/>
                  </a:lnTo>
                  <a:lnTo>
                    <a:pt x="498712" y="134137"/>
                  </a:lnTo>
                  <a:lnTo>
                    <a:pt x="492276" y="123976"/>
                  </a:lnTo>
                  <a:lnTo>
                    <a:pt x="486463" y="112861"/>
                  </a:lnTo>
                  <a:lnTo>
                    <a:pt x="483631" y="11049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6"/>
                  </a:lnTo>
                  <a:lnTo>
                    <a:pt x="468427" y="74523"/>
                  </a:lnTo>
                  <a:close/>
                </a:path>
                <a:path w="518794" h="389889">
                  <a:moveTo>
                    <a:pt x="247593" y="129724"/>
                  </a:moveTo>
                  <a:lnTo>
                    <a:pt x="186254" y="130793"/>
                  </a:lnTo>
                  <a:lnTo>
                    <a:pt x="133844" y="140323"/>
                  </a:lnTo>
                  <a:lnTo>
                    <a:pt x="348784" y="140323"/>
                  </a:lnTo>
                  <a:lnTo>
                    <a:pt x="347631" y="140201"/>
                  </a:lnTo>
                  <a:lnTo>
                    <a:pt x="305505" y="133924"/>
                  </a:lnTo>
                  <a:lnTo>
                    <a:pt x="247593" y="129724"/>
                  </a:lnTo>
                  <a:close/>
                </a:path>
                <a:path w="518794" h="389889">
                  <a:moveTo>
                    <a:pt x="76272" y="24398"/>
                  </a:moveTo>
                  <a:lnTo>
                    <a:pt x="55663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272" y="24398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9486" y="3244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1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34" y="314887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11" y="350937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217" y="366585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36070" y="367529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737" y="388891"/>
                  </a:lnTo>
                  <a:lnTo>
                    <a:pt x="197279" y="383933"/>
                  </a:lnTo>
                  <a:lnTo>
                    <a:pt x="197279" y="378489"/>
                  </a:lnTo>
                  <a:lnTo>
                    <a:pt x="197279" y="373045"/>
                  </a:lnTo>
                  <a:lnTo>
                    <a:pt x="184573" y="367595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38740" y="272330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4" y="295590"/>
                  </a:lnTo>
                  <a:lnTo>
                    <a:pt x="293515" y="311182"/>
                  </a:lnTo>
                  <a:lnTo>
                    <a:pt x="292022" y="325112"/>
                  </a:lnTo>
                  <a:lnTo>
                    <a:pt x="289619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237" y="363829"/>
                  </a:lnTo>
                  <a:lnTo>
                    <a:pt x="289289" y="366169"/>
                  </a:lnTo>
                  <a:lnTo>
                    <a:pt x="288803" y="368461"/>
                  </a:lnTo>
                  <a:lnTo>
                    <a:pt x="287591" y="375336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5" y="378449"/>
                  </a:lnTo>
                  <a:lnTo>
                    <a:pt x="323839" y="375301"/>
                  </a:lnTo>
                  <a:lnTo>
                    <a:pt x="321021" y="373257"/>
                  </a:lnTo>
                  <a:lnTo>
                    <a:pt x="318360" y="37200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13753" y="363365"/>
                  </a:lnTo>
                  <a:lnTo>
                    <a:pt x="316891" y="346852"/>
                  </a:lnTo>
                  <a:lnTo>
                    <a:pt x="324105" y="325140"/>
                  </a:lnTo>
                  <a:lnTo>
                    <a:pt x="336783" y="302890"/>
                  </a:ln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80164" y="284397"/>
                  </a:lnTo>
                  <a:lnTo>
                    <a:pt x="389040" y="292529"/>
                  </a:lnTo>
                  <a:lnTo>
                    <a:pt x="396510" y="314210"/>
                  </a:lnTo>
                  <a:lnTo>
                    <a:pt x="405878" y="340256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4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7286" y="367441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179" y="279485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2563" y="182966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60" y="143360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0"/>
                  </a:lnTo>
                  <a:lnTo>
                    <a:pt x="483631" y="110495"/>
                  </a:lnTo>
                  <a:lnTo>
                    <a:pt x="475276" y="10803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5"/>
                  </a:lnTo>
                  <a:lnTo>
                    <a:pt x="468427" y="74523"/>
                  </a:ln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lnTo>
                    <a:pt x="186254" y="130793"/>
                  </a:lnTo>
                  <a:lnTo>
                    <a:pt x="133844" y="140323"/>
                  </a:lnTo>
                  <a:lnTo>
                    <a:pt x="134374" y="139834"/>
                  </a:ln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4"/>
                  </a:lnTo>
                  <a:lnTo>
                    <a:pt x="55664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810" y="24012"/>
                  </a:lnTo>
                  <a:lnTo>
                    <a:pt x="77207" y="17547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</a:pathLst>
            </a:custGeom>
            <a:ln w="12700">
              <a:solidFill>
                <a:srgbClr val="00C0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27486" y="3752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40431" y="284397"/>
                  </a:moveTo>
                  <a:lnTo>
                    <a:pt x="380164" y="284397"/>
                  </a:lnTo>
                  <a:lnTo>
                    <a:pt x="389040" y="292530"/>
                  </a:lnTo>
                  <a:lnTo>
                    <a:pt x="396510" y="314210"/>
                  </a:lnTo>
                  <a:lnTo>
                    <a:pt x="405878" y="340257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3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431" y="284397"/>
                  </a:lnTo>
                  <a:close/>
                </a:path>
                <a:path w="518794" h="389889">
                  <a:moveTo>
                    <a:pt x="197695" y="388437"/>
                  </a:moveTo>
                  <a:lnTo>
                    <a:pt x="182765" y="388437"/>
                  </a:lnTo>
                  <a:lnTo>
                    <a:pt x="197737" y="388891"/>
                  </a:lnTo>
                  <a:lnTo>
                    <a:pt x="197695" y="388437"/>
                  </a:lnTo>
                  <a:close/>
                </a:path>
                <a:path w="518794" h="389889">
                  <a:moveTo>
                    <a:pt x="199383" y="285620"/>
                  </a:move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09260" y="321473"/>
                  </a:lnTo>
                  <a:lnTo>
                    <a:pt x="111544" y="329935"/>
                  </a:lnTo>
                  <a:lnTo>
                    <a:pt x="136070" y="367529"/>
                  </a:lnTo>
                  <a:lnTo>
                    <a:pt x="155321" y="384364"/>
                  </a:lnTo>
                  <a:lnTo>
                    <a:pt x="170489" y="388610"/>
                  </a:lnTo>
                  <a:lnTo>
                    <a:pt x="182765" y="388437"/>
                  </a:lnTo>
                  <a:lnTo>
                    <a:pt x="197695" y="388437"/>
                  </a:lnTo>
                  <a:lnTo>
                    <a:pt x="197319" y="384364"/>
                  </a:lnTo>
                  <a:lnTo>
                    <a:pt x="197279" y="373045"/>
                  </a:lnTo>
                  <a:lnTo>
                    <a:pt x="186686" y="368501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8" y="329038"/>
                  </a:lnTo>
                  <a:lnTo>
                    <a:pt x="171302" y="318791"/>
                  </a:lnTo>
                  <a:lnTo>
                    <a:pt x="185644" y="302531"/>
                  </a:lnTo>
                  <a:lnTo>
                    <a:pt x="199383" y="285620"/>
                  </a:lnTo>
                  <a:close/>
                </a:path>
                <a:path w="518794" h="389889">
                  <a:moveTo>
                    <a:pt x="441051" y="269754"/>
                  </a:move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7" y="295445"/>
                  </a:lnTo>
                  <a:lnTo>
                    <a:pt x="293515" y="311182"/>
                  </a:lnTo>
                  <a:lnTo>
                    <a:pt x="292015" y="325140"/>
                  </a:lnTo>
                  <a:lnTo>
                    <a:pt x="289618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081" y="363365"/>
                  </a:lnTo>
                  <a:lnTo>
                    <a:pt x="289201" y="366585"/>
                  </a:lnTo>
                  <a:lnTo>
                    <a:pt x="288795" y="368501"/>
                  </a:lnTo>
                  <a:lnTo>
                    <a:pt x="287628" y="375123"/>
                  </a:lnTo>
                  <a:lnTo>
                    <a:pt x="287696" y="377103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70"/>
                  </a:lnTo>
                  <a:lnTo>
                    <a:pt x="320198" y="385825"/>
                  </a:lnTo>
                  <a:lnTo>
                    <a:pt x="323977" y="382689"/>
                  </a:lnTo>
                  <a:lnTo>
                    <a:pt x="324248" y="380390"/>
                  </a:lnTo>
                  <a:lnTo>
                    <a:pt x="324203" y="377103"/>
                  </a:lnTo>
                  <a:lnTo>
                    <a:pt x="323845" y="375337"/>
                  </a:lnTo>
                  <a:lnTo>
                    <a:pt x="321021" y="373257"/>
                  </a:lnTo>
                  <a:lnTo>
                    <a:pt x="315106" y="370478"/>
                  </a:lnTo>
                  <a:lnTo>
                    <a:pt x="313286" y="367063"/>
                  </a:lnTo>
                  <a:lnTo>
                    <a:pt x="324121" y="325112"/>
                  </a:lnTo>
                  <a:lnTo>
                    <a:pt x="356315" y="284764"/>
                  </a:lnTo>
                  <a:lnTo>
                    <a:pt x="377860" y="284764"/>
                  </a:lnTo>
                  <a:lnTo>
                    <a:pt x="380164" y="284397"/>
                  </a:lnTo>
                  <a:lnTo>
                    <a:pt x="440431" y="284397"/>
                  </a:lnTo>
                  <a:lnTo>
                    <a:pt x="440247" y="280809"/>
                  </a:lnTo>
                  <a:lnTo>
                    <a:pt x="440308" y="278037"/>
                  </a:lnTo>
                  <a:lnTo>
                    <a:pt x="441051" y="269754"/>
                  </a:lnTo>
                  <a:close/>
                </a:path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2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81" y="314210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31" y="350864"/>
                  </a:lnTo>
                  <a:lnTo>
                    <a:pt x="17965" y="351004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129" y="367063"/>
                  </a:lnTo>
                  <a:lnTo>
                    <a:pt x="43237" y="366374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99383" y="285620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441051" y="269754"/>
                  </a:lnTo>
                  <a:lnTo>
                    <a:pt x="442953" y="248533"/>
                  </a:lnTo>
                  <a:lnTo>
                    <a:pt x="442457" y="220147"/>
                  </a:lnTo>
                  <a:lnTo>
                    <a:pt x="442543" y="210919"/>
                  </a:lnTo>
                  <a:lnTo>
                    <a:pt x="447393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3538" y="182477"/>
                  </a:lnTo>
                  <a:lnTo>
                    <a:pt x="502023" y="178224"/>
                  </a:lnTo>
                  <a:lnTo>
                    <a:pt x="508342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39" y="143335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5"/>
                  </a:lnTo>
                  <a:lnTo>
                    <a:pt x="55663" y="24398"/>
                  </a:lnTo>
                  <a:lnTo>
                    <a:pt x="76272" y="24398"/>
                  </a:lnTo>
                  <a:lnTo>
                    <a:pt x="76810" y="24011"/>
                  </a:lnTo>
                  <a:lnTo>
                    <a:pt x="77207" y="17546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  <a:path w="518794" h="389889">
                  <a:moveTo>
                    <a:pt x="184573" y="367595"/>
                  </a:moveTo>
                  <a:lnTo>
                    <a:pt x="176406" y="368501"/>
                  </a:lnTo>
                  <a:lnTo>
                    <a:pt x="186686" y="368501"/>
                  </a:lnTo>
                  <a:lnTo>
                    <a:pt x="184573" y="367595"/>
                  </a:lnTo>
                  <a:close/>
                </a:path>
                <a:path w="518794" h="389889">
                  <a:moveTo>
                    <a:pt x="377860" y="284764"/>
                  </a:move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77860" y="284764"/>
                  </a:lnTo>
                  <a:close/>
                </a:path>
                <a:path w="518794" h="389889">
                  <a:moveTo>
                    <a:pt x="493538" y="182477"/>
                  </a:moveTo>
                  <a:lnTo>
                    <a:pt x="479883" y="182477"/>
                  </a:lnTo>
                  <a:lnTo>
                    <a:pt x="492563" y="182966"/>
                  </a:lnTo>
                  <a:lnTo>
                    <a:pt x="493538" y="182477"/>
                  </a:lnTo>
                  <a:close/>
                </a:path>
                <a:path w="518794" h="389889">
                  <a:moveTo>
                    <a:pt x="134374" y="139834"/>
                  </a:move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506139" y="143335"/>
                  </a:lnTo>
                  <a:lnTo>
                    <a:pt x="504773" y="141643"/>
                  </a:lnTo>
                  <a:lnTo>
                    <a:pt x="361263" y="141643"/>
                  </a:lnTo>
                  <a:lnTo>
                    <a:pt x="348788" y="140323"/>
                  </a:lnTo>
                  <a:lnTo>
                    <a:pt x="133844" y="140323"/>
                  </a:lnTo>
                  <a:lnTo>
                    <a:pt x="134374" y="139834"/>
                  </a:lnTo>
                  <a:close/>
                </a:path>
                <a:path w="518794" h="389889">
                  <a:moveTo>
                    <a:pt x="468426" y="74523"/>
                  </a:move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5" y="103999"/>
                  </a:lnTo>
                  <a:lnTo>
                    <a:pt x="433588" y="106156"/>
                  </a:lnTo>
                  <a:lnTo>
                    <a:pt x="422730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6" y="135813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504773" y="141643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1"/>
                  </a:lnTo>
                  <a:lnTo>
                    <a:pt x="483631" y="11049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6"/>
                  </a:lnTo>
                  <a:lnTo>
                    <a:pt x="468426" y="74523"/>
                  </a:lnTo>
                  <a:close/>
                </a:path>
                <a:path w="518794" h="389889">
                  <a:moveTo>
                    <a:pt x="247593" y="129724"/>
                  </a:moveTo>
                  <a:lnTo>
                    <a:pt x="186254" y="130793"/>
                  </a:lnTo>
                  <a:lnTo>
                    <a:pt x="133844" y="140323"/>
                  </a:lnTo>
                  <a:lnTo>
                    <a:pt x="348788" y="14032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close/>
                </a:path>
                <a:path w="518794" h="389889">
                  <a:moveTo>
                    <a:pt x="76272" y="24398"/>
                  </a:moveTo>
                  <a:lnTo>
                    <a:pt x="55663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272" y="24398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7486" y="3752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1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34" y="314887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11" y="350937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217" y="366585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36070" y="367529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737" y="388891"/>
                  </a:lnTo>
                  <a:lnTo>
                    <a:pt x="197279" y="383933"/>
                  </a:lnTo>
                  <a:lnTo>
                    <a:pt x="197279" y="378489"/>
                  </a:lnTo>
                  <a:lnTo>
                    <a:pt x="197279" y="373045"/>
                  </a:lnTo>
                  <a:lnTo>
                    <a:pt x="184573" y="367595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38740" y="272330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4" y="295590"/>
                  </a:lnTo>
                  <a:lnTo>
                    <a:pt x="293515" y="311182"/>
                  </a:lnTo>
                  <a:lnTo>
                    <a:pt x="292022" y="325112"/>
                  </a:lnTo>
                  <a:lnTo>
                    <a:pt x="289619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237" y="363829"/>
                  </a:lnTo>
                  <a:lnTo>
                    <a:pt x="289289" y="366169"/>
                  </a:lnTo>
                  <a:lnTo>
                    <a:pt x="288803" y="368461"/>
                  </a:lnTo>
                  <a:lnTo>
                    <a:pt x="287591" y="375336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5" y="378449"/>
                  </a:lnTo>
                  <a:lnTo>
                    <a:pt x="323839" y="375301"/>
                  </a:lnTo>
                  <a:lnTo>
                    <a:pt x="321021" y="373257"/>
                  </a:lnTo>
                  <a:lnTo>
                    <a:pt x="318360" y="37200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13753" y="363365"/>
                  </a:lnTo>
                  <a:lnTo>
                    <a:pt x="316891" y="346852"/>
                  </a:lnTo>
                  <a:lnTo>
                    <a:pt x="324105" y="325140"/>
                  </a:lnTo>
                  <a:lnTo>
                    <a:pt x="336783" y="302890"/>
                  </a:ln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80164" y="284397"/>
                  </a:lnTo>
                  <a:lnTo>
                    <a:pt x="389040" y="292529"/>
                  </a:lnTo>
                  <a:lnTo>
                    <a:pt x="396510" y="314210"/>
                  </a:lnTo>
                  <a:lnTo>
                    <a:pt x="405878" y="340256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4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7286" y="367441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179" y="279485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2563" y="182966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60" y="143360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0"/>
                  </a:lnTo>
                  <a:lnTo>
                    <a:pt x="483631" y="110495"/>
                  </a:lnTo>
                  <a:lnTo>
                    <a:pt x="475276" y="10803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5"/>
                  </a:lnTo>
                  <a:lnTo>
                    <a:pt x="468427" y="74523"/>
                  </a:ln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lnTo>
                    <a:pt x="186254" y="130793"/>
                  </a:lnTo>
                  <a:lnTo>
                    <a:pt x="133844" y="140323"/>
                  </a:lnTo>
                  <a:lnTo>
                    <a:pt x="134374" y="139834"/>
                  </a:ln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4"/>
                  </a:lnTo>
                  <a:lnTo>
                    <a:pt x="55664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810" y="24012"/>
                  </a:lnTo>
                  <a:lnTo>
                    <a:pt x="77207" y="17547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</a:pathLst>
            </a:custGeom>
            <a:ln w="12700">
              <a:solidFill>
                <a:srgbClr val="00C0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5790" y="1950081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40431" y="284397"/>
                  </a:moveTo>
                  <a:lnTo>
                    <a:pt x="380164" y="284397"/>
                  </a:lnTo>
                  <a:lnTo>
                    <a:pt x="389040" y="292530"/>
                  </a:lnTo>
                  <a:lnTo>
                    <a:pt x="396510" y="314210"/>
                  </a:lnTo>
                  <a:lnTo>
                    <a:pt x="405877" y="340257"/>
                  </a:lnTo>
                  <a:lnTo>
                    <a:pt x="420442" y="361490"/>
                  </a:lnTo>
                  <a:lnTo>
                    <a:pt x="424065" y="366374"/>
                  </a:lnTo>
                  <a:lnTo>
                    <a:pt x="425857" y="371232"/>
                  </a:lnTo>
                  <a:lnTo>
                    <a:pt x="428132" y="375123"/>
                  </a:lnTo>
                  <a:lnTo>
                    <a:pt x="433203" y="377103"/>
                  </a:lnTo>
                  <a:lnTo>
                    <a:pt x="438700" y="377642"/>
                  </a:lnTo>
                  <a:lnTo>
                    <a:pt x="437633" y="380390"/>
                  </a:lnTo>
                  <a:lnTo>
                    <a:pt x="440215" y="385461"/>
                  </a:lnTo>
                  <a:lnTo>
                    <a:pt x="446657" y="388485"/>
                  </a:lnTo>
                  <a:lnTo>
                    <a:pt x="458614" y="389605"/>
                  </a:lnTo>
                  <a:lnTo>
                    <a:pt x="470840" y="388307"/>
                  </a:lnTo>
                  <a:lnTo>
                    <a:pt x="478089" y="384074"/>
                  </a:lnTo>
                  <a:lnTo>
                    <a:pt x="481286" y="377845"/>
                  </a:lnTo>
                  <a:lnTo>
                    <a:pt x="477694" y="370829"/>
                  </a:lnTo>
                  <a:lnTo>
                    <a:pt x="462473" y="365875"/>
                  </a:lnTo>
                  <a:lnTo>
                    <a:pt x="458346" y="364220"/>
                  </a:lnTo>
                  <a:lnTo>
                    <a:pt x="456441" y="360184"/>
                  </a:lnTo>
                  <a:lnTo>
                    <a:pt x="442039" y="315776"/>
                  </a:lnTo>
                  <a:lnTo>
                    <a:pt x="440431" y="284397"/>
                  </a:lnTo>
                  <a:close/>
                </a:path>
                <a:path w="518794" h="389889">
                  <a:moveTo>
                    <a:pt x="197695" y="388437"/>
                  </a:moveTo>
                  <a:lnTo>
                    <a:pt x="182766" y="388437"/>
                  </a:lnTo>
                  <a:lnTo>
                    <a:pt x="197736" y="388891"/>
                  </a:lnTo>
                  <a:lnTo>
                    <a:pt x="197695" y="388437"/>
                  </a:lnTo>
                  <a:close/>
                </a:path>
                <a:path w="518794" h="389889">
                  <a:moveTo>
                    <a:pt x="199383" y="285620"/>
                  </a:move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09259" y="321473"/>
                  </a:lnTo>
                  <a:lnTo>
                    <a:pt x="111544" y="329935"/>
                  </a:lnTo>
                  <a:lnTo>
                    <a:pt x="136070" y="367529"/>
                  </a:lnTo>
                  <a:lnTo>
                    <a:pt x="155321" y="384364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695" y="388437"/>
                  </a:lnTo>
                  <a:lnTo>
                    <a:pt x="197319" y="384364"/>
                  </a:lnTo>
                  <a:lnTo>
                    <a:pt x="197279" y="373045"/>
                  </a:lnTo>
                  <a:lnTo>
                    <a:pt x="186687" y="368501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5" y="352852"/>
                  </a:lnTo>
                  <a:lnTo>
                    <a:pt x="155182" y="339542"/>
                  </a:lnTo>
                  <a:lnTo>
                    <a:pt x="160099" y="329037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199383" y="285620"/>
                  </a:lnTo>
                  <a:close/>
                </a:path>
                <a:path w="518794" h="389889">
                  <a:moveTo>
                    <a:pt x="441051" y="269754"/>
                  </a:moveTo>
                  <a:lnTo>
                    <a:pt x="218772" y="269754"/>
                  </a:lnTo>
                  <a:lnTo>
                    <a:pt x="225663" y="270144"/>
                  </a:lnTo>
                  <a:lnTo>
                    <a:pt x="232345" y="270985"/>
                  </a:lnTo>
                  <a:lnTo>
                    <a:pt x="250141" y="274836"/>
                  </a:lnTo>
                  <a:lnTo>
                    <a:pt x="263661" y="277093"/>
                  </a:lnTo>
                  <a:lnTo>
                    <a:pt x="278693" y="279087"/>
                  </a:lnTo>
                  <a:lnTo>
                    <a:pt x="294632" y="280809"/>
                  </a:lnTo>
                  <a:lnTo>
                    <a:pt x="294316" y="295445"/>
                  </a:lnTo>
                  <a:lnTo>
                    <a:pt x="293515" y="311182"/>
                  </a:lnTo>
                  <a:lnTo>
                    <a:pt x="292015" y="325140"/>
                  </a:lnTo>
                  <a:lnTo>
                    <a:pt x="289618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7" y="361693"/>
                  </a:lnTo>
                  <a:lnTo>
                    <a:pt x="289080" y="363364"/>
                  </a:lnTo>
                  <a:lnTo>
                    <a:pt x="289200" y="366585"/>
                  </a:lnTo>
                  <a:lnTo>
                    <a:pt x="288796" y="368501"/>
                  </a:lnTo>
                  <a:lnTo>
                    <a:pt x="287629" y="375123"/>
                  </a:lnTo>
                  <a:lnTo>
                    <a:pt x="287696" y="377103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6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247" y="380390"/>
                  </a:lnTo>
                  <a:lnTo>
                    <a:pt x="324203" y="377103"/>
                  </a:lnTo>
                  <a:lnTo>
                    <a:pt x="323846" y="375336"/>
                  </a:lnTo>
                  <a:lnTo>
                    <a:pt x="321022" y="373258"/>
                  </a:lnTo>
                  <a:lnTo>
                    <a:pt x="315105" y="370479"/>
                  </a:lnTo>
                  <a:lnTo>
                    <a:pt x="313286" y="367063"/>
                  </a:lnTo>
                  <a:lnTo>
                    <a:pt x="324120" y="325112"/>
                  </a:lnTo>
                  <a:lnTo>
                    <a:pt x="356315" y="284764"/>
                  </a:lnTo>
                  <a:lnTo>
                    <a:pt x="377859" y="284764"/>
                  </a:lnTo>
                  <a:lnTo>
                    <a:pt x="380164" y="284397"/>
                  </a:lnTo>
                  <a:lnTo>
                    <a:pt x="440431" y="284397"/>
                  </a:lnTo>
                  <a:lnTo>
                    <a:pt x="440247" y="280809"/>
                  </a:lnTo>
                  <a:lnTo>
                    <a:pt x="440309" y="278037"/>
                  </a:lnTo>
                  <a:lnTo>
                    <a:pt x="441051" y="269754"/>
                  </a:lnTo>
                  <a:close/>
                </a:path>
                <a:path w="518794" h="389889">
                  <a:moveTo>
                    <a:pt x="45174" y="0"/>
                  </a:moveTo>
                  <a:lnTo>
                    <a:pt x="2721" y="32614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4" y="159240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4" y="200089"/>
                  </a:lnTo>
                  <a:lnTo>
                    <a:pt x="61239" y="206068"/>
                  </a:lnTo>
                  <a:lnTo>
                    <a:pt x="60423" y="212382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5" y="275238"/>
                  </a:lnTo>
                  <a:lnTo>
                    <a:pt x="24097" y="278037"/>
                  </a:lnTo>
                  <a:lnTo>
                    <a:pt x="20825" y="296387"/>
                  </a:lnTo>
                  <a:lnTo>
                    <a:pt x="19581" y="314210"/>
                  </a:lnTo>
                  <a:lnTo>
                    <a:pt x="19525" y="331309"/>
                  </a:lnTo>
                  <a:lnTo>
                    <a:pt x="20102" y="343429"/>
                  </a:lnTo>
                  <a:lnTo>
                    <a:pt x="18031" y="350864"/>
                  </a:lnTo>
                  <a:lnTo>
                    <a:pt x="17965" y="351004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4" y="383524"/>
                  </a:lnTo>
                  <a:lnTo>
                    <a:pt x="35516" y="381281"/>
                  </a:lnTo>
                  <a:lnTo>
                    <a:pt x="41630" y="375226"/>
                  </a:lnTo>
                  <a:lnTo>
                    <a:pt x="43129" y="367063"/>
                  </a:lnTo>
                  <a:lnTo>
                    <a:pt x="43237" y="366374"/>
                  </a:lnTo>
                  <a:lnTo>
                    <a:pt x="44703" y="351004"/>
                  </a:lnTo>
                  <a:lnTo>
                    <a:pt x="51374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99383" y="285620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441051" y="269754"/>
                  </a:lnTo>
                  <a:lnTo>
                    <a:pt x="442954" y="248533"/>
                  </a:lnTo>
                  <a:lnTo>
                    <a:pt x="442458" y="220146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2" y="182477"/>
                  </a:lnTo>
                  <a:lnTo>
                    <a:pt x="493538" y="182477"/>
                  </a:lnTo>
                  <a:lnTo>
                    <a:pt x="502023" y="178224"/>
                  </a:lnTo>
                  <a:lnTo>
                    <a:pt x="508343" y="171184"/>
                  </a:lnTo>
                  <a:lnTo>
                    <a:pt x="511600" y="164783"/>
                  </a:lnTo>
                  <a:lnTo>
                    <a:pt x="514497" y="162516"/>
                  </a:lnTo>
                  <a:lnTo>
                    <a:pt x="518692" y="155260"/>
                  </a:lnTo>
                  <a:lnTo>
                    <a:pt x="516981" y="153898"/>
                  </a:lnTo>
                  <a:lnTo>
                    <a:pt x="512842" y="150371"/>
                  </a:lnTo>
                  <a:lnTo>
                    <a:pt x="506140" y="143335"/>
                  </a:lnTo>
                  <a:lnTo>
                    <a:pt x="104538" y="143335"/>
                  </a:lnTo>
                  <a:lnTo>
                    <a:pt x="86350" y="139303"/>
                  </a:lnTo>
                  <a:lnTo>
                    <a:pt x="57123" y="117531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5"/>
                  </a:lnTo>
                  <a:lnTo>
                    <a:pt x="55663" y="24398"/>
                  </a:lnTo>
                  <a:lnTo>
                    <a:pt x="76272" y="24398"/>
                  </a:lnTo>
                  <a:lnTo>
                    <a:pt x="76810" y="24011"/>
                  </a:lnTo>
                  <a:lnTo>
                    <a:pt x="77206" y="17546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  <a:path w="518794" h="389889">
                  <a:moveTo>
                    <a:pt x="184573" y="367595"/>
                  </a:moveTo>
                  <a:lnTo>
                    <a:pt x="176406" y="368501"/>
                  </a:lnTo>
                  <a:lnTo>
                    <a:pt x="186687" y="368501"/>
                  </a:lnTo>
                  <a:lnTo>
                    <a:pt x="184573" y="367595"/>
                  </a:lnTo>
                  <a:close/>
                </a:path>
                <a:path w="518794" h="389889">
                  <a:moveTo>
                    <a:pt x="377859" y="284764"/>
                  </a:moveTo>
                  <a:lnTo>
                    <a:pt x="356315" y="284764"/>
                  </a:lnTo>
                  <a:lnTo>
                    <a:pt x="367808" y="285074"/>
                  </a:lnTo>
                  <a:lnTo>
                    <a:pt x="376511" y="284979"/>
                  </a:lnTo>
                  <a:lnTo>
                    <a:pt x="377859" y="284764"/>
                  </a:lnTo>
                  <a:close/>
                </a:path>
                <a:path w="518794" h="389889">
                  <a:moveTo>
                    <a:pt x="493538" y="182477"/>
                  </a:moveTo>
                  <a:lnTo>
                    <a:pt x="479882" y="182477"/>
                  </a:lnTo>
                  <a:lnTo>
                    <a:pt x="492563" y="182966"/>
                  </a:lnTo>
                  <a:lnTo>
                    <a:pt x="493538" y="182477"/>
                  </a:lnTo>
                  <a:close/>
                </a:path>
                <a:path w="518794" h="389889">
                  <a:moveTo>
                    <a:pt x="134374" y="139834"/>
                  </a:moveTo>
                  <a:lnTo>
                    <a:pt x="130431" y="141067"/>
                  </a:lnTo>
                  <a:lnTo>
                    <a:pt x="119859" y="143079"/>
                  </a:lnTo>
                  <a:lnTo>
                    <a:pt x="104538" y="143335"/>
                  </a:lnTo>
                  <a:lnTo>
                    <a:pt x="506140" y="143335"/>
                  </a:lnTo>
                  <a:lnTo>
                    <a:pt x="504773" y="141643"/>
                  </a:lnTo>
                  <a:lnTo>
                    <a:pt x="361263" y="141643"/>
                  </a:lnTo>
                  <a:lnTo>
                    <a:pt x="348783" y="140323"/>
                  </a:lnTo>
                  <a:lnTo>
                    <a:pt x="133844" y="140323"/>
                  </a:lnTo>
                  <a:lnTo>
                    <a:pt x="134374" y="139834"/>
                  </a:lnTo>
                  <a:close/>
                </a:path>
                <a:path w="518794" h="389889">
                  <a:moveTo>
                    <a:pt x="468427" y="74523"/>
                  </a:move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6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504773" y="141643"/>
                  </a:lnTo>
                  <a:lnTo>
                    <a:pt x="498713" y="134137"/>
                  </a:lnTo>
                  <a:lnTo>
                    <a:pt x="492276" y="123974"/>
                  </a:lnTo>
                  <a:lnTo>
                    <a:pt x="486463" y="112859"/>
                  </a:lnTo>
                  <a:lnTo>
                    <a:pt x="483630" y="11049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70" y="100044"/>
                  </a:lnTo>
                  <a:lnTo>
                    <a:pt x="471482" y="93327"/>
                  </a:lnTo>
                  <a:lnTo>
                    <a:pt x="471267" y="86587"/>
                  </a:lnTo>
                  <a:lnTo>
                    <a:pt x="470193" y="80196"/>
                  </a:lnTo>
                  <a:lnTo>
                    <a:pt x="468427" y="74523"/>
                  </a:lnTo>
                  <a:close/>
                </a:path>
                <a:path w="518794" h="389889">
                  <a:moveTo>
                    <a:pt x="247593" y="129724"/>
                  </a:moveTo>
                  <a:lnTo>
                    <a:pt x="186253" y="130793"/>
                  </a:lnTo>
                  <a:lnTo>
                    <a:pt x="133844" y="140323"/>
                  </a:lnTo>
                  <a:lnTo>
                    <a:pt x="348783" y="140323"/>
                  </a:lnTo>
                  <a:lnTo>
                    <a:pt x="347631" y="140201"/>
                  </a:lnTo>
                  <a:lnTo>
                    <a:pt x="305504" y="133924"/>
                  </a:lnTo>
                  <a:lnTo>
                    <a:pt x="247593" y="129724"/>
                  </a:lnTo>
                  <a:close/>
                </a:path>
                <a:path w="518794" h="389889">
                  <a:moveTo>
                    <a:pt x="76272" y="24398"/>
                  </a:moveTo>
                  <a:lnTo>
                    <a:pt x="55663" y="24398"/>
                  </a:lnTo>
                  <a:lnTo>
                    <a:pt x="63814" y="26953"/>
                  </a:lnTo>
                  <a:lnTo>
                    <a:pt x="70614" y="28465"/>
                  </a:lnTo>
                  <a:lnTo>
                    <a:pt x="76272" y="24398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5790" y="195008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1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34" y="314887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11" y="350937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217" y="366585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36070" y="367529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737" y="388891"/>
                  </a:lnTo>
                  <a:lnTo>
                    <a:pt x="197279" y="383933"/>
                  </a:lnTo>
                  <a:lnTo>
                    <a:pt x="197279" y="378489"/>
                  </a:lnTo>
                  <a:lnTo>
                    <a:pt x="197279" y="373045"/>
                  </a:lnTo>
                  <a:lnTo>
                    <a:pt x="184573" y="367595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38740" y="272330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4" y="295590"/>
                  </a:lnTo>
                  <a:lnTo>
                    <a:pt x="293515" y="311182"/>
                  </a:lnTo>
                  <a:lnTo>
                    <a:pt x="292022" y="325112"/>
                  </a:lnTo>
                  <a:lnTo>
                    <a:pt x="289619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237" y="363829"/>
                  </a:lnTo>
                  <a:lnTo>
                    <a:pt x="289289" y="366169"/>
                  </a:lnTo>
                  <a:lnTo>
                    <a:pt x="288803" y="368461"/>
                  </a:lnTo>
                  <a:lnTo>
                    <a:pt x="287591" y="375336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5" y="378449"/>
                  </a:lnTo>
                  <a:lnTo>
                    <a:pt x="323839" y="375301"/>
                  </a:lnTo>
                  <a:lnTo>
                    <a:pt x="321021" y="373257"/>
                  </a:lnTo>
                  <a:lnTo>
                    <a:pt x="318360" y="37200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13753" y="363365"/>
                  </a:lnTo>
                  <a:lnTo>
                    <a:pt x="316891" y="346852"/>
                  </a:lnTo>
                  <a:lnTo>
                    <a:pt x="324105" y="325140"/>
                  </a:lnTo>
                  <a:lnTo>
                    <a:pt x="336783" y="302890"/>
                  </a:ln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80164" y="284397"/>
                  </a:lnTo>
                  <a:lnTo>
                    <a:pt x="389040" y="292529"/>
                  </a:lnTo>
                  <a:lnTo>
                    <a:pt x="396510" y="314210"/>
                  </a:lnTo>
                  <a:lnTo>
                    <a:pt x="405878" y="340256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4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7286" y="367441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179" y="279485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2563" y="182966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60" y="143360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0"/>
                  </a:lnTo>
                  <a:lnTo>
                    <a:pt x="483631" y="110495"/>
                  </a:lnTo>
                  <a:lnTo>
                    <a:pt x="475276" y="10803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5"/>
                  </a:lnTo>
                  <a:lnTo>
                    <a:pt x="468427" y="74523"/>
                  </a:ln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lnTo>
                    <a:pt x="186254" y="130793"/>
                  </a:lnTo>
                  <a:lnTo>
                    <a:pt x="133844" y="140323"/>
                  </a:lnTo>
                  <a:lnTo>
                    <a:pt x="134374" y="139834"/>
                  </a:ln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4"/>
                  </a:lnTo>
                  <a:lnTo>
                    <a:pt x="55664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810" y="24012"/>
                  </a:lnTo>
                  <a:lnTo>
                    <a:pt x="77207" y="17547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</a:pathLst>
            </a:custGeom>
            <a:ln w="12700">
              <a:solidFill>
                <a:srgbClr val="00C0B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136" y="2732170"/>
              <a:ext cx="1072285" cy="90819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55136" y="3752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40431" y="284397"/>
                  </a:moveTo>
                  <a:lnTo>
                    <a:pt x="380164" y="284397"/>
                  </a:lnTo>
                  <a:lnTo>
                    <a:pt x="389040" y="292530"/>
                  </a:lnTo>
                  <a:lnTo>
                    <a:pt x="396510" y="314210"/>
                  </a:lnTo>
                  <a:lnTo>
                    <a:pt x="405878" y="340257"/>
                  </a:lnTo>
                  <a:lnTo>
                    <a:pt x="420444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3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4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6" y="377845"/>
                  </a:lnTo>
                  <a:lnTo>
                    <a:pt x="477695" y="370829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2" y="360185"/>
                  </a:lnTo>
                  <a:lnTo>
                    <a:pt x="442040" y="315777"/>
                  </a:lnTo>
                  <a:lnTo>
                    <a:pt x="440431" y="284397"/>
                  </a:lnTo>
                  <a:close/>
                </a:path>
                <a:path w="518794" h="389889">
                  <a:moveTo>
                    <a:pt x="197696" y="388437"/>
                  </a:moveTo>
                  <a:lnTo>
                    <a:pt x="182766" y="388437"/>
                  </a:lnTo>
                  <a:lnTo>
                    <a:pt x="197738" y="388891"/>
                  </a:lnTo>
                  <a:lnTo>
                    <a:pt x="197696" y="388437"/>
                  </a:lnTo>
                  <a:close/>
                </a:path>
                <a:path w="518794" h="389889">
                  <a:moveTo>
                    <a:pt x="199383" y="285620"/>
                  </a:move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09260" y="321473"/>
                  </a:lnTo>
                  <a:lnTo>
                    <a:pt x="111544" y="329935"/>
                  </a:lnTo>
                  <a:lnTo>
                    <a:pt x="136070" y="367529"/>
                  </a:lnTo>
                  <a:lnTo>
                    <a:pt x="155321" y="384364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696" y="388437"/>
                  </a:lnTo>
                  <a:lnTo>
                    <a:pt x="197319" y="384364"/>
                  </a:lnTo>
                  <a:lnTo>
                    <a:pt x="197279" y="373045"/>
                  </a:lnTo>
                  <a:lnTo>
                    <a:pt x="186687" y="368501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3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199383" y="285620"/>
                  </a:lnTo>
                  <a:close/>
                </a:path>
                <a:path w="518794" h="389889">
                  <a:moveTo>
                    <a:pt x="441051" y="269754"/>
                  </a:move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50142" y="274837"/>
                  </a:lnTo>
                  <a:lnTo>
                    <a:pt x="263662" y="277093"/>
                  </a:lnTo>
                  <a:lnTo>
                    <a:pt x="278694" y="279087"/>
                  </a:lnTo>
                  <a:lnTo>
                    <a:pt x="294634" y="280809"/>
                  </a:lnTo>
                  <a:lnTo>
                    <a:pt x="294317" y="295445"/>
                  </a:lnTo>
                  <a:lnTo>
                    <a:pt x="293515" y="311182"/>
                  </a:lnTo>
                  <a:lnTo>
                    <a:pt x="292015" y="325140"/>
                  </a:lnTo>
                  <a:lnTo>
                    <a:pt x="289618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9" y="361693"/>
                  </a:lnTo>
                  <a:lnTo>
                    <a:pt x="289081" y="363365"/>
                  </a:lnTo>
                  <a:lnTo>
                    <a:pt x="289200" y="366585"/>
                  </a:lnTo>
                  <a:lnTo>
                    <a:pt x="288796" y="368501"/>
                  </a:lnTo>
                  <a:lnTo>
                    <a:pt x="287629" y="375123"/>
                  </a:lnTo>
                  <a:lnTo>
                    <a:pt x="287696" y="377103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7" y="387770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247" y="380390"/>
                  </a:lnTo>
                  <a:lnTo>
                    <a:pt x="324203" y="377103"/>
                  </a:lnTo>
                  <a:lnTo>
                    <a:pt x="323846" y="375337"/>
                  </a:lnTo>
                  <a:lnTo>
                    <a:pt x="321022" y="37325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24120" y="325112"/>
                  </a:lnTo>
                  <a:lnTo>
                    <a:pt x="356315" y="284764"/>
                  </a:lnTo>
                  <a:lnTo>
                    <a:pt x="377861" y="284764"/>
                  </a:lnTo>
                  <a:lnTo>
                    <a:pt x="380164" y="284397"/>
                  </a:lnTo>
                  <a:lnTo>
                    <a:pt x="440431" y="284397"/>
                  </a:lnTo>
                  <a:lnTo>
                    <a:pt x="440247" y="280809"/>
                  </a:lnTo>
                  <a:lnTo>
                    <a:pt x="440309" y="278037"/>
                  </a:lnTo>
                  <a:lnTo>
                    <a:pt x="441051" y="269754"/>
                  </a:lnTo>
                  <a:close/>
                </a:path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4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4" y="200089"/>
                  </a:lnTo>
                  <a:lnTo>
                    <a:pt x="61239" y="206069"/>
                  </a:lnTo>
                  <a:lnTo>
                    <a:pt x="60423" y="212382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5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81" y="314210"/>
                  </a:lnTo>
                  <a:lnTo>
                    <a:pt x="19525" y="331309"/>
                  </a:lnTo>
                  <a:lnTo>
                    <a:pt x="20102" y="343429"/>
                  </a:lnTo>
                  <a:lnTo>
                    <a:pt x="18031" y="350864"/>
                  </a:lnTo>
                  <a:lnTo>
                    <a:pt x="17965" y="351004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4" y="383524"/>
                  </a:lnTo>
                  <a:lnTo>
                    <a:pt x="35517" y="381281"/>
                  </a:lnTo>
                  <a:lnTo>
                    <a:pt x="41630" y="375227"/>
                  </a:lnTo>
                  <a:lnTo>
                    <a:pt x="43129" y="367063"/>
                  </a:lnTo>
                  <a:lnTo>
                    <a:pt x="43237" y="366374"/>
                  </a:lnTo>
                  <a:lnTo>
                    <a:pt x="44703" y="351004"/>
                  </a:lnTo>
                  <a:lnTo>
                    <a:pt x="51374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99383" y="285620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441051" y="269754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3539" y="182477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9" y="162516"/>
                  </a:lnTo>
                  <a:lnTo>
                    <a:pt x="518692" y="155259"/>
                  </a:lnTo>
                  <a:lnTo>
                    <a:pt x="516981" y="153899"/>
                  </a:lnTo>
                  <a:lnTo>
                    <a:pt x="512842" y="150372"/>
                  </a:lnTo>
                  <a:lnTo>
                    <a:pt x="506139" y="143335"/>
                  </a:lnTo>
                  <a:lnTo>
                    <a:pt x="104538" y="143335"/>
                  </a:lnTo>
                  <a:lnTo>
                    <a:pt x="86350" y="139304"/>
                  </a:lnTo>
                  <a:lnTo>
                    <a:pt x="57123" y="117532"/>
                  </a:lnTo>
                  <a:lnTo>
                    <a:pt x="35723" y="83132"/>
                  </a:lnTo>
                  <a:lnTo>
                    <a:pt x="29403" y="48424"/>
                  </a:lnTo>
                  <a:lnTo>
                    <a:pt x="45419" y="25725"/>
                  </a:lnTo>
                  <a:lnTo>
                    <a:pt x="55664" y="24398"/>
                  </a:lnTo>
                  <a:lnTo>
                    <a:pt x="76272" y="24398"/>
                  </a:lnTo>
                  <a:lnTo>
                    <a:pt x="76810" y="24011"/>
                  </a:lnTo>
                  <a:lnTo>
                    <a:pt x="77207" y="17546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  <a:path w="518794" h="389889">
                  <a:moveTo>
                    <a:pt x="184573" y="367595"/>
                  </a:moveTo>
                  <a:lnTo>
                    <a:pt x="176406" y="368501"/>
                  </a:lnTo>
                  <a:lnTo>
                    <a:pt x="186687" y="368501"/>
                  </a:lnTo>
                  <a:lnTo>
                    <a:pt x="184573" y="367595"/>
                  </a:lnTo>
                  <a:close/>
                </a:path>
                <a:path w="518794" h="389889">
                  <a:moveTo>
                    <a:pt x="377861" y="284764"/>
                  </a:moveTo>
                  <a:lnTo>
                    <a:pt x="356315" y="284764"/>
                  </a:lnTo>
                  <a:lnTo>
                    <a:pt x="367808" y="285074"/>
                  </a:lnTo>
                  <a:lnTo>
                    <a:pt x="376511" y="284979"/>
                  </a:lnTo>
                  <a:lnTo>
                    <a:pt x="377861" y="284764"/>
                  </a:lnTo>
                  <a:close/>
                </a:path>
                <a:path w="518794" h="389889">
                  <a:moveTo>
                    <a:pt x="493539" y="182477"/>
                  </a:moveTo>
                  <a:lnTo>
                    <a:pt x="479883" y="182477"/>
                  </a:lnTo>
                  <a:lnTo>
                    <a:pt x="492563" y="182966"/>
                  </a:lnTo>
                  <a:lnTo>
                    <a:pt x="493539" y="182477"/>
                  </a:lnTo>
                  <a:close/>
                </a:path>
                <a:path w="518794" h="389889">
                  <a:moveTo>
                    <a:pt x="134375" y="139834"/>
                  </a:move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506139" y="143335"/>
                  </a:lnTo>
                  <a:lnTo>
                    <a:pt x="504773" y="141643"/>
                  </a:lnTo>
                  <a:lnTo>
                    <a:pt x="361263" y="141643"/>
                  </a:lnTo>
                  <a:lnTo>
                    <a:pt x="348788" y="140323"/>
                  </a:lnTo>
                  <a:lnTo>
                    <a:pt x="133844" y="140323"/>
                  </a:lnTo>
                  <a:lnTo>
                    <a:pt x="134375" y="139834"/>
                  </a:lnTo>
                  <a:close/>
                </a:path>
                <a:path w="518794" h="389889">
                  <a:moveTo>
                    <a:pt x="468427" y="74523"/>
                  </a:move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3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504773" y="141643"/>
                  </a:lnTo>
                  <a:lnTo>
                    <a:pt x="498713" y="134137"/>
                  </a:lnTo>
                  <a:lnTo>
                    <a:pt x="492276" y="123975"/>
                  </a:lnTo>
                  <a:lnTo>
                    <a:pt x="486463" y="112861"/>
                  </a:lnTo>
                  <a:lnTo>
                    <a:pt x="483631" y="11049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70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6"/>
                  </a:lnTo>
                  <a:lnTo>
                    <a:pt x="468427" y="74523"/>
                  </a:lnTo>
                  <a:close/>
                </a:path>
                <a:path w="518794" h="389889">
                  <a:moveTo>
                    <a:pt x="247594" y="129724"/>
                  </a:moveTo>
                  <a:lnTo>
                    <a:pt x="186254" y="130793"/>
                  </a:lnTo>
                  <a:lnTo>
                    <a:pt x="133844" y="140323"/>
                  </a:lnTo>
                  <a:lnTo>
                    <a:pt x="348788" y="14032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4" y="129724"/>
                  </a:lnTo>
                  <a:close/>
                </a:path>
                <a:path w="518794" h="389889">
                  <a:moveTo>
                    <a:pt x="76272" y="24398"/>
                  </a:moveTo>
                  <a:lnTo>
                    <a:pt x="55664" y="24398"/>
                  </a:lnTo>
                  <a:lnTo>
                    <a:pt x="63814" y="26953"/>
                  </a:lnTo>
                  <a:lnTo>
                    <a:pt x="70614" y="28465"/>
                  </a:lnTo>
                  <a:lnTo>
                    <a:pt x="76272" y="24398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155136" y="3752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1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34" y="314887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11" y="350937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217" y="366585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36070" y="367529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737" y="388891"/>
                  </a:lnTo>
                  <a:lnTo>
                    <a:pt x="197279" y="383933"/>
                  </a:lnTo>
                  <a:lnTo>
                    <a:pt x="197279" y="378489"/>
                  </a:lnTo>
                  <a:lnTo>
                    <a:pt x="197279" y="373045"/>
                  </a:lnTo>
                  <a:lnTo>
                    <a:pt x="184573" y="367595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38740" y="272330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4" y="295590"/>
                  </a:lnTo>
                  <a:lnTo>
                    <a:pt x="293515" y="311182"/>
                  </a:lnTo>
                  <a:lnTo>
                    <a:pt x="292022" y="325112"/>
                  </a:lnTo>
                  <a:lnTo>
                    <a:pt x="289619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237" y="363829"/>
                  </a:lnTo>
                  <a:lnTo>
                    <a:pt x="289289" y="366169"/>
                  </a:lnTo>
                  <a:lnTo>
                    <a:pt x="288803" y="368461"/>
                  </a:lnTo>
                  <a:lnTo>
                    <a:pt x="287591" y="375336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5" y="378449"/>
                  </a:lnTo>
                  <a:lnTo>
                    <a:pt x="323839" y="375301"/>
                  </a:lnTo>
                  <a:lnTo>
                    <a:pt x="321021" y="373257"/>
                  </a:lnTo>
                  <a:lnTo>
                    <a:pt x="318360" y="37200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13753" y="363365"/>
                  </a:lnTo>
                  <a:lnTo>
                    <a:pt x="316891" y="346852"/>
                  </a:lnTo>
                  <a:lnTo>
                    <a:pt x="324105" y="325140"/>
                  </a:lnTo>
                  <a:lnTo>
                    <a:pt x="336783" y="302890"/>
                  </a:ln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80164" y="284397"/>
                  </a:lnTo>
                  <a:lnTo>
                    <a:pt x="389040" y="292529"/>
                  </a:lnTo>
                  <a:lnTo>
                    <a:pt x="396510" y="314210"/>
                  </a:lnTo>
                  <a:lnTo>
                    <a:pt x="405878" y="340256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4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7286" y="367441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179" y="279485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2563" y="182966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60" y="143360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0"/>
                  </a:lnTo>
                  <a:lnTo>
                    <a:pt x="483631" y="110495"/>
                  </a:lnTo>
                  <a:lnTo>
                    <a:pt x="475276" y="10803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5"/>
                  </a:lnTo>
                  <a:lnTo>
                    <a:pt x="468427" y="74523"/>
                  </a:ln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lnTo>
                    <a:pt x="186254" y="130793"/>
                  </a:lnTo>
                  <a:lnTo>
                    <a:pt x="133844" y="140323"/>
                  </a:lnTo>
                  <a:lnTo>
                    <a:pt x="134374" y="139834"/>
                  </a:ln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4"/>
                  </a:lnTo>
                  <a:lnTo>
                    <a:pt x="55664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810" y="24012"/>
                  </a:lnTo>
                  <a:lnTo>
                    <a:pt x="77207" y="17547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</a:pathLst>
            </a:custGeom>
            <a:ln w="12700">
              <a:solidFill>
                <a:srgbClr val="00C0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458264" y="2723224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492895" y="258441"/>
                  </a:moveTo>
                  <a:lnTo>
                    <a:pt x="452184" y="258441"/>
                  </a:lnTo>
                  <a:lnTo>
                    <a:pt x="456323" y="272253"/>
                  </a:lnTo>
                  <a:lnTo>
                    <a:pt x="461151" y="285607"/>
                  </a:lnTo>
                  <a:lnTo>
                    <a:pt x="466301" y="295878"/>
                  </a:lnTo>
                  <a:lnTo>
                    <a:pt x="471407" y="300441"/>
                  </a:lnTo>
                  <a:lnTo>
                    <a:pt x="476978" y="304243"/>
                  </a:lnTo>
                  <a:lnTo>
                    <a:pt x="480802" y="311213"/>
                  </a:lnTo>
                  <a:lnTo>
                    <a:pt x="484301" y="317703"/>
                  </a:lnTo>
                  <a:lnTo>
                    <a:pt x="489278" y="320765"/>
                  </a:lnTo>
                  <a:lnTo>
                    <a:pt x="498273" y="320889"/>
                  </a:lnTo>
                  <a:lnTo>
                    <a:pt x="520966" y="320765"/>
                  </a:lnTo>
                  <a:lnTo>
                    <a:pt x="519758" y="317150"/>
                  </a:lnTo>
                  <a:lnTo>
                    <a:pt x="516177" y="309119"/>
                  </a:lnTo>
                  <a:lnTo>
                    <a:pt x="510284" y="300891"/>
                  </a:lnTo>
                  <a:lnTo>
                    <a:pt x="502144" y="296687"/>
                  </a:lnTo>
                  <a:lnTo>
                    <a:pt x="498530" y="291645"/>
                  </a:lnTo>
                  <a:lnTo>
                    <a:pt x="495101" y="278839"/>
                  </a:lnTo>
                  <a:lnTo>
                    <a:pt x="492972" y="261556"/>
                  </a:lnTo>
                  <a:lnTo>
                    <a:pt x="492895" y="258441"/>
                  </a:lnTo>
                  <a:close/>
                </a:path>
                <a:path w="641350" h="321310">
                  <a:moveTo>
                    <a:pt x="533844" y="171989"/>
                  </a:moveTo>
                  <a:lnTo>
                    <a:pt x="144772" y="171989"/>
                  </a:lnTo>
                  <a:lnTo>
                    <a:pt x="143759" y="175839"/>
                  </a:lnTo>
                  <a:lnTo>
                    <a:pt x="141737" y="185487"/>
                  </a:lnTo>
                  <a:lnTo>
                    <a:pt x="140231" y="198086"/>
                  </a:lnTo>
                  <a:lnTo>
                    <a:pt x="140766" y="210785"/>
                  </a:lnTo>
                  <a:lnTo>
                    <a:pt x="137631" y="219564"/>
                  </a:lnTo>
                  <a:lnTo>
                    <a:pt x="127755" y="224396"/>
                  </a:lnTo>
                  <a:lnTo>
                    <a:pt x="116625" y="228417"/>
                  </a:lnTo>
                  <a:lnTo>
                    <a:pt x="109730" y="234763"/>
                  </a:lnTo>
                  <a:lnTo>
                    <a:pt x="108147" y="242004"/>
                  </a:lnTo>
                  <a:lnTo>
                    <a:pt x="108589" y="247488"/>
                  </a:lnTo>
                  <a:lnTo>
                    <a:pt x="109989" y="252516"/>
                  </a:lnTo>
                  <a:lnTo>
                    <a:pt x="111282" y="258391"/>
                  </a:lnTo>
                  <a:lnTo>
                    <a:pt x="112306" y="269066"/>
                  </a:lnTo>
                  <a:lnTo>
                    <a:pt x="112777" y="278839"/>
                  </a:lnTo>
                  <a:lnTo>
                    <a:pt x="112894" y="291162"/>
                  </a:lnTo>
                  <a:lnTo>
                    <a:pt x="112676" y="295690"/>
                  </a:lnTo>
                  <a:lnTo>
                    <a:pt x="112560" y="297187"/>
                  </a:lnTo>
                  <a:lnTo>
                    <a:pt x="111965" y="302052"/>
                  </a:lnTo>
                  <a:lnTo>
                    <a:pt x="109810" y="303449"/>
                  </a:lnTo>
                  <a:lnTo>
                    <a:pt x="110185" y="315802"/>
                  </a:lnTo>
                  <a:lnTo>
                    <a:pt x="117990" y="320765"/>
                  </a:lnTo>
                  <a:lnTo>
                    <a:pt x="155985" y="320765"/>
                  </a:lnTo>
                  <a:lnTo>
                    <a:pt x="155462" y="317365"/>
                  </a:lnTo>
                  <a:lnTo>
                    <a:pt x="153361" y="309672"/>
                  </a:lnTo>
                  <a:lnTo>
                    <a:pt x="148880" y="301443"/>
                  </a:lnTo>
                  <a:lnTo>
                    <a:pt x="141217" y="296437"/>
                  </a:lnTo>
                  <a:lnTo>
                    <a:pt x="138513" y="290675"/>
                  </a:lnTo>
                  <a:lnTo>
                    <a:pt x="137072" y="278839"/>
                  </a:lnTo>
                  <a:lnTo>
                    <a:pt x="137067" y="277884"/>
                  </a:lnTo>
                  <a:lnTo>
                    <a:pt x="138398" y="264145"/>
                  </a:lnTo>
                  <a:lnTo>
                    <a:pt x="144321" y="252484"/>
                  </a:lnTo>
                  <a:lnTo>
                    <a:pt x="152588" y="251699"/>
                  </a:lnTo>
                  <a:lnTo>
                    <a:pt x="162043" y="250244"/>
                  </a:lnTo>
                  <a:lnTo>
                    <a:pt x="172011" y="248045"/>
                  </a:lnTo>
                  <a:lnTo>
                    <a:pt x="181815" y="245026"/>
                  </a:lnTo>
                  <a:lnTo>
                    <a:pt x="226278" y="245026"/>
                  </a:lnTo>
                  <a:lnTo>
                    <a:pt x="231212" y="238143"/>
                  </a:lnTo>
                  <a:lnTo>
                    <a:pt x="238875" y="229843"/>
                  </a:lnTo>
                  <a:lnTo>
                    <a:pt x="247643" y="221598"/>
                  </a:lnTo>
                  <a:lnTo>
                    <a:pt x="513199" y="221598"/>
                  </a:lnTo>
                  <a:lnTo>
                    <a:pt x="524314" y="206267"/>
                  </a:lnTo>
                  <a:lnTo>
                    <a:pt x="532609" y="185093"/>
                  </a:lnTo>
                  <a:lnTo>
                    <a:pt x="533844" y="171989"/>
                  </a:lnTo>
                  <a:close/>
                </a:path>
                <a:path w="641350" h="321310">
                  <a:moveTo>
                    <a:pt x="226278" y="245026"/>
                  </a:moveTo>
                  <a:lnTo>
                    <a:pt x="181815" y="245026"/>
                  </a:lnTo>
                  <a:lnTo>
                    <a:pt x="186414" y="261556"/>
                  </a:lnTo>
                  <a:lnTo>
                    <a:pt x="189937" y="277884"/>
                  </a:lnTo>
                  <a:lnTo>
                    <a:pt x="192216" y="291162"/>
                  </a:lnTo>
                  <a:lnTo>
                    <a:pt x="193079" y="298538"/>
                  </a:lnTo>
                  <a:lnTo>
                    <a:pt x="193234" y="304004"/>
                  </a:lnTo>
                  <a:lnTo>
                    <a:pt x="190966" y="305348"/>
                  </a:lnTo>
                  <a:lnTo>
                    <a:pt x="193925" y="317635"/>
                  </a:lnTo>
                  <a:lnTo>
                    <a:pt x="200338" y="320765"/>
                  </a:lnTo>
                  <a:lnTo>
                    <a:pt x="236681" y="320765"/>
                  </a:lnTo>
                  <a:lnTo>
                    <a:pt x="236006" y="317365"/>
                  </a:lnTo>
                  <a:lnTo>
                    <a:pt x="233538" y="309744"/>
                  </a:lnTo>
                  <a:lnTo>
                    <a:pt x="228597" y="301735"/>
                  </a:lnTo>
                  <a:lnTo>
                    <a:pt x="220511" y="297187"/>
                  </a:lnTo>
                  <a:lnTo>
                    <a:pt x="218144" y="293544"/>
                  </a:lnTo>
                  <a:lnTo>
                    <a:pt x="217287" y="285607"/>
                  </a:lnTo>
                  <a:lnTo>
                    <a:pt x="217298" y="283773"/>
                  </a:lnTo>
                  <a:lnTo>
                    <a:pt x="218208" y="272253"/>
                  </a:lnTo>
                  <a:lnTo>
                    <a:pt x="218334" y="271300"/>
                  </a:lnTo>
                  <a:lnTo>
                    <a:pt x="221813" y="254436"/>
                  </a:lnTo>
                  <a:lnTo>
                    <a:pt x="225307" y="246381"/>
                  </a:lnTo>
                  <a:lnTo>
                    <a:pt x="226278" y="245026"/>
                  </a:lnTo>
                  <a:close/>
                </a:path>
                <a:path w="641350" h="321310">
                  <a:moveTo>
                    <a:pt x="513199" y="221598"/>
                  </a:moveTo>
                  <a:lnTo>
                    <a:pt x="247643" y="221598"/>
                  </a:lnTo>
                  <a:lnTo>
                    <a:pt x="292700" y="229446"/>
                  </a:lnTo>
                  <a:lnTo>
                    <a:pt x="331213" y="240171"/>
                  </a:lnTo>
                  <a:lnTo>
                    <a:pt x="365334" y="250969"/>
                  </a:lnTo>
                  <a:lnTo>
                    <a:pt x="397220" y="259041"/>
                  </a:lnTo>
                  <a:lnTo>
                    <a:pt x="397516" y="271300"/>
                  </a:lnTo>
                  <a:lnTo>
                    <a:pt x="398719" y="283773"/>
                  </a:lnTo>
                  <a:lnTo>
                    <a:pt x="401263" y="294092"/>
                  </a:lnTo>
                  <a:lnTo>
                    <a:pt x="405580" y="299890"/>
                  </a:lnTo>
                  <a:lnTo>
                    <a:pt x="407653" y="304004"/>
                  </a:lnTo>
                  <a:lnTo>
                    <a:pt x="407737" y="304243"/>
                  </a:lnTo>
                  <a:lnTo>
                    <a:pt x="408577" y="311213"/>
                  </a:lnTo>
                  <a:lnTo>
                    <a:pt x="410108" y="317835"/>
                  </a:lnTo>
                  <a:lnTo>
                    <a:pt x="414290" y="320765"/>
                  </a:lnTo>
                  <a:lnTo>
                    <a:pt x="447229" y="320765"/>
                  </a:lnTo>
                  <a:lnTo>
                    <a:pt x="432812" y="299190"/>
                  </a:lnTo>
                  <a:lnTo>
                    <a:pt x="430756" y="295690"/>
                  </a:lnTo>
                  <a:lnTo>
                    <a:pt x="430406" y="290137"/>
                  </a:lnTo>
                  <a:lnTo>
                    <a:pt x="430462" y="283773"/>
                  </a:lnTo>
                  <a:lnTo>
                    <a:pt x="431172" y="274893"/>
                  </a:lnTo>
                  <a:lnTo>
                    <a:pt x="433663" y="261294"/>
                  </a:lnTo>
                  <a:lnTo>
                    <a:pt x="439957" y="260817"/>
                  </a:lnTo>
                  <a:lnTo>
                    <a:pt x="446161" y="259855"/>
                  </a:lnTo>
                  <a:lnTo>
                    <a:pt x="452184" y="258441"/>
                  </a:lnTo>
                  <a:lnTo>
                    <a:pt x="492895" y="258441"/>
                  </a:lnTo>
                  <a:lnTo>
                    <a:pt x="492933" y="240419"/>
                  </a:lnTo>
                  <a:lnTo>
                    <a:pt x="510791" y="224920"/>
                  </a:lnTo>
                  <a:lnTo>
                    <a:pt x="513199" y="221598"/>
                  </a:lnTo>
                  <a:close/>
                </a:path>
                <a:path w="641350" h="321310">
                  <a:moveTo>
                    <a:pt x="2142" y="212322"/>
                  </a:moveTo>
                  <a:lnTo>
                    <a:pt x="0" y="216292"/>
                  </a:lnTo>
                  <a:lnTo>
                    <a:pt x="3437" y="224034"/>
                  </a:lnTo>
                  <a:lnTo>
                    <a:pt x="14016" y="223751"/>
                  </a:lnTo>
                  <a:lnTo>
                    <a:pt x="34544" y="221598"/>
                  </a:lnTo>
                  <a:lnTo>
                    <a:pt x="54351" y="215462"/>
                  </a:lnTo>
                  <a:lnTo>
                    <a:pt x="59673" y="212737"/>
                  </a:lnTo>
                  <a:lnTo>
                    <a:pt x="14016" y="212737"/>
                  </a:lnTo>
                  <a:lnTo>
                    <a:pt x="2142" y="212322"/>
                  </a:lnTo>
                  <a:close/>
                </a:path>
                <a:path w="641350" h="321310">
                  <a:moveTo>
                    <a:pt x="242528" y="112613"/>
                  </a:moveTo>
                  <a:lnTo>
                    <a:pt x="193410" y="114340"/>
                  </a:lnTo>
                  <a:lnTo>
                    <a:pt x="162542" y="119578"/>
                  </a:lnTo>
                  <a:lnTo>
                    <a:pt x="130637" y="139775"/>
                  </a:lnTo>
                  <a:lnTo>
                    <a:pt x="88976" y="171467"/>
                  </a:lnTo>
                  <a:lnTo>
                    <a:pt x="46967" y="200504"/>
                  </a:lnTo>
                  <a:lnTo>
                    <a:pt x="14016" y="212737"/>
                  </a:lnTo>
                  <a:lnTo>
                    <a:pt x="59673" y="212737"/>
                  </a:lnTo>
                  <a:lnTo>
                    <a:pt x="76676" y="204031"/>
                  </a:lnTo>
                  <a:lnTo>
                    <a:pt x="104724" y="186005"/>
                  </a:lnTo>
                  <a:lnTo>
                    <a:pt x="119637" y="177926"/>
                  </a:lnTo>
                  <a:lnTo>
                    <a:pt x="132442" y="173762"/>
                  </a:lnTo>
                  <a:lnTo>
                    <a:pt x="141400" y="172216"/>
                  </a:lnTo>
                  <a:lnTo>
                    <a:pt x="144772" y="171989"/>
                  </a:lnTo>
                  <a:lnTo>
                    <a:pt x="533844" y="171989"/>
                  </a:lnTo>
                  <a:lnTo>
                    <a:pt x="534783" y="162027"/>
                  </a:lnTo>
                  <a:lnTo>
                    <a:pt x="534462" y="146350"/>
                  </a:lnTo>
                  <a:lnTo>
                    <a:pt x="535109" y="133313"/>
                  </a:lnTo>
                  <a:lnTo>
                    <a:pt x="536581" y="122618"/>
                  </a:lnTo>
                  <a:lnTo>
                    <a:pt x="537864" y="117475"/>
                  </a:lnTo>
                  <a:lnTo>
                    <a:pt x="389060" y="117475"/>
                  </a:lnTo>
                  <a:lnTo>
                    <a:pt x="351387" y="115282"/>
                  </a:lnTo>
                  <a:lnTo>
                    <a:pt x="298865" y="113294"/>
                  </a:lnTo>
                  <a:lnTo>
                    <a:pt x="242528" y="112613"/>
                  </a:lnTo>
                  <a:close/>
                </a:path>
                <a:path w="641350" h="321310">
                  <a:moveTo>
                    <a:pt x="570218" y="113971"/>
                  </a:moveTo>
                  <a:lnTo>
                    <a:pt x="538737" y="113971"/>
                  </a:lnTo>
                  <a:lnTo>
                    <a:pt x="545666" y="120409"/>
                  </a:lnTo>
                  <a:lnTo>
                    <a:pt x="553107" y="123554"/>
                  </a:lnTo>
                  <a:lnTo>
                    <a:pt x="557259" y="125083"/>
                  </a:lnTo>
                  <a:lnTo>
                    <a:pt x="563476" y="126726"/>
                  </a:lnTo>
                  <a:lnTo>
                    <a:pt x="569515" y="127036"/>
                  </a:lnTo>
                  <a:lnTo>
                    <a:pt x="573268" y="125281"/>
                  </a:lnTo>
                  <a:lnTo>
                    <a:pt x="572627" y="120728"/>
                  </a:lnTo>
                  <a:lnTo>
                    <a:pt x="570218" y="113971"/>
                  </a:lnTo>
                  <a:close/>
                </a:path>
                <a:path w="641350" h="321310">
                  <a:moveTo>
                    <a:pt x="536519" y="0"/>
                  </a:moveTo>
                  <a:lnTo>
                    <a:pt x="499063" y="18236"/>
                  </a:lnTo>
                  <a:lnTo>
                    <a:pt x="493934" y="33576"/>
                  </a:lnTo>
                  <a:lnTo>
                    <a:pt x="473499" y="60244"/>
                  </a:lnTo>
                  <a:lnTo>
                    <a:pt x="451544" y="86513"/>
                  </a:lnTo>
                  <a:lnTo>
                    <a:pt x="424565" y="107288"/>
                  </a:lnTo>
                  <a:lnTo>
                    <a:pt x="389060" y="117475"/>
                  </a:lnTo>
                  <a:lnTo>
                    <a:pt x="537864" y="117475"/>
                  </a:lnTo>
                  <a:lnTo>
                    <a:pt x="538737" y="113971"/>
                  </a:lnTo>
                  <a:lnTo>
                    <a:pt x="570218" y="113971"/>
                  </a:lnTo>
                  <a:lnTo>
                    <a:pt x="570127" y="113716"/>
                  </a:lnTo>
                  <a:lnTo>
                    <a:pt x="567893" y="103357"/>
                  </a:lnTo>
                  <a:lnTo>
                    <a:pt x="566049" y="92059"/>
                  </a:lnTo>
                  <a:lnTo>
                    <a:pt x="564718" y="82233"/>
                  </a:lnTo>
                  <a:lnTo>
                    <a:pt x="574227" y="78639"/>
                  </a:lnTo>
                  <a:lnTo>
                    <a:pt x="585621" y="77730"/>
                  </a:lnTo>
                  <a:lnTo>
                    <a:pt x="604078" y="77730"/>
                  </a:lnTo>
                  <a:lnTo>
                    <a:pt x="607719" y="77627"/>
                  </a:lnTo>
                  <a:lnTo>
                    <a:pt x="621352" y="76055"/>
                  </a:lnTo>
                  <a:lnTo>
                    <a:pt x="621885" y="70284"/>
                  </a:lnTo>
                  <a:lnTo>
                    <a:pt x="621885" y="66615"/>
                  </a:lnTo>
                  <a:lnTo>
                    <a:pt x="630220" y="62418"/>
                  </a:lnTo>
                  <a:lnTo>
                    <a:pt x="637027" y="56648"/>
                  </a:lnTo>
                  <a:lnTo>
                    <a:pt x="640981" y="50092"/>
                  </a:lnTo>
                  <a:lnTo>
                    <a:pt x="640758" y="43538"/>
                  </a:lnTo>
                  <a:lnTo>
                    <a:pt x="633632" y="37639"/>
                  </a:lnTo>
                  <a:lnTo>
                    <a:pt x="620709" y="32528"/>
                  </a:lnTo>
                  <a:lnTo>
                    <a:pt x="606409" y="28203"/>
                  </a:lnTo>
                  <a:lnTo>
                    <a:pt x="595155" y="24664"/>
                  </a:lnTo>
                  <a:lnTo>
                    <a:pt x="584142" y="20469"/>
                  </a:lnTo>
                  <a:lnTo>
                    <a:pt x="581538" y="11549"/>
                  </a:lnTo>
                  <a:lnTo>
                    <a:pt x="578690" y="9842"/>
                  </a:lnTo>
                  <a:lnTo>
                    <a:pt x="570499" y="6043"/>
                  </a:lnTo>
                  <a:lnTo>
                    <a:pt x="557490" y="2131"/>
                  </a:lnTo>
                  <a:lnTo>
                    <a:pt x="540189" y="86"/>
                  </a:lnTo>
                  <a:lnTo>
                    <a:pt x="536519" y="0"/>
                  </a:lnTo>
                  <a:close/>
                </a:path>
                <a:path w="641350" h="321310">
                  <a:moveTo>
                    <a:pt x="604078" y="77730"/>
                  </a:moveTo>
                  <a:lnTo>
                    <a:pt x="585621" y="77730"/>
                  </a:lnTo>
                  <a:lnTo>
                    <a:pt x="597314" y="77921"/>
                  </a:lnTo>
                  <a:lnTo>
                    <a:pt x="604078" y="77730"/>
                  </a:lnTo>
                  <a:close/>
                </a:path>
              </a:pathLst>
            </a:custGeom>
            <a:solidFill>
              <a:srgbClr val="7560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458264" y="2723224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540188" y="24"/>
                  </a:moveTo>
                  <a:lnTo>
                    <a:pt x="499062" y="18173"/>
                  </a:lnTo>
                  <a:lnTo>
                    <a:pt x="493934" y="33513"/>
                  </a:lnTo>
                  <a:lnTo>
                    <a:pt x="473498" y="60181"/>
                  </a:lnTo>
                  <a:lnTo>
                    <a:pt x="451543" y="86450"/>
                  </a:lnTo>
                  <a:lnTo>
                    <a:pt x="424565" y="107226"/>
                  </a:lnTo>
                  <a:lnTo>
                    <a:pt x="389060" y="117412"/>
                  </a:lnTo>
                  <a:lnTo>
                    <a:pt x="351386" y="115220"/>
                  </a:lnTo>
                  <a:lnTo>
                    <a:pt x="298865" y="113232"/>
                  </a:lnTo>
                  <a:lnTo>
                    <a:pt x="242528" y="112551"/>
                  </a:lnTo>
                  <a:lnTo>
                    <a:pt x="193409" y="114278"/>
                  </a:lnTo>
                  <a:lnTo>
                    <a:pt x="130637" y="139712"/>
                  </a:lnTo>
                  <a:lnTo>
                    <a:pt x="88976" y="171405"/>
                  </a:lnTo>
                  <a:lnTo>
                    <a:pt x="46966" y="200442"/>
                  </a:lnTo>
                  <a:lnTo>
                    <a:pt x="14016" y="212675"/>
                  </a:lnTo>
                  <a:lnTo>
                    <a:pt x="2141" y="212260"/>
                  </a:lnTo>
                  <a:lnTo>
                    <a:pt x="0" y="216229"/>
                  </a:lnTo>
                  <a:lnTo>
                    <a:pt x="3437" y="223972"/>
                  </a:lnTo>
                  <a:lnTo>
                    <a:pt x="14016" y="223688"/>
                  </a:lnTo>
                  <a:lnTo>
                    <a:pt x="34535" y="221538"/>
                  </a:lnTo>
                  <a:lnTo>
                    <a:pt x="54351" y="215400"/>
                  </a:lnTo>
                  <a:lnTo>
                    <a:pt x="76676" y="203970"/>
                  </a:lnTo>
                  <a:lnTo>
                    <a:pt x="104723" y="185944"/>
                  </a:lnTo>
                  <a:lnTo>
                    <a:pt x="119636" y="177864"/>
                  </a:lnTo>
                  <a:lnTo>
                    <a:pt x="132441" y="173700"/>
                  </a:lnTo>
                  <a:lnTo>
                    <a:pt x="141399" y="172154"/>
                  </a:lnTo>
                  <a:lnTo>
                    <a:pt x="144771" y="171927"/>
                  </a:lnTo>
                  <a:lnTo>
                    <a:pt x="143758" y="175776"/>
                  </a:lnTo>
                  <a:lnTo>
                    <a:pt x="141736" y="185425"/>
                  </a:lnTo>
                  <a:lnTo>
                    <a:pt x="140231" y="198024"/>
                  </a:lnTo>
                  <a:lnTo>
                    <a:pt x="140766" y="210723"/>
                  </a:lnTo>
                  <a:lnTo>
                    <a:pt x="137631" y="219502"/>
                  </a:lnTo>
                  <a:lnTo>
                    <a:pt x="127755" y="224334"/>
                  </a:lnTo>
                  <a:lnTo>
                    <a:pt x="116625" y="228355"/>
                  </a:lnTo>
                  <a:lnTo>
                    <a:pt x="109729" y="234701"/>
                  </a:lnTo>
                  <a:lnTo>
                    <a:pt x="108147" y="241942"/>
                  </a:lnTo>
                  <a:lnTo>
                    <a:pt x="108588" y="247426"/>
                  </a:lnTo>
                  <a:lnTo>
                    <a:pt x="109988" y="252454"/>
                  </a:lnTo>
                  <a:lnTo>
                    <a:pt x="111281" y="258329"/>
                  </a:lnTo>
                  <a:lnTo>
                    <a:pt x="112305" y="269004"/>
                  </a:lnTo>
                  <a:lnTo>
                    <a:pt x="112847" y="280244"/>
                  </a:lnTo>
                  <a:lnTo>
                    <a:pt x="112943" y="290075"/>
                  </a:lnTo>
                  <a:lnTo>
                    <a:pt x="112633" y="296524"/>
                  </a:lnTo>
                  <a:lnTo>
                    <a:pt x="111965" y="301990"/>
                  </a:lnTo>
                  <a:lnTo>
                    <a:pt x="109810" y="303387"/>
                  </a:lnTo>
                  <a:lnTo>
                    <a:pt x="109980" y="308989"/>
                  </a:lnTo>
                  <a:lnTo>
                    <a:pt x="110185" y="315739"/>
                  </a:lnTo>
                  <a:lnTo>
                    <a:pt x="117990" y="320703"/>
                  </a:lnTo>
                  <a:lnTo>
                    <a:pt x="123496" y="320703"/>
                  </a:lnTo>
                  <a:lnTo>
                    <a:pt x="130895" y="320703"/>
                  </a:lnTo>
                  <a:lnTo>
                    <a:pt x="141804" y="320703"/>
                  </a:lnTo>
                  <a:lnTo>
                    <a:pt x="151682" y="320703"/>
                  </a:lnTo>
                  <a:lnTo>
                    <a:pt x="155984" y="320703"/>
                  </a:lnTo>
                  <a:lnTo>
                    <a:pt x="155462" y="317303"/>
                  </a:lnTo>
                  <a:lnTo>
                    <a:pt x="153360" y="309610"/>
                  </a:lnTo>
                  <a:lnTo>
                    <a:pt x="148879" y="301380"/>
                  </a:lnTo>
                  <a:lnTo>
                    <a:pt x="141217" y="296374"/>
                  </a:lnTo>
                  <a:lnTo>
                    <a:pt x="138513" y="290613"/>
                  </a:lnTo>
                  <a:lnTo>
                    <a:pt x="137017" y="278331"/>
                  </a:lnTo>
                  <a:lnTo>
                    <a:pt x="138397" y="264083"/>
                  </a:lnTo>
                  <a:lnTo>
                    <a:pt x="144320" y="252422"/>
                  </a:lnTo>
                  <a:lnTo>
                    <a:pt x="152587" y="251637"/>
                  </a:lnTo>
                  <a:lnTo>
                    <a:pt x="162043" y="250182"/>
                  </a:lnTo>
                  <a:lnTo>
                    <a:pt x="172010" y="247982"/>
                  </a:lnTo>
                  <a:lnTo>
                    <a:pt x="181814" y="244963"/>
                  </a:lnTo>
                  <a:lnTo>
                    <a:pt x="186413" y="261493"/>
                  </a:lnTo>
                  <a:lnTo>
                    <a:pt x="189937" y="277822"/>
                  </a:lnTo>
                  <a:lnTo>
                    <a:pt x="192215" y="291100"/>
                  </a:lnTo>
                  <a:lnTo>
                    <a:pt x="193078" y="298477"/>
                  </a:lnTo>
                  <a:lnTo>
                    <a:pt x="193233" y="303942"/>
                  </a:lnTo>
                  <a:lnTo>
                    <a:pt x="190965" y="305287"/>
                  </a:lnTo>
                  <a:lnTo>
                    <a:pt x="192327" y="310941"/>
                  </a:lnTo>
                  <a:lnTo>
                    <a:pt x="193924" y="317573"/>
                  </a:lnTo>
                  <a:lnTo>
                    <a:pt x="200337" y="320703"/>
                  </a:lnTo>
                  <a:lnTo>
                    <a:pt x="205843" y="320703"/>
                  </a:lnTo>
                  <a:lnTo>
                    <a:pt x="212984" y="320703"/>
                  </a:lnTo>
                  <a:lnTo>
                    <a:pt x="223326" y="320703"/>
                  </a:lnTo>
                  <a:lnTo>
                    <a:pt x="232635" y="320703"/>
                  </a:lnTo>
                  <a:lnTo>
                    <a:pt x="236679" y="320703"/>
                  </a:lnTo>
                  <a:lnTo>
                    <a:pt x="236006" y="317307"/>
                  </a:lnTo>
                  <a:lnTo>
                    <a:pt x="233537" y="309682"/>
                  </a:lnTo>
                  <a:lnTo>
                    <a:pt x="228597" y="301673"/>
                  </a:lnTo>
                  <a:lnTo>
                    <a:pt x="220510" y="297125"/>
                  </a:lnTo>
                  <a:lnTo>
                    <a:pt x="218144" y="293482"/>
                  </a:lnTo>
                  <a:lnTo>
                    <a:pt x="221812" y="254374"/>
                  </a:lnTo>
                  <a:lnTo>
                    <a:pt x="247642" y="221536"/>
                  </a:lnTo>
                  <a:lnTo>
                    <a:pt x="292700" y="229384"/>
                  </a:lnTo>
                  <a:lnTo>
                    <a:pt x="331212" y="240109"/>
                  </a:lnTo>
                  <a:lnTo>
                    <a:pt x="365334" y="250908"/>
                  </a:lnTo>
                  <a:lnTo>
                    <a:pt x="397219" y="258980"/>
                  </a:lnTo>
                  <a:lnTo>
                    <a:pt x="397515" y="271238"/>
                  </a:lnTo>
                  <a:lnTo>
                    <a:pt x="398718" y="283711"/>
                  </a:lnTo>
                  <a:lnTo>
                    <a:pt x="401262" y="294030"/>
                  </a:lnTo>
                  <a:lnTo>
                    <a:pt x="405579" y="299828"/>
                  </a:lnTo>
                  <a:lnTo>
                    <a:pt x="407725" y="304087"/>
                  </a:lnTo>
                  <a:lnTo>
                    <a:pt x="408577" y="311152"/>
                  </a:lnTo>
                  <a:lnTo>
                    <a:pt x="410107" y="317773"/>
                  </a:lnTo>
                  <a:lnTo>
                    <a:pt x="414289" y="320703"/>
                  </a:lnTo>
                  <a:lnTo>
                    <a:pt x="422103" y="320703"/>
                  </a:lnTo>
                  <a:lnTo>
                    <a:pt x="433129" y="320703"/>
                  </a:lnTo>
                  <a:lnTo>
                    <a:pt x="442971" y="320703"/>
                  </a:lnTo>
                  <a:lnTo>
                    <a:pt x="447228" y="320703"/>
                  </a:lnTo>
                  <a:lnTo>
                    <a:pt x="446482" y="317479"/>
                  </a:lnTo>
                  <a:lnTo>
                    <a:pt x="444037" y="310309"/>
                  </a:lnTo>
                  <a:lnTo>
                    <a:pt x="439584" y="302941"/>
                  </a:lnTo>
                  <a:lnTo>
                    <a:pt x="432811" y="299127"/>
                  </a:lnTo>
                  <a:lnTo>
                    <a:pt x="430755" y="295628"/>
                  </a:lnTo>
                  <a:lnTo>
                    <a:pt x="430206" y="286912"/>
                  </a:lnTo>
                  <a:lnTo>
                    <a:pt x="431172" y="274830"/>
                  </a:lnTo>
                  <a:lnTo>
                    <a:pt x="433662" y="261233"/>
                  </a:lnTo>
                  <a:lnTo>
                    <a:pt x="439956" y="260755"/>
                  </a:lnTo>
                  <a:lnTo>
                    <a:pt x="446159" y="259794"/>
                  </a:lnTo>
                  <a:lnTo>
                    <a:pt x="452184" y="258379"/>
                  </a:lnTo>
                  <a:lnTo>
                    <a:pt x="456323" y="272191"/>
                  </a:lnTo>
                  <a:lnTo>
                    <a:pt x="461150" y="285545"/>
                  </a:lnTo>
                  <a:lnTo>
                    <a:pt x="466301" y="295816"/>
                  </a:lnTo>
                  <a:lnTo>
                    <a:pt x="471407" y="300379"/>
                  </a:lnTo>
                  <a:lnTo>
                    <a:pt x="476977" y="304181"/>
                  </a:lnTo>
                  <a:lnTo>
                    <a:pt x="480738" y="311034"/>
                  </a:lnTo>
                  <a:lnTo>
                    <a:pt x="484301" y="317641"/>
                  </a:lnTo>
                  <a:lnTo>
                    <a:pt x="489278" y="320703"/>
                  </a:lnTo>
                  <a:lnTo>
                    <a:pt x="498273" y="320827"/>
                  </a:lnTo>
                  <a:lnTo>
                    <a:pt x="508716" y="320813"/>
                  </a:lnTo>
                  <a:lnTo>
                    <a:pt x="517362" y="320744"/>
                  </a:lnTo>
                  <a:lnTo>
                    <a:pt x="520966" y="320703"/>
                  </a:lnTo>
                  <a:lnTo>
                    <a:pt x="519758" y="317088"/>
                  </a:lnTo>
                  <a:lnTo>
                    <a:pt x="516176" y="309057"/>
                  </a:lnTo>
                  <a:lnTo>
                    <a:pt x="510284" y="300829"/>
                  </a:lnTo>
                  <a:lnTo>
                    <a:pt x="502143" y="296624"/>
                  </a:lnTo>
                  <a:lnTo>
                    <a:pt x="498530" y="291583"/>
                  </a:lnTo>
                  <a:lnTo>
                    <a:pt x="495100" y="278776"/>
                  </a:lnTo>
                  <a:lnTo>
                    <a:pt x="492889" y="260828"/>
                  </a:lnTo>
                  <a:lnTo>
                    <a:pt x="492932" y="240358"/>
                  </a:lnTo>
                  <a:lnTo>
                    <a:pt x="510789" y="224858"/>
                  </a:lnTo>
                  <a:lnTo>
                    <a:pt x="524313" y="206205"/>
                  </a:lnTo>
                  <a:lnTo>
                    <a:pt x="532608" y="185030"/>
                  </a:lnTo>
                  <a:lnTo>
                    <a:pt x="534782" y="161965"/>
                  </a:lnTo>
                  <a:lnTo>
                    <a:pt x="534462" y="146288"/>
                  </a:lnTo>
                  <a:lnTo>
                    <a:pt x="535108" y="133251"/>
                  </a:lnTo>
                  <a:lnTo>
                    <a:pt x="536580" y="122556"/>
                  </a:lnTo>
                  <a:lnTo>
                    <a:pt x="538737" y="113908"/>
                  </a:lnTo>
                  <a:lnTo>
                    <a:pt x="545666" y="120348"/>
                  </a:lnTo>
                  <a:lnTo>
                    <a:pt x="553106" y="123492"/>
                  </a:lnTo>
                  <a:lnTo>
                    <a:pt x="557258" y="125021"/>
                  </a:lnTo>
                  <a:lnTo>
                    <a:pt x="563476" y="126664"/>
                  </a:lnTo>
                  <a:lnTo>
                    <a:pt x="569515" y="126974"/>
                  </a:lnTo>
                  <a:lnTo>
                    <a:pt x="573267" y="125218"/>
                  </a:lnTo>
                  <a:lnTo>
                    <a:pt x="572627" y="120666"/>
                  </a:lnTo>
                  <a:lnTo>
                    <a:pt x="570127" y="113654"/>
                  </a:lnTo>
                  <a:lnTo>
                    <a:pt x="567893" y="103295"/>
                  </a:lnTo>
                  <a:lnTo>
                    <a:pt x="566048" y="91997"/>
                  </a:lnTo>
                  <a:lnTo>
                    <a:pt x="564717" y="82171"/>
                  </a:lnTo>
                  <a:lnTo>
                    <a:pt x="574226" y="78576"/>
                  </a:lnTo>
                  <a:lnTo>
                    <a:pt x="585621" y="77668"/>
                  </a:lnTo>
                  <a:lnTo>
                    <a:pt x="597313" y="77859"/>
                  </a:lnTo>
                  <a:lnTo>
                    <a:pt x="607718" y="77565"/>
                  </a:lnTo>
                  <a:lnTo>
                    <a:pt x="621352" y="75992"/>
                  </a:lnTo>
                  <a:lnTo>
                    <a:pt x="621885" y="70222"/>
                  </a:lnTo>
                  <a:lnTo>
                    <a:pt x="621885" y="66552"/>
                  </a:lnTo>
                  <a:lnTo>
                    <a:pt x="630220" y="62356"/>
                  </a:lnTo>
                  <a:lnTo>
                    <a:pt x="637027" y="56586"/>
                  </a:lnTo>
                  <a:lnTo>
                    <a:pt x="640981" y="50030"/>
                  </a:lnTo>
                  <a:lnTo>
                    <a:pt x="640757" y="43475"/>
                  </a:lnTo>
                  <a:lnTo>
                    <a:pt x="633632" y="37577"/>
                  </a:lnTo>
                  <a:lnTo>
                    <a:pt x="620708" y="32466"/>
                  </a:lnTo>
                  <a:lnTo>
                    <a:pt x="606408" y="28141"/>
                  </a:lnTo>
                  <a:lnTo>
                    <a:pt x="595153" y="24603"/>
                  </a:lnTo>
                  <a:lnTo>
                    <a:pt x="584142" y="20407"/>
                  </a:lnTo>
                  <a:lnTo>
                    <a:pt x="581537" y="11487"/>
                  </a:lnTo>
                  <a:lnTo>
                    <a:pt x="578690" y="9781"/>
                  </a:lnTo>
                  <a:lnTo>
                    <a:pt x="570498" y="5981"/>
                  </a:lnTo>
                  <a:lnTo>
                    <a:pt x="557489" y="2069"/>
                  </a:lnTo>
                  <a:lnTo>
                    <a:pt x="540188" y="24"/>
                  </a:lnTo>
                  <a:close/>
                </a:path>
              </a:pathLst>
            </a:custGeom>
            <a:ln w="12700">
              <a:solidFill>
                <a:srgbClr val="7560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97725" y="2076904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492895" y="258441"/>
                  </a:moveTo>
                  <a:lnTo>
                    <a:pt x="452184" y="258441"/>
                  </a:lnTo>
                  <a:lnTo>
                    <a:pt x="456323" y="272253"/>
                  </a:lnTo>
                  <a:lnTo>
                    <a:pt x="461151" y="285607"/>
                  </a:lnTo>
                  <a:lnTo>
                    <a:pt x="466301" y="295878"/>
                  </a:lnTo>
                  <a:lnTo>
                    <a:pt x="471407" y="300441"/>
                  </a:lnTo>
                  <a:lnTo>
                    <a:pt x="476978" y="304243"/>
                  </a:lnTo>
                  <a:lnTo>
                    <a:pt x="480801" y="311213"/>
                  </a:lnTo>
                  <a:lnTo>
                    <a:pt x="484301" y="317703"/>
                  </a:lnTo>
                  <a:lnTo>
                    <a:pt x="489278" y="320765"/>
                  </a:lnTo>
                  <a:lnTo>
                    <a:pt x="498273" y="320889"/>
                  </a:lnTo>
                  <a:lnTo>
                    <a:pt x="520966" y="320765"/>
                  </a:lnTo>
                  <a:lnTo>
                    <a:pt x="519758" y="317150"/>
                  </a:lnTo>
                  <a:lnTo>
                    <a:pt x="516177" y="309119"/>
                  </a:lnTo>
                  <a:lnTo>
                    <a:pt x="510284" y="300891"/>
                  </a:lnTo>
                  <a:lnTo>
                    <a:pt x="502144" y="296687"/>
                  </a:lnTo>
                  <a:lnTo>
                    <a:pt x="498530" y="291644"/>
                  </a:lnTo>
                  <a:lnTo>
                    <a:pt x="495100" y="278838"/>
                  </a:lnTo>
                  <a:lnTo>
                    <a:pt x="492972" y="261556"/>
                  </a:lnTo>
                  <a:lnTo>
                    <a:pt x="492895" y="258441"/>
                  </a:lnTo>
                  <a:close/>
                </a:path>
                <a:path w="641350" h="321310">
                  <a:moveTo>
                    <a:pt x="533843" y="171989"/>
                  </a:moveTo>
                  <a:lnTo>
                    <a:pt x="144771" y="171989"/>
                  </a:lnTo>
                  <a:lnTo>
                    <a:pt x="143758" y="175839"/>
                  </a:lnTo>
                  <a:lnTo>
                    <a:pt x="141736" y="185487"/>
                  </a:lnTo>
                  <a:lnTo>
                    <a:pt x="140231" y="198086"/>
                  </a:lnTo>
                  <a:lnTo>
                    <a:pt x="140766" y="210785"/>
                  </a:lnTo>
                  <a:lnTo>
                    <a:pt x="137631" y="219564"/>
                  </a:lnTo>
                  <a:lnTo>
                    <a:pt x="127755" y="224396"/>
                  </a:lnTo>
                  <a:lnTo>
                    <a:pt x="116625" y="228417"/>
                  </a:lnTo>
                  <a:lnTo>
                    <a:pt x="109730" y="234763"/>
                  </a:lnTo>
                  <a:lnTo>
                    <a:pt x="108147" y="242004"/>
                  </a:lnTo>
                  <a:lnTo>
                    <a:pt x="108588" y="247488"/>
                  </a:lnTo>
                  <a:lnTo>
                    <a:pt x="109988" y="252516"/>
                  </a:lnTo>
                  <a:lnTo>
                    <a:pt x="111281" y="258391"/>
                  </a:lnTo>
                  <a:lnTo>
                    <a:pt x="112306" y="269066"/>
                  </a:lnTo>
                  <a:lnTo>
                    <a:pt x="112776" y="278838"/>
                  </a:lnTo>
                  <a:lnTo>
                    <a:pt x="112894" y="291162"/>
                  </a:lnTo>
                  <a:lnTo>
                    <a:pt x="112676" y="295690"/>
                  </a:lnTo>
                  <a:lnTo>
                    <a:pt x="112560" y="297187"/>
                  </a:lnTo>
                  <a:lnTo>
                    <a:pt x="111965" y="302052"/>
                  </a:lnTo>
                  <a:lnTo>
                    <a:pt x="109810" y="303449"/>
                  </a:lnTo>
                  <a:lnTo>
                    <a:pt x="110185" y="315802"/>
                  </a:lnTo>
                  <a:lnTo>
                    <a:pt x="117990" y="320765"/>
                  </a:lnTo>
                  <a:lnTo>
                    <a:pt x="155985" y="320765"/>
                  </a:lnTo>
                  <a:lnTo>
                    <a:pt x="155462" y="317365"/>
                  </a:lnTo>
                  <a:lnTo>
                    <a:pt x="153361" y="309672"/>
                  </a:lnTo>
                  <a:lnTo>
                    <a:pt x="148879" y="301443"/>
                  </a:lnTo>
                  <a:lnTo>
                    <a:pt x="141217" y="296437"/>
                  </a:lnTo>
                  <a:lnTo>
                    <a:pt x="138513" y="290675"/>
                  </a:lnTo>
                  <a:lnTo>
                    <a:pt x="137071" y="278838"/>
                  </a:lnTo>
                  <a:lnTo>
                    <a:pt x="137067" y="277884"/>
                  </a:lnTo>
                  <a:lnTo>
                    <a:pt x="138397" y="264145"/>
                  </a:lnTo>
                  <a:lnTo>
                    <a:pt x="144320" y="252484"/>
                  </a:lnTo>
                  <a:lnTo>
                    <a:pt x="152587" y="251699"/>
                  </a:lnTo>
                  <a:lnTo>
                    <a:pt x="162043" y="250244"/>
                  </a:lnTo>
                  <a:lnTo>
                    <a:pt x="172011" y="248045"/>
                  </a:lnTo>
                  <a:lnTo>
                    <a:pt x="181815" y="245026"/>
                  </a:lnTo>
                  <a:lnTo>
                    <a:pt x="226278" y="245026"/>
                  </a:lnTo>
                  <a:lnTo>
                    <a:pt x="231211" y="238143"/>
                  </a:lnTo>
                  <a:lnTo>
                    <a:pt x="238874" y="229843"/>
                  </a:lnTo>
                  <a:lnTo>
                    <a:pt x="247643" y="221598"/>
                  </a:lnTo>
                  <a:lnTo>
                    <a:pt x="513197" y="221598"/>
                  </a:lnTo>
                  <a:lnTo>
                    <a:pt x="524312" y="206267"/>
                  </a:lnTo>
                  <a:lnTo>
                    <a:pt x="532608" y="185092"/>
                  </a:lnTo>
                  <a:lnTo>
                    <a:pt x="533843" y="171989"/>
                  </a:lnTo>
                  <a:close/>
                </a:path>
                <a:path w="641350" h="321310">
                  <a:moveTo>
                    <a:pt x="226278" y="245026"/>
                  </a:moveTo>
                  <a:lnTo>
                    <a:pt x="181815" y="245026"/>
                  </a:lnTo>
                  <a:lnTo>
                    <a:pt x="186413" y="261556"/>
                  </a:lnTo>
                  <a:lnTo>
                    <a:pt x="189937" y="277884"/>
                  </a:lnTo>
                  <a:lnTo>
                    <a:pt x="192215" y="291162"/>
                  </a:lnTo>
                  <a:lnTo>
                    <a:pt x="193078" y="298538"/>
                  </a:lnTo>
                  <a:lnTo>
                    <a:pt x="193234" y="304004"/>
                  </a:lnTo>
                  <a:lnTo>
                    <a:pt x="190966" y="305348"/>
                  </a:lnTo>
                  <a:lnTo>
                    <a:pt x="193925" y="317635"/>
                  </a:lnTo>
                  <a:lnTo>
                    <a:pt x="200337" y="320765"/>
                  </a:lnTo>
                  <a:lnTo>
                    <a:pt x="236679" y="320765"/>
                  </a:lnTo>
                  <a:lnTo>
                    <a:pt x="236005" y="317365"/>
                  </a:lnTo>
                  <a:lnTo>
                    <a:pt x="233537" y="309744"/>
                  </a:lnTo>
                  <a:lnTo>
                    <a:pt x="228597" y="301735"/>
                  </a:lnTo>
                  <a:lnTo>
                    <a:pt x="220511" y="297187"/>
                  </a:lnTo>
                  <a:lnTo>
                    <a:pt x="218144" y="293544"/>
                  </a:lnTo>
                  <a:lnTo>
                    <a:pt x="217286" y="285607"/>
                  </a:lnTo>
                  <a:lnTo>
                    <a:pt x="217298" y="283773"/>
                  </a:lnTo>
                  <a:lnTo>
                    <a:pt x="218207" y="272253"/>
                  </a:lnTo>
                  <a:lnTo>
                    <a:pt x="218334" y="271300"/>
                  </a:lnTo>
                  <a:lnTo>
                    <a:pt x="221813" y="254436"/>
                  </a:lnTo>
                  <a:lnTo>
                    <a:pt x="225306" y="246380"/>
                  </a:lnTo>
                  <a:lnTo>
                    <a:pt x="226278" y="245026"/>
                  </a:lnTo>
                  <a:close/>
                </a:path>
                <a:path w="641350" h="321310">
                  <a:moveTo>
                    <a:pt x="513197" y="221598"/>
                  </a:moveTo>
                  <a:lnTo>
                    <a:pt x="247643" y="221598"/>
                  </a:lnTo>
                  <a:lnTo>
                    <a:pt x="292700" y="229446"/>
                  </a:lnTo>
                  <a:lnTo>
                    <a:pt x="331212" y="240171"/>
                  </a:lnTo>
                  <a:lnTo>
                    <a:pt x="365334" y="250969"/>
                  </a:lnTo>
                  <a:lnTo>
                    <a:pt x="397220" y="259041"/>
                  </a:lnTo>
                  <a:lnTo>
                    <a:pt x="397516" y="271300"/>
                  </a:lnTo>
                  <a:lnTo>
                    <a:pt x="398719" y="283773"/>
                  </a:lnTo>
                  <a:lnTo>
                    <a:pt x="401262" y="294092"/>
                  </a:lnTo>
                  <a:lnTo>
                    <a:pt x="405579" y="299890"/>
                  </a:lnTo>
                  <a:lnTo>
                    <a:pt x="407653" y="304004"/>
                  </a:lnTo>
                  <a:lnTo>
                    <a:pt x="407737" y="304243"/>
                  </a:lnTo>
                  <a:lnTo>
                    <a:pt x="408577" y="311213"/>
                  </a:lnTo>
                  <a:lnTo>
                    <a:pt x="410108" y="317835"/>
                  </a:lnTo>
                  <a:lnTo>
                    <a:pt x="414290" y="320765"/>
                  </a:lnTo>
                  <a:lnTo>
                    <a:pt x="447229" y="320765"/>
                  </a:lnTo>
                  <a:lnTo>
                    <a:pt x="432812" y="299190"/>
                  </a:lnTo>
                  <a:lnTo>
                    <a:pt x="430755" y="295690"/>
                  </a:lnTo>
                  <a:lnTo>
                    <a:pt x="430405" y="290137"/>
                  </a:lnTo>
                  <a:lnTo>
                    <a:pt x="430462" y="283773"/>
                  </a:lnTo>
                  <a:lnTo>
                    <a:pt x="431172" y="274893"/>
                  </a:lnTo>
                  <a:lnTo>
                    <a:pt x="433663" y="261294"/>
                  </a:lnTo>
                  <a:lnTo>
                    <a:pt x="439957" y="260817"/>
                  </a:lnTo>
                  <a:lnTo>
                    <a:pt x="446159" y="259855"/>
                  </a:lnTo>
                  <a:lnTo>
                    <a:pt x="452184" y="258441"/>
                  </a:lnTo>
                  <a:lnTo>
                    <a:pt x="492895" y="258441"/>
                  </a:lnTo>
                  <a:lnTo>
                    <a:pt x="492932" y="240419"/>
                  </a:lnTo>
                  <a:lnTo>
                    <a:pt x="510789" y="224920"/>
                  </a:lnTo>
                  <a:lnTo>
                    <a:pt x="513197" y="221598"/>
                  </a:lnTo>
                  <a:close/>
                </a:path>
                <a:path w="641350" h="321310">
                  <a:moveTo>
                    <a:pt x="2142" y="212322"/>
                  </a:moveTo>
                  <a:lnTo>
                    <a:pt x="0" y="216291"/>
                  </a:lnTo>
                  <a:lnTo>
                    <a:pt x="3437" y="224034"/>
                  </a:lnTo>
                  <a:lnTo>
                    <a:pt x="14016" y="223751"/>
                  </a:lnTo>
                  <a:lnTo>
                    <a:pt x="34544" y="221598"/>
                  </a:lnTo>
                  <a:lnTo>
                    <a:pt x="54351" y="215462"/>
                  </a:lnTo>
                  <a:lnTo>
                    <a:pt x="59673" y="212737"/>
                  </a:lnTo>
                  <a:lnTo>
                    <a:pt x="14016" y="212737"/>
                  </a:lnTo>
                  <a:lnTo>
                    <a:pt x="2142" y="212322"/>
                  </a:lnTo>
                  <a:close/>
                </a:path>
                <a:path w="641350" h="321310">
                  <a:moveTo>
                    <a:pt x="242528" y="112612"/>
                  </a:moveTo>
                  <a:lnTo>
                    <a:pt x="193410" y="114339"/>
                  </a:lnTo>
                  <a:lnTo>
                    <a:pt x="162542" y="119576"/>
                  </a:lnTo>
                  <a:lnTo>
                    <a:pt x="130637" y="139774"/>
                  </a:lnTo>
                  <a:lnTo>
                    <a:pt x="88976" y="171466"/>
                  </a:lnTo>
                  <a:lnTo>
                    <a:pt x="46967" y="200504"/>
                  </a:lnTo>
                  <a:lnTo>
                    <a:pt x="14016" y="212737"/>
                  </a:lnTo>
                  <a:lnTo>
                    <a:pt x="59673" y="212737"/>
                  </a:lnTo>
                  <a:lnTo>
                    <a:pt x="76676" y="204031"/>
                  </a:lnTo>
                  <a:lnTo>
                    <a:pt x="104724" y="186005"/>
                  </a:lnTo>
                  <a:lnTo>
                    <a:pt x="119637" y="177926"/>
                  </a:lnTo>
                  <a:lnTo>
                    <a:pt x="132441" y="173762"/>
                  </a:lnTo>
                  <a:lnTo>
                    <a:pt x="141398" y="172216"/>
                  </a:lnTo>
                  <a:lnTo>
                    <a:pt x="144771" y="171989"/>
                  </a:lnTo>
                  <a:lnTo>
                    <a:pt x="533843" y="171989"/>
                  </a:lnTo>
                  <a:lnTo>
                    <a:pt x="534783" y="162027"/>
                  </a:lnTo>
                  <a:lnTo>
                    <a:pt x="534462" y="146350"/>
                  </a:lnTo>
                  <a:lnTo>
                    <a:pt x="535109" y="133313"/>
                  </a:lnTo>
                  <a:lnTo>
                    <a:pt x="536581" y="122618"/>
                  </a:lnTo>
                  <a:lnTo>
                    <a:pt x="537864" y="117475"/>
                  </a:lnTo>
                  <a:lnTo>
                    <a:pt x="389060" y="117475"/>
                  </a:lnTo>
                  <a:lnTo>
                    <a:pt x="351387" y="115282"/>
                  </a:lnTo>
                  <a:lnTo>
                    <a:pt x="298865" y="113294"/>
                  </a:lnTo>
                  <a:lnTo>
                    <a:pt x="242528" y="112612"/>
                  </a:lnTo>
                  <a:close/>
                </a:path>
                <a:path w="641350" h="321310">
                  <a:moveTo>
                    <a:pt x="570218" y="113971"/>
                  </a:moveTo>
                  <a:lnTo>
                    <a:pt x="538737" y="113971"/>
                  </a:lnTo>
                  <a:lnTo>
                    <a:pt x="545666" y="120409"/>
                  </a:lnTo>
                  <a:lnTo>
                    <a:pt x="553106" y="123554"/>
                  </a:lnTo>
                  <a:lnTo>
                    <a:pt x="557259" y="125083"/>
                  </a:lnTo>
                  <a:lnTo>
                    <a:pt x="563476" y="126726"/>
                  </a:lnTo>
                  <a:lnTo>
                    <a:pt x="569515" y="127035"/>
                  </a:lnTo>
                  <a:lnTo>
                    <a:pt x="573268" y="125280"/>
                  </a:lnTo>
                  <a:lnTo>
                    <a:pt x="572627" y="120728"/>
                  </a:lnTo>
                  <a:lnTo>
                    <a:pt x="570218" y="113971"/>
                  </a:lnTo>
                  <a:close/>
                </a:path>
                <a:path w="641350" h="321310">
                  <a:moveTo>
                    <a:pt x="536517" y="0"/>
                  </a:moveTo>
                  <a:lnTo>
                    <a:pt x="499063" y="18236"/>
                  </a:lnTo>
                  <a:lnTo>
                    <a:pt x="493934" y="33576"/>
                  </a:lnTo>
                  <a:lnTo>
                    <a:pt x="473499" y="60243"/>
                  </a:lnTo>
                  <a:lnTo>
                    <a:pt x="451543" y="86512"/>
                  </a:lnTo>
                  <a:lnTo>
                    <a:pt x="424565" y="107287"/>
                  </a:lnTo>
                  <a:lnTo>
                    <a:pt x="389060" y="117475"/>
                  </a:lnTo>
                  <a:lnTo>
                    <a:pt x="537864" y="117475"/>
                  </a:lnTo>
                  <a:lnTo>
                    <a:pt x="538737" y="113971"/>
                  </a:lnTo>
                  <a:lnTo>
                    <a:pt x="570218" y="113971"/>
                  </a:lnTo>
                  <a:lnTo>
                    <a:pt x="570127" y="113716"/>
                  </a:lnTo>
                  <a:lnTo>
                    <a:pt x="567893" y="103356"/>
                  </a:lnTo>
                  <a:lnTo>
                    <a:pt x="566048" y="92059"/>
                  </a:lnTo>
                  <a:lnTo>
                    <a:pt x="564718" y="82233"/>
                  </a:lnTo>
                  <a:lnTo>
                    <a:pt x="574227" y="78639"/>
                  </a:lnTo>
                  <a:lnTo>
                    <a:pt x="585621" y="77730"/>
                  </a:lnTo>
                  <a:lnTo>
                    <a:pt x="604078" y="77730"/>
                  </a:lnTo>
                  <a:lnTo>
                    <a:pt x="607719" y="77627"/>
                  </a:lnTo>
                  <a:lnTo>
                    <a:pt x="621352" y="76055"/>
                  </a:lnTo>
                  <a:lnTo>
                    <a:pt x="621885" y="70284"/>
                  </a:lnTo>
                  <a:lnTo>
                    <a:pt x="621885" y="66615"/>
                  </a:lnTo>
                  <a:lnTo>
                    <a:pt x="630220" y="62418"/>
                  </a:lnTo>
                  <a:lnTo>
                    <a:pt x="637027" y="56648"/>
                  </a:lnTo>
                  <a:lnTo>
                    <a:pt x="640981" y="50091"/>
                  </a:lnTo>
                  <a:lnTo>
                    <a:pt x="640758" y="43536"/>
                  </a:lnTo>
                  <a:lnTo>
                    <a:pt x="633632" y="37638"/>
                  </a:lnTo>
                  <a:lnTo>
                    <a:pt x="620709" y="32527"/>
                  </a:lnTo>
                  <a:lnTo>
                    <a:pt x="606409" y="28202"/>
                  </a:lnTo>
                  <a:lnTo>
                    <a:pt x="595153" y="24664"/>
                  </a:lnTo>
                  <a:lnTo>
                    <a:pt x="584142" y="20469"/>
                  </a:lnTo>
                  <a:lnTo>
                    <a:pt x="581538" y="11549"/>
                  </a:lnTo>
                  <a:lnTo>
                    <a:pt x="578690" y="9842"/>
                  </a:lnTo>
                  <a:lnTo>
                    <a:pt x="570498" y="6043"/>
                  </a:lnTo>
                  <a:lnTo>
                    <a:pt x="557489" y="2131"/>
                  </a:lnTo>
                  <a:lnTo>
                    <a:pt x="540189" y="86"/>
                  </a:lnTo>
                  <a:lnTo>
                    <a:pt x="536517" y="0"/>
                  </a:lnTo>
                  <a:close/>
                </a:path>
                <a:path w="641350" h="321310">
                  <a:moveTo>
                    <a:pt x="604078" y="77730"/>
                  </a:moveTo>
                  <a:lnTo>
                    <a:pt x="585621" y="77730"/>
                  </a:lnTo>
                  <a:lnTo>
                    <a:pt x="597314" y="77921"/>
                  </a:lnTo>
                  <a:lnTo>
                    <a:pt x="604078" y="77730"/>
                  </a:lnTo>
                  <a:close/>
                </a:path>
              </a:pathLst>
            </a:custGeom>
            <a:solidFill>
              <a:srgbClr val="7560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97725" y="2076904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540188" y="24"/>
                  </a:moveTo>
                  <a:lnTo>
                    <a:pt x="499062" y="18173"/>
                  </a:lnTo>
                  <a:lnTo>
                    <a:pt x="493934" y="33513"/>
                  </a:lnTo>
                  <a:lnTo>
                    <a:pt x="473498" y="60181"/>
                  </a:lnTo>
                  <a:lnTo>
                    <a:pt x="451543" y="86450"/>
                  </a:lnTo>
                  <a:lnTo>
                    <a:pt x="424565" y="107226"/>
                  </a:lnTo>
                  <a:lnTo>
                    <a:pt x="389060" y="117412"/>
                  </a:lnTo>
                  <a:lnTo>
                    <a:pt x="351386" y="115220"/>
                  </a:lnTo>
                  <a:lnTo>
                    <a:pt x="298865" y="113232"/>
                  </a:lnTo>
                  <a:lnTo>
                    <a:pt x="242528" y="112551"/>
                  </a:lnTo>
                  <a:lnTo>
                    <a:pt x="193409" y="114278"/>
                  </a:lnTo>
                  <a:lnTo>
                    <a:pt x="130637" y="139712"/>
                  </a:lnTo>
                  <a:lnTo>
                    <a:pt x="88976" y="171405"/>
                  </a:lnTo>
                  <a:lnTo>
                    <a:pt x="46966" y="200442"/>
                  </a:lnTo>
                  <a:lnTo>
                    <a:pt x="14016" y="212675"/>
                  </a:lnTo>
                  <a:lnTo>
                    <a:pt x="2141" y="212260"/>
                  </a:lnTo>
                  <a:lnTo>
                    <a:pt x="0" y="216229"/>
                  </a:lnTo>
                  <a:lnTo>
                    <a:pt x="3437" y="223972"/>
                  </a:lnTo>
                  <a:lnTo>
                    <a:pt x="14016" y="223688"/>
                  </a:lnTo>
                  <a:lnTo>
                    <a:pt x="34535" y="221538"/>
                  </a:lnTo>
                  <a:lnTo>
                    <a:pt x="54351" y="215400"/>
                  </a:lnTo>
                  <a:lnTo>
                    <a:pt x="76676" y="203970"/>
                  </a:lnTo>
                  <a:lnTo>
                    <a:pt x="104723" y="185944"/>
                  </a:lnTo>
                  <a:lnTo>
                    <a:pt x="119636" y="177864"/>
                  </a:lnTo>
                  <a:lnTo>
                    <a:pt x="132441" y="173700"/>
                  </a:lnTo>
                  <a:lnTo>
                    <a:pt x="141399" y="172154"/>
                  </a:lnTo>
                  <a:lnTo>
                    <a:pt x="144771" y="171927"/>
                  </a:lnTo>
                  <a:lnTo>
                    <a:pt x="143758" y="175776"/>
                  </a:lnTo>
                  <a:lnTo>
                    <a:pt x="141736" y="185425"/>
                  </a:lnTo>
                  <a:lnTo>
                    <a:pt x="140231" y="198024"/>
                  </a:lnTo>
                  <a:lnTo>
                    <a:pt x="140766" y="210723"/>
                  </a:lnTo>
                  <a:lnTo>
                    <a:pt x="137631" y="219502"/>
                  </a:lnTo>
                  <a:lnTo>
                    <a:pt x="127755" y="224334"/>
                  </a:lnTo>
                  <a:lnTo>
                    <a:pt x="116625" y="228355"/>
                  </a:lnTo>
                  <a:lnTo>
                    <a:pt x="109729" y="234701"/>
                  </a:lnTo>
                  <a:lnTo>
                    <a:pt x="108147" y="241942"/>
                  </a:lnTo>
                  <a:lnTo>
                    <a:pt x="108588" y="247426"/>
                  </a:lnTo>
                  <a:lnTo>
                    <a:pt x="109988" y="252454"/>
                  </a:lnTo>
                  <a:lnTo>
                    <a:pt x="111281" y="258329"/>
                  </a:lnTo>
                  <a:lnTo>
                    <a:pt x="112305" y="269004"/>
                  </a:lnTo>
                  <a:lnTo>
                    <a:pt x="112847" y="280244"/>
                  </a:lnTo>
                  <a:lnTo>
                    <a:pt x="112943" y="290075"/>
                  </a:lnTo>
                  <a:lnTo>
                    <a:pt x="112633" y="296524"/>
                  </a:lnTo>
                  <a:lnTo>
                    <a:pt x="111965" y="301990"/>
                  </a:lnTo>
                  <a:lnTo>
                    <a:pt x="109810" y="303387"/>
                  </a:lnTo>
                  <a:lnTo>
                    <a:pt x="109980" y="308989"/>
                  </a:lnTo>
                  <a:lnTo>
                    <a:pt x="110185" y="315739"/>
                  </a:lnTo>
                  <a:lnTo>
                    <a:pt x="117990" y="320703"/>
                  </a:lnTo>
                  <a:lnTo>
                    <a:pt x="123496" y="320703"/>
                  </a:lnTo>
                  <a:lnTo>
                    <a:pt x="130895" y="320703"/>
                  </a:lnTo>
                  <a:lnTo>
                    <a:pt x="141804" y="320703"/>
                  </a:lnTo>
                  <a:lnTo>
                    <a:pt x="151682" y="320703"/>
                  </a:lnTo>
                  <a:lnTo>
                    <a:pt x="155984" y="320703"/>
                  </a:lnTo>
                  <a:lnTo>
                    <a:pt x="155462" y="317303"/>
                  </a:lnTo>
                  <a:lnTo>
                    <a:pt x="153360" y="309610"/>
                  </a:lnTo>
                  <a:lnTo>
                    <a:pt x="148879" y="301380"/>
                  </a:lnTo>
                  <a:lnTo>
                    <a:pt x="141217" y="296374"/>
                  </a:lnTo>
                  <a:lnTo>
                    <a:pt x="138513" y="290613"/>
                  </a:lnTo>
                  <a:lnTo>
                    <a:pt x="137017" y="278331"/>
                  </a:lnTo>
                  <a:lnTo>
                    <a:pt x="138397" y="264083"/>
                  </a:lnTo>
                  <a:lnTo>
                    <a:pt x="144320" y="252422"/>
                  </a:lnTo>
                  <a:lnTo>
                    <a:pt x="152587" y="251637"/>
                  </a:lnTo>
                  <a:lnTo>
                    <a:pt x="162043" y="250182"/>
                  </a:lnTo>
                  <a:lnTo>
                    <a:pt x="172010" y="247982"/>
                  </a:lnTo>
                  <a:lnTo>
                    <a:pt x="181814" y="244963"/>
                  </a:lnTo>
                  <a:lnTo>
                    <a:pt x="186413" y="261493"/>
                  </a:lnTo>
                  <a:lnTo>
                    <a:pt x="189937" y="277822"/>
                  </a:lnTo>
                  <a:lnTo>
                    <a:pt x="192215" y="291100"/>
                  </a:lnTo>
                  <a:lnTo>
                    <a:pt x="193078" y="298477"/>
                  </a:lnTo>
                  <a:lnTo>
                    <a:pt x="193233" y="303942"/>
                  </a:lnTo>
                  <a:lnTo>
                    <a:pt x="190965" y="305287"/>
                  </a:lnTo>
                  <a:lnTo>
                    <a:pt x="192327" y="310941"/>
                  </a:lnTo>
                  <a:lnTo>
                    <a:pt x="193924" y="317573"/>
                  </a:lnTo>
                  <a:lnTo>
                    <a:pt x="200337" y="320703"/>
                  </a:lnTo>
                  <a:lnTo>
                    <a:pt x="205843" y="320703"/>
                  </a:lnTo>
                  <a:lnTo>
                    <a:pt x="212984" y="320703"/>
                  </a:lnTo>
                  <a:lnTo>
                    <a:pt x="223326" y="320703"/>
                  </a:lnTo>
                  <a:lnTo>
                    <a:pt x="232635" y="320703"/>
                  </a:lnTo>
                  <a:lnTo>
                    <a:pt x="236679" y="320703"/>
                  </a:lnTo>
                  <a:lnTo>
                    <a:pt x="236006" y="317307"/>
                  </a:lnTo>
                  <a:lnTo>
                    <a:pt x="233537" y="309682"/>
                  </a:lnTo>
                  <a:lnTo>
                    <a:pt x="228597" y="301673"/>
                  </a:lnTo>
                  <a:lnTo>
                    <a:pt x="220510" y="297125"/>
                  </a:lnTo>
                  <a:lnTo>
                    <a:pt x="218144" y="293482"/>
                  </a:lnTo>
                  <a:lnTo>
                    <a:pt x="221812" y="254374"/>
                  </a:lnTo>
                  <a:lnTo>
                    <a:pt x="247642" y="221536"/>
                  </a:lnTo>
                  <a:lnTo>
                    <a:pt x="292700" y="229384"/>
                  </a:lnTo>
                  <a:lnTo>
                    <a:pt x="331212" y="240109"/>
                  </a:lnTo>
                  <a:lnTo>
                    <a:pt x="365334" y="250908"/>
                  </a:lnTo>
                  <a:lnTo>
                    <a:pt x="397219" y="258980"/>
                  </a:lnTo>
                  <a:lnTo>
                    <a:pt x="397515" y="271238"/>
                  </a:lnTo>
                  <a:lnTo>
                    <a:pt x="398718" y="283711"/>
                  </a:lnTo>
                  <a:lnTo>
                    <a:pt x="401262" y="294030"/>
                  </a:lnTo>
                  <a:lnTo>
                    <a:pt x="405579" y="299828"/>
                  </a:lnTo>
                  <a:lnTo>
                    <a:pt x="407725" y="304087"/>
                  </a:lnTo>
                  <a:lnTo>
                    <a:pt x="408577" y="311152"/>
                  </a:lnTo>
                  <a:lnTo>
                    <a:pt x="410107" y="317773"/>
                  </a:lnTo>
                  <a:lnTo>
                    <a:pt x="414289" y="320703"/>
                  </a:lnTo>
                  <a:lnTo>
                    <a:pt x="422103" y="320703"/>
                  </a:lnTo>
                  <a:lnTo>
                    <a:pt x="433129" y="320703"/>
                  </a:lnTo>
                  <a:lnTo>
                    <a:pt x="442971" y="320703"/>
                  </a:lnTo>
                  <a:lnTo>
                    <a:pt x="447228" y="320703"/>
                  </a:lnTo>
                  <a:lnTo>
                    <a:pt x="446482" y="317479"/>
                  </a:lnTo>
                  <a:lnTo>
                    <a:pt x="444037" y="310309"/>
                  </a:lnTo>
                  <a:lnTo>
                    <a:pt x="439584" y="302941"/>
                  </a:lnTo>
                  <a:lnTo>
                    <a:pt x="432811" y="299127"/>
                  </a:lnTo>
                  <a:lnTo>
                    <a:pt x="430755" y="295628"/>
                  </a:lnTo>
                  <a:lnTo>
                    <a:pt x="430206" y="286912"/>
                  </a:lnTo>
                  <a:lnTo>
                    <a:pt x="431172" y="274830"/>
                  </a:lnTo>
                  <a:lnTo>
                    <a:pt x="433662" y="261233"/>
                  </a:lnTo>
                  <a:lnTo>
                    <a:pt x="439956" y="260755"/>
                  </a:lnTo>
                  <a:lnTo>
                    <a:pt x="446159" y="259794"/>
                  </a:lnTo>
                  <a:lnTo>
                    <a:pt x="452184" y="258379"/>
                  </a:lnTo>
                  <a:lnTo>
                    <a:pt x="456323" y="272191"/>
                  </a:lnTo>
                  <a:lnTo>
                    <a:pt x="461150" y="285545"/>
                  </a:lnTo>
                  <a:lnTo>
                    <a:pt x="466301" y="295816"/>
                  </a:lnTo>
                  <a:lnTo>
                    <a:pt x="471407" y="300379"/>
                  </a:lnTo>
                  <a:lnTo>
                    <a:pt x="476977" y="304181"/>
                  </a:lnTo>
                  <a:lnTo>
                    <a:pt x="480738" y="311034"/>
                  </a:lnTo>
                  <a:lnTo>
                    <a:pt x="484301" y="317641"/>
                  </a:lnTo>
                  <a:lnTo>
                    <a:pt x="489278" y="320703"/>
                  </a:lnTo>
                  <a:lnTo>
                    <a:pt x="498273" y="320827"/>
                  </a:lnTo>
                  <a:lnTo>
                    <a:pt x="508716" y="320813"/>
                  </a:lnTo>
                  <a:lnTo>
                    <a:pt x="517362" y="320744"/>
                  </a:lnTo>
                  <a:lnTo>
                    <a:pt x="520966" y="320703"/>
                  </a:lnTo>
                  <a:lnTo>
                    <a:pt x="519758" y="317088"/>
                  </a:lnTo>
                  <a:lnTo>
                    <a:pt x="516176" y="309057"/>
                  </a:lnTo>
                  <a:lnTo>
                    <a:pt x="510284" y="300829"/>
                  </a:lnTo>
                  <a:lnTo>
                    <a:pt x="502143" y="296624"/>
                  </a:lnTo>
                  <a:lnTo>
                    <a:pt x="498530" y="291583"/>
                  </a:lnTo>
                  <a:lnTo>
                    <a:pt x="495100" y="278776"/>
                  </a:lnTo>
                  <a:lnTo>
                    <a:pt x="492889" y="260828"/>
                  </a:lnTo>
                  <a:lnTo>
                    <a:pt x="492932" y="240358"/>
                  </a:lnTo>
                  <a:lnTo>
                    <a:pt x="510789" y="224858"/>
                  </a:lnTo>
                  <a:lnTo>
                    <a:pt x="524313" y="206205"/>
                  </a:lnTo>
                  <a:lnTo>
                    <a:pt x="532608" y="185030"/>
                  </a:lnTo>
                  <a:lnTo>
                    <a:pt x="534782" y="161965"/>
                  </a:lnTo>
                  <a:lnTo>
                    <a:pt x="534462" y="146288"/>
                  </a:lnTo>
                  <a:lnTo>
                    <a:pt x="535108" y="133251"/>
                  </a:lnTo>
                  <a:lnTo>
                    <a:pt x="536580" y="122556"/>
                  </a:lnTo>
                  <a:lnTo>
                    <a:pt x="538737" y="113908"/>
                  </a:lnTo>
                  <a:lnTo>
                    <a:pt x="545666" y="120348"/>
                  </a:lnTo>
                  <a:lnTo>
                    <a:pt x="553106" y="123492"/>
                  </a:lnTo>
                  <a:lnTo>
                    <a:pt x="557258" y="125021"/>
                  </a:lnTo>
                  <a:lnTo>
                    <a:pt x="563476" y="126664"/>
                  </a:lnTo>
                  <a:lnTo>
                    <a:pt x="569515" y="126974"/>
                  </a:lnTo>
                  <a:lnTo>
                    <a:pt x="573267" y="125218"/>
                  </a:lnTo>
                  <a:lnTo>
                    <a:pt x="572627" y="120666"/>
                  </a:lnTo>
                  <a:lnTo>
                    <a:pt x="570127" y="113654"/>
                  </a:lnTo>
                  <a:lnTo>
                    <a:pt x="567893" y="103295"/>
                  </a:lnTo>
                  <a:lnTo>
                    <a:pt x="566048" y="91997"/>
                  </a:lnTo>
                  <a:lnTo>
                    <a:pt x="564717" y="82171"/>
                  </a:lnTo>
                  <a:lnTo>
                    <a:pt x="574226" y="78576"/>
                  </a:lnTo>
                  <a:lnTo>
                    <a:pt x="585621" y="77668"/>
                  </a:lnTo>
                  <a:lnTo>
                    <a:pt x="597313" y="77859"/>
                  </a:lnTo>
                  <a:lnTo>
                    <a:pt x="607718" y="77565"/>
                  </a:lnTo>
                  <a:lnTo>
                    <a:pt x="621352" y="75992"/>
                  </a:lnTo>
                  <a:lnTo>
                    <a:pt x="621885" y="70222"/>
                  </a:lnTo>
                  <a:lnTo>
                    <a:pt x="621885" y="66552"/>
                  </a:lnTo>
                  <a:lnTo>
                    <a:pt x="630220" y="62356"/>
                  </a:lnTo>
                  <a:lnTo>
                    <a:pt x="637027" y="56586"/>
                  </a:lnTo>
                  <a:lnTo>
                    <a:pt x="640981" y="50030"/>
                  </a:lnTo>
                  <a:lnTo>
                    <a:pt x="640757" y="43475"/>
                  </a:lnTo>
                  <a:lnTo>
                    <a:pt x="633632" y="37577"/>
                  </a:lnTo>
                  <a:lnTo>
                    <a:pt x="620708" y="32466"/>
                  </a:lnTo>
                  <a:lnTo>
                    <a:pt x="606408" y="28141"/>
                  </a:lnTo>
                  <a:lnTo>
                    <a:pt x="595153" y="24603"/>
                  </a:lnTo>
                  <a:lnTo>
                    <a:pt x="584142" y="20407"/>
                  </a:lnTo>
                  <a:lnTo>
                    <a:pt x="581537" y="11487"/>
                  </a:lnTo>
                  <a:lnTo>
                    <a:pt x="578690" y="9781"/>
                  </a:lnTo>
                  <a:lnTo>
                    <a:pt x="570498" y="5981"/>
                  </a:lnTo>
                  <a:lnTo>
                    <a:pt x="557489" y="2069"/>
                  </a:lnTo>
                  <a:lnTo>
                    <a:pt x="540188" y="24"/>
                  </a:lnTo>
                  <a:close/>
                </a:path>
              </a:pathLst>
            </a:custGeom>
            <a:ln w="12700">
              <a:solidFill>
                <a:srgbClr val="7560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70437" y="2901086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492895" y="258441"/>
                  </a:moveTo>
                  <a:lnTo>
                    <a:pt x="452184" y="258441"/>
                  </a:lnTo>
                  <a:lnTo>
                    <a:pt x="456323" y="272253"/>
                  </a:lnTo>
                  <a:lnTo>
                    <a:pt x="461151" y="285607"/>
                  </a:lnTo>
                  <a:lnTo>
                    <a:pt x="466301" y="295878"/>
                  </a:lnTo>
                  <a:lnTo>
                    <a:pt x="471407" y="300441"/>
                  </a:lnTo>
                  <a:lnTo>
                    <a:pt x="476978" y="304243"/>
                  </a:lnTo>
                  <a:lnTo>
                    <a:pt x="480801" y="311213"/>
                  </a:lnTo>
                  <a:lnTo>
                    <a:pt x="484301" y="317703"/>
                  </a:lnTo>
                  <a:lnTo>
                    <a:pt x="489278" y="320765"/>
                  </a:lnTo>
                  <a:lnTo>
                    <a:pt x="498273" y="320889"/>
                  </a:lnTo>
                  <a:lnTo>
                    <a:pt x="520966" y="320765"/>
                  </a:lnTo>
                  <a:lnTo>
                    <a:pt x="519758" y="317150"/>
                  </a:lnTo>
                  <a:lnTo>
                    <a:pt x="516177" y="309119"/>
                  </a:lnTo>
                  <a:lnTo>
                    <a:pt x="510284" y="300891"/>
                  </a:lnTo>
                  <a:lnTo>
                    <a:pt x="502144" y="296687"/>
                  </a:lnTo>
                  <a:lnTo>
                    <a:pt x="498530" y="291644"/>
                  </a:lnTo>
                  <a:lnTo>
                    <a:pt x="495100" y="278838"/>
                  </a:lnTo>
                  <a:lnTo>
                    <a:pt x="492972" y="261556"/>
                  </a:lnTo>
                  <a:lnTo>
                    <a:pt x="492895" y="258441"/>
                  </a:lnTo>
                  <a:close/>
                </a:path>
                <a:path w="641350" h="321310">
                  <a:moveTo>
                    <a:pt x="533843" y="171989"/>
                  </a:moveTo>
                  <a:lnTo>
                    <a:pt x="144771" y="171989"/>
                  </a:lnTo>
                  <a:lnTo>
                    <a:pt x="143758" y="175839"/>
                  </a:lnTo>
                  <a:lnTo>
                    <a:pt x="141736" y="185487"/>
                  </a:lnTo>
                  <a:lnTo>
                    <a:pt x="140231" y="198086"/>
                  </a:lnTo>
                  <a:lnTo>
                    <a:pt x="140766" y="210785"/>
                  </a:lnTo>
                  <a:lnTo>
                    <a:pt x="137631" y="219564"/>
                  </a:lnTo>
                  <a:lnTo>
                    <a:pt x="127755" y="224396"/>
                  </a:lnTo>
                  <a:lnTo>
                    <a:pt x="116625" y="228417"/>
                  </a:lnTo>
                  <a:lnTo>
                    <a:pt x="109730" y="234763"/>
                  </a:lnTo>
                  <a:lnTo>
                    <a:pt x="108147" y="242004"/>
                  </a:lnTo>
                  <a:lnTo>
                    <a:pt x="108589" y="247488"/>
                  </a:lnTo>
                  <a:lnTo>
                    <a:pt x="109989" y="252516"/>
                  </a:lnTo>
                  <a:lnTo>
                    <a:pt x="111282" y="258391"/>
                  </a:lnTo>
                  <a:lnTo>
                    <a:pt x="112306" y="269066"/>
                  </a:lnTo>
                  <a:lnTo>
                    <a:pt x="112777" y="278838"/>
                  </a:lnTo>
                  <a:lnTo>
                    <a:pt x="112894" y="291162"/>
                  </a:lnTo>
                  <a:lnTo>
                    <a:pt x="112676" y="295690"/>
                  </a:lnTo>
                  <a:lnTo>
                    <a:pt x="112560" y="297187"/>
                  </a:lnTo>
                  <a:lnTo>
                    <a:pt x="111965" y="302051"/>
                  </a:lnTo>
                  <a:lnTo>
                    <a:pt x="109810" y="303449"/>
                  </a:lnTo>
                  <a:lnTo>
                    <a:pt x="110185" y="315802"/>
                  </a:lnTo>
                  <a:lnTo>
                    <a:pt x="117990" y="320765"/>
                  </a:lnTo>
                  <a:lnTo>
                    <a:pt x="155985" y="320765"/>
                  </a:lnTo>
                  <a:lnTo>
                    <a:pt x="155462" y="317365"/>
                  </a:lnTo>
                  <a:lnTo>
                    <a:pt x="153361" y="309672"/>
                  </a:lnTo>
                  <a:lnTo>
                    <a:pt x="148880" y="301443"/>
                  </a:lnTo>
                  <a:lnTo>
                    <a:pt x="141217" y="296437"/>
                  </a:lnTo>
                  <a:lnTo>
                    <a:pt x="138513" y="290675"/>
                  </a:lnTo>
                  <a:lnTo>
                    <a:pt x="137072" y="278838"/>
                  </a:lnTo>
                  <a:lnTo>
                    <a:pt x="137067" y="277884"/>
                  </a:lnTo>
                  <a:lnTo>
                    <a:pt x="138398" y="264144"/>
                  </a:lnTo>
                  <a:lnTo>
                    <a:pt x="144321" y="252484"/>
                  </a:lnTo>
                  <a:lnTo>
                    <a:pt x="152588" y="251699"/>
                  </a:lnTo>
                  <a:lnTo>
                    <a:pt x="162043" y="250244"/>
                  </a:lnTo>
                  <a:lnTo>
                    <a:pt x="172011" y="248045"/>
                  </a:lnTo>
                  <a:lnTo>
                    <a:pt x="181815" y="245026"/>
                  </a:lnTo>
                  <a:lnTo>
                    <a:pt x="226278" y="245026"/>
                  </a:lnTo>
                  <a:lnTo>
                    <a:pt x="231211" y="238143"/>
                  </a:lnTo>
                  <a:lnTo>
                    <a:pt x="238874" y="229843"/>
                  </a:lnTo>
                  <a:lnTo>
                    <a:pt x="247643" y="221598"/>
                  </a:lnTo>
                  <a:lnTo>
                    <a:pt x="513197" y="221598"/>
                  </a:lnTo>
                  <a:lnTo>
                    <a:pt x="524312" y="206267"/>
                  </a:lnTo>
                  <a:lnTo>
                    <a:pt x="532608" y="185092"/>
                  </a:lnTo>
                  <a:lnTo>
                    <a:pt x="533843" y="171989"/>
                  </a:lnTo>
                  <a:close/>
                </a:path>
                <a:path w="641350" h="321310">
                  <a:moveTo>
                    <a:pt x="226278" y="245026"/>
                  </a:moveTo>
                  <a:lnTo>
                    <a:pt x="181815" y="245026"/>
                  </a:lnTo>
                  <a:lnTo>
                    <a:pt x="186414" y="261556"/>
                  </a:lnTo>
                  <a:lnTo>
                    <a:pt x="189937" y="277884"/>
                  </a:lnTo>
                  <a:lnTo>
                    <a:pt x="192215" y="291162"/>
                  </a:lnTo>
                  <a:lnTo>
                    <a:pt x="193078" y="298538"/>
                  </a:lnTo>
                  <a:lnTo>
                    <a:pt x="193234" y="304004"/>
                  </a:lnTo>
                  <a:lnTo>
                    <a:pt x="190966" y="305348"/>
                  </a:lnTo>
                  <a:lnTo>
                    <a:pt x="193925" y="317635"/>
                  </a:lnTo>
                  <a:lnTo>
                    <a:pt x="200338" y="320765"/>
                  </a:lnTo>
                  <a:lnTo>
                    <a:pt x="236679" y="320765"/>
                  </a:lnTo>
                  <a:lnTo>
                    <a:pt x="236005" y="317365"/>
                  </a:lnTo>
                  <a:lnTo>
                    <a:pt x="233537" y="309744"/>
                  </a:lnTo>
                  <a:lnTo>
                    <a:pt x="228597" y="301735"/>
                  </a:lnTo>
                  <a:lnTo>
                    <a:pt x="220511" y="297187"/>
                  </a:lnTo>
                  <a:lnTo>
                    <a:pt x="218144" y="293544"/>
                  </a:lnTo>
                  <a:lnTo>
                    <a:pt x="217286" y="285607"/>
                  </a:lnTo>
                  <a:lnTo>
                    <a:pt x="217298" y="283773"/>
                  </a:lnTo>
                  <a:lnTo>
                    <a:pt x="218207" y="272253"/>
                  </a:lnTo>
                  <a:lnTo>
                    <a:pt x="218334" y="271300"/>
                  </a:lnTo>
                  <a:lnTo>
                    <a:pt x="221813" y="254436"/>
                  </a:lnTo>
                  <a:lnTo>
                    <a:pt x="225306" y="246380"/>
                  </a:lnTo>
                  <a:lnTo>
                    <a:pt x="226278" y="245026"/>
                  </a:lnTo>
                  <a:close/>
                </a:path>
                <a:path w="641350" h="321310">
                  <a:moveTo>
                    <a:pt x="513197" y="221598"/>
                  </a:moveTo>
                  <a:lnTo>
                    <a:pt x="247643" y="221598"/>
                  </a:lnTo>
                  <a:lnTo>
                    <a:pt x="292700" y="229446"/>
                  </a:lnTo>
                  <a:lnTo>
                    <a:pt x="331213" y="240171"/>
                  </a:lnTo>
                  <a:lnTo>
                    <a:pt x="365334" y="250969"/>
                  </a:lnTo>
                  <a:lnTo>
                    <a:pt x="397220" y="259041"/>
                  </a:lnTo>
                  <a:lnTo>
                    <a:pt x="397516" y="271300"/>
                  </a:lnTo>
                  <a:lnTo>
                    <a:pt x="398719" y="283773"/>
                  </a:lnTo>
                  <a:lnTo>
                    <a:pt x="401262" y="294092"/>
                  </a:lnTo>
                  <a:lnTo>
                    <a:pt x="405579" y="299890"/>
                  </a:lnTo>
                  <a:lnTo>
                    <a:pt x="407653" y="304004"/>
                  </a:lnTo>
                  <a:lnTo>
                    <a:pt x="407737" y="304243"/>
                  </a:lnTo>
                  <a:lnTo>
                    <a:pt x="408577" y="311213"/>
                  </a:lnTo>
                  <a:lnTo>
                    <a:pt x="410108" y="317835"/>
                  </a:lnTo>
                  <a:lnTo>
                    <a:pt x="414290" y="320765"/>
                  </a:lnTo>
                  <a:lnTo>
                    <a:pt x="447229" y="320765"/>
                  </a:lnTo>
                  <a:lnTo>
                    <a:pt x="432812" y="299189"/>
                  </a:lnTo>
                  <a:lnTo>
                    <a:pt x="430756" y="295690"/>
                  </a:lnTo>
                  <a:lnTo>
                    <a:pt x="430406" y="290137"/>
                  </a:lnTo>
                  <a:lnTo>
                    <a:pt x="430462" y="283773"/>
                  </a:lnTo>
                  <a:lnTo>
                    <a:pt x="431172" y="274893"/>
                  </a:lnTo>
                  <a:lnTo>
                    <a:pt x="433663" y="261294"/>
                  </a:lnTo>
                  <a:lnTo>
                    <a:pt x="439957" y="260817"/>
                  </a:lnTo>
                  <a:lnTo>
                    <a:pt x="446159" y="259855"/>
                  </a:lnTo>
                  <a:lnTo>
                    <a:pt x="452184" y="258441"/>
                  </a:lnTo>
                  <a:lnTo>
                    <a:pt x="492895" y="258441"/>
                  </a:lnTo>
                  <a:lnTo>
                    <a:pt x="492932" y="240419"/>
                  </a:lnTo>
                  <a:lnTo>
                    <a:pt x="510789" y="224920"/>
                  </a:lnTo>
                  <a:lnTo>
                    <a:pt x="513197" y="221598"/>
                  </a:lnTo>
                  <a:close/>
                </a:path>
                <a:path w="641350" h="321310">
                  <a:moveTo>
                    <a:pt x="2142" y="212322"/>
                  </a:moveTo>
                  <a:lnTo>
                    <a:pt x="0" y="216291"/>
                  </a:lnTo>
                  <a:lnTo>
                    <a:pt x="3437" y="224034"/>
                  </a:lnTo>
                  <a:lnTo>
                    <a:pt x="14016" y="223749"/>
                  </a:lnTo>
                  <a:lnTo>
                    <a:pt x="34542" y="221598"/>
                  </a:lnTo>
                  <a:lnTo>
                    <a:pt x="54351" y="215462"/>
                  </a:lnTo>
                  <a:lnTo>
                    <a:pt x="59673" y="212737"/>
                  </a:lnTo>
                  <a:lnTo>
                    <a:pt x="14016" y="212737"/>
                  </a:lnTo>
                  <a:lnTo>
                    <a:pt x="2142" y="212322"/>
                  </a:lnTo>
                  <a:close/>
                </a:path>
                <a:path w="641350" h="321310">
                  <a:moveTo>
                    <a:pt x="242528" y="112612"/>
                  </a:moveTo>
                  <a:lnTo>
                    <a:pt x="193410" y="114339"/>
                  </a:lnTo>
                  <a:lnTo>
                    <a:pt x="162542" y="119576"/>
                  </a:lnTo>
                  <a:lnTo>
                    <a:pt x="130637" y="139774"/>
                  </a:lnTo>
                  <a:lnTo>
                    <a:pt x="88976" y="171466"/>
                  </a:lnTo>
                  <a:lnTo>
                    <a:pt x="46967" y="200504"/>
                  </a:lnTo>
                  <a:lnTo>
                    <a:pt x="14016" y="212737"/>
                  </a:lnTo>
                  <a:lnTo>
                    <a:pt x="59673" y="212737"/>
                  </a:lnTo>
                  <a:lnTo>
                    <a:pt x="76676" y="204031"/>
                  </a:lnTo>
                  <a:lnTo>
                    <a:pt x="104724" y="186005"/>
                  </a:lnTo>
                  <a:lnTo>
                    <a:pt x="119637" y="177926"/>
                  </a:lnTo>
                  <a:lnTo>
                    <a:pt x="132441" y="173762"/>
                  </a:lnTo>
                  <a:lnTo>
                    <a:pt x="141398" y="172216"/>
                  </a:lnTo>
                  <a:lnTo>
                    <a:pt x="144771" y="171989"/>
                  </a:lnTo>
                  <a:lnTo>
                    <a:pt x="533843" y="171989"/>
                  </a:lnTo>
                  <a:lnTo>
                    <a:pt x="534783" y="162027"/>
                  </a:lnTo>
                  <a:lnTo>
                    <a:pt x="534462" y="146350"/>
                  </a:lnTo>
                  <a:lnTo>
                    <a:pt x="535109" y="133313"/>
                  </a:lnTo>
                  <a:lnTo>
                    <a:pt x="536581" y="122618"/>
                  </a:lnTo>
                  <a:lnTo>
                    <a:pt x="537864" y="117475"/>
                  </a:lnTo>
                  <a:lnTo>
                    <a:pt x="389060" y="117475"/>
                  </a:lnTo>
                  <a:lnTo>
                    <a:pt x="351387" y="115282"/>
                  </a:lnTo>
                  <a:lnTo>
                    <a:pt x="298865" y="113294"/>
                  </a:lnTo>
                  <a:lnTo>
                    <a:pt x="242528" y="112612"/>
                  </a:lnTo>
                  <a:close/>
                </a:path>
                <a:path w="641350" h="321310">
                  <a:moveTo>
                    <a:pt x="570218" y="113971"/>
                  </a:moveTo>
                  <a:lnTo>
                    <a:pt x="538737" y="113971"/>
                  </a:lnTo>
                  <a:lnTo>
                    <a:pt x="545666" y="120409"/>
                  </a:lnTo>
                  <a:lnTo>
                    <a:pt x="553107" y="123554"/>
                  </a:lnTo>
                  <a:lnTo>
                    <a:pt x="557259" y="125083"/>
                  </a:lnTo>
                  <a:lnTo>
                    <a:pt x="563476" y="126726"/>
                  </a:lnTo>
                  <a:lnTo>
                    <a:pt x="569515" y="127035"/>
                  </a:lnTo>
                  <a:lnTo>
                    <a:pt x="573268" y="125280"/>
                  </a:lnTo>
                  <a:lnTo>
                    <a:pt x="572627" y="120728"/>
                  </a:lnTo>
                  <a:lnTo>
                    <a:pt x="570218" y="113971"/>
                  </a:lnTo>
                  <a:close/>
                </a:path>
                <a:path w="641350" h="321310">
                  <a:moveTo>
                    <a:pt x="536519" y="0"/>
                  </a:moveTo>
                  <a:lnTo>
                    <a:pt x="499063" y="18235"/>
                  </a:lnTo>
                  <a:lnTo>
                    <a:pt x="493934" y="33574"/>
                  </a:lnTo>
                  <a:lnTo>
                    <a:pt x="473499" y="60243"/>
                  </a:lnTo>
                  <a:lnTo>
                    <a:pt x="451543" y="86512"/>
                  </a:lnTo>
                  <a:lnTo>
                    <a:pt x="424565" y="107287"/>
                  </a:lnTo>
                  <a:lnTo>
                    <a:pt x="389060" y="117475"/>
                  </a:lnTo>
                  <a:lnTo>
                    <a:pt x="537864" y="117475"/>
                  </a:lnTo>
                  <a:lnTo>
                    <a:pt x="538737" y="113971"/>
                  </a:lnTo>
                  <a:lnTo>
                    <a:pt x="570218" y="113971"/>
                  </a:lnTo>
                  <a:lnTo>
                    <a:pt x="570127" y="113716"/>
                  </a:lnTo>
                  <a:lnTo>
                    <a:pt x="567893" y="103356"/>
                  </a:lnTo>
                  <a:lnTo>
                    <a:pt x="566049" y="92058"/>
                  </a:lnTo>
                  <a:lnTo>
                    <a:pt x="564718" y="82232"/>
                  </a:lnTo>
                  <a:lnTo>
                    <a:pt x="574227" y="78638"/>
                  </a:lnTo>
                  <a:lnTo>
                    <a:pt x="585621" y="77730"/>
                  </a:lnTo>
                  <a:lnTo>
                    <a:pt x="604083" y="77730"/>
                  </a:lnTo>
                  <a:lnTo>
                    <a:pt x="607719" y="77627"/>
                  </a:lnTo>
                  <a:lnTo>
                    <a:pt x="621352" y="76055"/>
                  </a:lnTo>
                  <a:lnTo>
                    <a:pt x="621885" y="70284"/>
                  </a:lnTo>
                  <a:lnTo>
                    <a:pt x="621885" y="66614"/>
                  </a:lnTo>
                  <a:lnTo>
                    <a:pt x="630220" y="62417"/>
                  </a:lnTo>
                  <a:lnTo>
                    <a:pt x="637027" y="56648"/>
                  </a:lnTo>
                  <a:lnTo>
                    <a:pt x="640981" y="50091"/>
                  </a:lnTo>
                  <a:lnTo>
                    <a:pt x="640758" y="43536"/>
                  </a:lnTo>
                  <a:lnTo>
                    <a:pt x="633632" y="37638"/>
                  </a:lnTo>
                  <a:lnTo>
                    <a:pt x="620709" y="32527"/>
                  </a:lnTo>
                  <a:lnTo>
                    <a:pt x="606409" y="28202"/>
                  </a:lnTo>
                  <a:lnTo>
                    <a:pt x="595153" y="24664"/>
                  </a:lnTo>
                  <a:lnTo>
                    <a:pt x="584142" y="20469"/>
                  </a:lnTo>
                  <a:lnTo>
                    <a:pt x="581538" y="11549"/>
                  </a:lnTo>
                  <a:lnTo>
                    <a:pt x="578690" y="9842"/>
                  </a:lnTo>
                  <a:lnTo>
                    <a:pt x="570498" y="6043"/>
                  </a:lnTo>
                  <a:lnTo>
                    <a:pt x="557489" y="2131"/>
                  </a:lnTo>
                  <a:lnTo>
                    <a:pt x="540189" y="86"/>
                  </a:lnTo>
                  <a:lnTo>
                    <a:pt x="536519" y="0"/>
                  </a:lnTo>
                  <a:close/>
                </a:path>
                <a:path w="641350" h="321310">
                  <a:moveTo>
                    <a:pt x="604083" y="77730"/>
                  </a:moveTo>
                  <a:lnTo>
                    <a:pt x="585621" y="77730"/>
                  </a:lnTo>
                  <a:lnTo>
                    <a:pt x="597314" y="77921"/>
                  </a:lnTo>
                  <a:lnTo>
                    <a:pt x="604083" y="77730"/>
                  </a:lnTo>
                  <a:close/>
                </a:path>
              </a:pathLst>
            </a:custGeom>
            <a:solidFill>
              <a:srgbClr val="7560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370437" y="2901086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540188" y="24"/>
                  </a:moveTo>
                  <a:lnTo>
                    <a:pt x="499062" y="18173"/>
                  </a:lnTo>
                  <a:lnTo>
                    <a:pt x="493934" y="33513"/>
                  </a:lnTo>
                  <a:lnTo>
                    <a:pt x="473498" y="60181"/>
                  </a:lnTo>
                  <a:lnTo>
                    <a:pt x="451543" y="86450"/>
                  </a:lnTo>
                  <a:lnTo>
                    <a:pt x="424565" y="107226"/>
                  </a:lnTo>
                  <a:lnTo>
                    <a:pt x="389060" y="117412"/>
                  </a:lnTo>
                  <a:lnTo>
                    <a:pt x="351386" y="115220"/>
                  </a:lnTo>
                  <a:lnTo>
                    <a:pt x="298865" y="113232"/>
                  </a:lnTo>
                  <a:lnTo>
                    <a:pt x="242528" y="112551"/>
                  </a:lnTo>
                  <a:lnTo>
                    <a:pt x="193409" y="114278"/>
                  </a:lnTo>
                  <a:lnTo>
                    <a:pt x="130637" y="139712"/>
                  </a:lnTo>
                  <a:lnTo>
                    <a:pt x="88976" y="171405"/>
                  </a:lnTo>
                  <a:lnTo>
                    <a:pt x="46966" y="200442"/>
                  </a:lnTo>
                  <a:lnTo>
                    <a:pt x="14016" y="212675"/>
                  </a:lnTo>
                  <a:lnTo>
                    <a:pt x="2141" y="212260"/>
                  </a:lnTo>
                  <a:lnTo>
                    <a:pt x="0" y="216229"/>
                  </a:lnTo>
                  <a:lnTo>
                    <a:pt x="3437" y="223972"/>
                  </a:lnTo>
                  <a:lnTo>
                    <a:pt x="14016" y="223688"/>
                  </a:lnTo>
                  <a:lnTo>
                    <a:pt x="34535" y="221538"/>
                  </a:lnTo>
                  <a:lnTo>
                    <a:pt x="54351" y="215400"/>
                  </a:lnTo>
                  <a:lnTo>
                    <a:pt x="76676" y="203970"/>
                  </a:lnTo>
                  <a:lnTo>
                    <a:pt x="104723" y="185944"/>
                  </a:lnTo>
                  <a:lnTo>
                    <a:pt x="119636" y="177864"/>
                  </a:lnTo>
                  <a:lnTo>
                    <a:pt x="132441" y="173700"/>
                  </a:lnTo>
                  <a:lnTo>
                    <a:pt x="141399" y="172154"/>
                  </a:lnTo>
                  <a:lnTo>
                    <a:pt x="144771" y="171927"/>
                  </a:lnTo>
                  <a:lnTo>
                    <a:pt x="143758" y="175776"/>
                  </a:lnTo>
                  <a:lnTo>
                    <a:pt x="141736" y="185425"/>
                  </a:lnTo>
                  <a:lnTo>
                    <a:pt x="140231" y="198024"/>
                  </a:lnTo>
                  <a:lnTo>
                    <a:pt x="140766" y="210723"/>
                  </a:lnTo>
                  <a:lnTo>
                    <a:pt x="137631" y="219502"/>
                  </a:lnTo>
                  <a:lnTo>
                    <a:pt x="127755" y="224334"/>
                  </a:lnTo>
                  <a:lnTo>
                    <a:pt x="116625" y="228355"/>
                  </a:lnTo>
                  <a:lnTo>
                    <a:pt x="109729" y="234701"/>
                  </a:lnTo>
                  <a:lnTo>
                    <a:pt x="108147" y="241942"/>
                  </a:lnTo>
                  <a:lnTo>
                    <a:pt x="108588" y="247426"/>
                  </a:lnTo>
                  <a:lnTo>
                    <a:pt x="109988" y="252454"/>
                  </a:lnTo>
                  <a:lnTo>
                    <a:pt x="111281" y="258329"/>
                  </a:lnTo>
                  <a:lnTo>
                    <a:pt x="112305" y="269004"/>
                  </a:lnTo>
                  <a:lnTo>
                    <a:pt x="112847" y="280244"/>
                  </a:lnTo>
                  <a:lnTo>
                    <a:pt x="112943" y="290075"/>
                  </a:lnTo>
                  <a:lnTo>
                    <a:pt x="112633" y="296524"/>
                  </a:lnTo>
                  <a:lnTo>
                    <a:pt x="111965" y="301990"/>
                  </a:lnTo>
                  <a:lnTo>
                    <a:pt x="109810" y="303387"/>
                  </a:lnTo>
                  <a:lnTo>
                    <a:pt x="109980" y="308989"/>
                  </a:lnTo>
                  <a:lnTo>
                    <a:pt x="110185" y="315739"/>
                  </a:lnTo>
                  <a:lnTo>
                    <a:pt x="117990" y="320703"/>
                  </a:lnTo>
                  <a:lnTo>
                    <a:pt x="123496" y="320703"/>
                  </a:lnTo>
                  <a:lnTo>
                    <a:pt x="130895" y="320703"/>
                  </a:lnTo>
                  <a:lnTo>
                    <a:pt x="141804" y="320703"/>
                  </a:lnTo>
                  <a:lnTo>
                    <a:pt x="151682" y="320703"/>
                  </a:lnTo>
                  <a:lnTo>
                    <a:pt x="155984" y="320703"/>
                  </a:lnTo>
                  <a:lnTo>
                    <a:pt x="155462" y="317303"/>
                  </a:lnTo>
                  <a:lnTo>
                    <a:pt x="153360" y="309610"/>
                  </a:lnTo>
                  <a:lnTo>
                    <a:pt x="148879" y="301380"/>
                  </a:lnTo>
                  <a:lnTo>
                    <a:pt x="141217" y="296374"/>
                  </a:lnTo>
                  <a:lnTo>
                    <a:pt x="138513" y="290613"/>
                  </a:lnTo>
                  <a:lnTo>
                    <a:pt x="137017" y="278331"/>
                  </a:lnTo>
                  <a:lnTo>
                    <a:pt x="138397" y="264083"/>
                  </a:lnTo>
                  <a:lnTo>
                    <a:pt x="144320" y="252422"/>
                  </a:lnTo>
                  <a:lnTo>
                    <a:pt x="152587" y="251637"/>
                  </a:lnTo>
                  <a:lnTo>
                    <a:pt x="162043" y="250182"/>
                  </a:lnTo>
                  <a:lnTo>
                    <a:pt x="172010" y="247982"/>
                  </a:lnTo>
                  <a:lnTo>
                    <a:pt x="181814" y="244963"/>
                  </a:lnTo>
                  <a:lnTo>
                    <a:pt x="186413" y="261493"/>
                  </a:lnTo>
                  <a:lnTo>
                    <a:pt x="189937" y="277822"/>
                  </a:lnTo>
                  <a:lnTo>
                    <a:pt x="192215" y="291100"/>
                  </a:lnTo>
                  <a:lnTo>
                    <a:pt x="193078" y="298477"/>
                  </a:lnTo>
                  <a:lnTo>
                    <a:pt x="193233" y="303942"/>
                  </a:lnTo>
                  <a:lnTo>
                    <a:pt x="190965" y="305287"/>
                  </a:lnTo>
                  <a:lnTo>
                    <a:pt x="192327" y="310941"/>
                  </a:lnTo>
                  <a:lnTo>
                    <a:pt x="193924" y="317573"/>
                  </a:lnTo>
                  <a:lnTo>
                    <a:pt x="200337" y="320703"/>
                  </a:lnTo>
                  <a:lnTo>
                    <a:pt x="205843" y="320703"/>
                  </a:lnTo>
                  <a:lnTo>
                    <a:pt x="212984" y="320703"/>
                  </a:lnTo>
                  <a:lnTo>
                    <a:pt x="223326" y="320703"/>
                  </a:lnTo>
                  <a:lnTo>
                    <a:pt x="232635" y="320703"/>
                  </a:lnTo>
                  <a:lnTo>
                    <a:pt x="236679" y="320703"/>
                  </a:lnTo>
                  <a:lnTo>
                    <a:pt x="236006" y="317307"/>
                  </a:lnTo>
                  <a:lnTo>
                    <a:pt x="233537" y="309682"/>
                  </a:lnTo>
                  <a:lnTo>
                    <a:pt x="228597" y="301673"/>
                  </a:lnTo>
                  <a:lnTo>
                    <a:pt x="220510" y="297125"/>
                  </a:lnTo>
                  <a:lnTo>
                    <a:pt x="218144" y="293482"/>
                  </a:lnTo>
                  <a:lnTo>
                    <a:pt x="221812" y="254374"/>
                  </a:lnTo>
                  <a:lnTo>
                    <a:pt x="247642" y="221536"/>
                  </a:lnTo>
                  <a:lnTo>
                    <a:pt x="292700" y="229384"/>
                  </a:lnTo>
                  <a:lnTo>
                    <a:pt x="331212" y="240109"/>
                  </a:lnTo>
                  <a:lnTo>
                    <a:pt x="365334" y="250908"/>
                  </a:lnTo>
                  <a:lnTo>
                    <a:pt x="397219" y="258980"/>
                  </a:lnTo>
                  <a:lnTo>
                    <a:pt x="397515" y="271238"/>
                  </a:lnTo>
                  <a:lnTo>
                    <a:pt x="398718" y="283711"/>
                  </a:lnTo>
                  <a:lnTo>
                    <a:pt x="401262" y="294030"/>
                  </a:lnTo>
                  <a:lnTo>
                    <a:pt x="405579" y="299828"/>
                  </a:lnTo>
                  <a:lnTo>
                    <a:pt x="407725" y="304087"/>
                  </a:lnTo>
                  <a:lnTo>
                    <a:pt x="408577" y="311152"/>
                  </a:lnTo>
                  <a:lnTo>
                    <a:pt x="410107" y="317773"/>
                  </a:lnTo>
                  <a:lnTo>
                    <a:pt x="414289" y="320703"/>
                  </a:lnTo>
                  <a:lnTo>
                    <a:pt x="422103" y="320703"/>
                  </a:lnTo>
                  <a:lnTo>
                    <a:pt x="433129" y="320703"/>
                  </a:lnTo>
                  <a:lnTo>
                    <a:pt x="442971" y="320703"/>
                  </a:lnTo>
                  <a:lnTo>
                    <a:pt x="447228" y="320703"/>
                  </a:lnTo>
                  <a:lnTo>
                    <a:pt x="446482" y="317479"/>
                  </a:lnTo>
                  <a:lnTo>
                    <a:pt x="444037" y="310309"/>
                  </a:lnTo>
                  <a:lnTo>
                    <a:pt x="439584" y="302941"/>
                  </a:lnTo>
                  <a:lnTo>
                    <a:pt x="432811" y="299127"/>
                  </a:lnTo>
                  <a:lnTo>
                    <a:pt x="430755" y="295628"/>
                  </a:lnTo>
                  <a:lnTo>
                    <a:pt x="430206" y="286912"/>
                  </a:lnTo>
                  <a:lnTo>
                    <a:pt x="431172" y="274830"/>
                  </a:lnTo>
                  <a:lnTo>
                    <a:pt x="433662" y="261233"/>
                  </a:lnTo>
                  <a:lnTo>
                    <a:pt x="439956" y="260755"/>
                  </a:lnTo>
                  <a:lnTo>
                    <a:pt x="446159" y="259794"/>
                  </a:lnTo>
                  <a:lnTo>
                    <a:pt x="452184" y="258379"/>
                  </a:lnTo>
                  <a:lnTo>
                    <a:pt x="456323" y="272191"/>
                  </a:lnTo>
                  <a:lnTo>
                    <a:pt x="461150" y="285545"/>
                  </a:lnTo>
                  <a:lnTo>
                    <a:pt x="466301" y="295816"/>
                  </a:lnTo>
                  <a:lnTo>
                    <a:pt x="471407" y="300379"/>
                  </a:lnTo>
                  <a:lnTo>
                    <a:pt x="476977" y="304181"/>
                  </a:lnTo>
                  <a:lnTo>
                    <a:pt x="480738" y="311034"/>
                  </a:lnTo>
                  <a:lnTo>
                    <a:pt x="484301" y="317641"/>
                  </a:lnTo>
                  <a:lnTo>
                    <a:pt x="489278" y="320703"/>
                  </a:lnTo>
                  <a:lnTo>
                    <a:pt x="498273" y="320827"/>
                  </a:lnTo>
                  <a:lnTo>
                    <a:pt x="508716" y="320813"/>
                  </a:lnTo>
                  <a:lnTo>
                    <a:pt x="517362" y="320744"/>
                  </a:lnTo>
                  <a:lnTo>
                    <a:pt x="520966" y="320703"/>
                  </a:lnTo>
                  <a:lnTo>
                    <a:pt x="519758" y="317088"/>
                  </a:lnTo>
                  <a:lnTo>
                    <a:pt x="516176" y="309057"/>
                  </a:lnTo>
                  <a:lnTo>
                    <a:pt x="510284" y="300829"/>
                  </a:lnTo>
                  <a:lnTo>
                    <a:pt x="502143" y="296624"/>
                  </a:lnTo>
                  <a:lnTo>
                    <a:pt x="498530" y="291583"/>
                  </a:lnTo>
                  <a:lnTo>
                    <a:pt x="495100" y="278776"/>
                  </a:lnTo>
                  <a:lnTo>
                    <a:pt x="492889" y="260828"/>
                  </a:lnTo>
                  <a:lnTo>
                    <a:pt x="492932" y="240358"/>
                  </a:lnTo>
                  <a:lnTo>
                    <a:pt x="510789" y="224858"/>
                  </a:lnTo>
                  <a:lnTo>
                    <a:pt x="524313" y="206205"/>
                  </a:lnTo>
                  <a:lnTo>
                    <a:pt x="532608" y="185030"/>
                  </a:lnTo>
                  <a:lnTo>
                    <a:pt x="534782" y="161965"/>
                  </a:lnTo>
                  <a:lnTo>
                    <a:pt x="534462" y="146288"/>
                  </a:lnTo>
                  <a:lnTo>
                    <a:pt x="535108" y="133251"/>
                  </a:lnTo>
                  <a:lnTo>
                    <a:pt x="536580" y="122556"/>
                  </a:lnTo>
                  <a:lnTo>
                    <a:pt x="538737" y="113908"/>
                  </a:lnTo>
                  <a:lnTo>
                    <a:pt x="545666" y="120348"/>
                  </a:lnTo>
                  <a:lnTo>
                    <a:pt x="553106" y="123492"/>
                  </a:lnTo>
                  <a:lnTo>
                    <a:pt x="557258" y="125021"/>
                  </a:lnTo>
                  <a:lnTo>
                    <a:pt x="563476" y="126664"/>
                  </a:lnTo>
                  <a:lnTo>
                    <a:pt x="569515" y="126974"/>
                  </a:lnTo>
                  <a:lnTo>
                    <a:pt x="573267" y="125218"/>
                  </a:lnTo>
                  <a:lnTo>
                    <a:pt x="572627" y="120666"/>
                  </a:lnTo>
                  <a:lnTo>
                    <a:pt x="570127" y="113654"/>
                  </a:lnTo>
                  <a:lnTo>
                    <a:pt x="567893" y="103295"/>
                  </a:lnTo>
                  <a:lnTo>
                    <a:pt x="566048" y="91997"/>
                  </a:lnTo>
                  <a:lnTo>
                    <a:pt x="564717" y="82171"/>
                  </a:lnTo>
                  <a:lnTo>
                    <a:pt x="574226" y="78576"/>
                  </a:lnTo>
                  <a:lnTo>
                    <a:pt x="585621" y="77668"/>
                  </a:lnTo>
                  <a:lnTo>
                    <a:pt x="597313" y="77859"/>
                  </a:lnTo>
                  <a:lnTo>
                    <a:pt x="607718" y="77565"/>
                  </a:lnTo>
                  <a:lnTo>
                    <a:pt x="621352" y="75992"/>
                  </a:lnTo>
                  <a:lnTo>
                    <a:pt x="621885" y="70222"/>
                  </a:lnTo>
                  <a:lnTo>
                    <a:pt x="621885" y="66552"/>
                  </a:lnTo>
                  <a:lnTo>
                    <a:pt x="630220" y="62356"/>
                  </a:lnTo>
                  <a:lnTo>
                    <a:pt x="637027" y="56586"/>
                  </a:lnTo>
                  <a:lnTo>
                    <a:pt x="640981" y="50030"/>
                  </a:lnTo>
                  <a:lnTo>
                    <a:pt x="640757" y="43475"/>
                  </a:lnTo>
                  <a:lnTo>
                    <a:pt x="633632" y="37577"/>
                  </a:lnTo>
                  <a:lnTo>
                    <a:pt x="620708" y="32466"/>
                  </a:lnTo>
                  <a:lnTo>
                    <a:pt x="606408" y="28141"/>
                  </a:lnTo>
                  <a:lnTo>
                    <a:pt x="595153" y="24603"/>
                  </a:lnTo>
                  <a:lnTo>
                    <a:pt x="584142" y="20407"/>
                  </a:lnTo>
                  <a:lnTo>
                    <a:pt x="581537" y="11487"/>
                  </a:lnTo>
                  <a:lnTo>
                    <a:pt x="578690" y="9781"/>
                  </a:lnTo>
                  <a:lnTo>
                    <a:pt x="570498" y="5981"/>
                  </a:lnTo>
                  <a:lnTo>
                    <a:pt x="557489" y="2069"/>
                  </a:lnTo>
                  <a:lnTo>
                    <a:pt x="540188" y="24"/>
                  </a:lnTo>
                  <a:close/>
                </a:path>
              </a:pathLst>
            </a:custGeom>
            <a:ln w="12700">
              <a:solidFill>
                <a:srgbClr val="7560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606132" y="1664813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492895" y="258441"/>
                  </a:moveTo>
                  <a:lnTo>
                    <a:pt x="452184" y="258441"/>
                  </a:lnTo>
                  <a:lnTo>
                    <a:pt x="456323" y="272253"/>
                  </a:lnTo>
                  <a:lnTo>
                    <a:pt x="461151" y="285607"/>
                  </a:lnTo>
                  <a:lnTo>
                    <a:pt x="466301" y="295878"/>
                  </a:lnTo>
                  <a:lnTo>
                    <a:pt x="471407" y="300441"/>
                  </a:lnTo>
                  <a:lnTo>
                    <a:pt x="476978" y="304243"/>
                  </a:lnTo>
                  <a:lnTo>
                    <a:pt x="480802" y="311213"/>
                  </a:lnTo>
                  <a:lnTo>
                    <a:pt x="484301" y="317703"/>
                  </a:lnTo>
                  <a:lnTo>
                    <a:pt x="489278" y="320765"/>
                  </a:lnTo>
                  <a:lnTo>
                    <a:pt x="498273" y="320889"/>
                  </a:lnTo>
                  <a:lnTo>
                    <a:pt x="520966" y="320765"/>
                  </a:lnTo>
                  <a:lnTo>
                    <a:pt x="519758" y="317150"/>
                  </a:lnTo>
                  <a:lnTo>
                    <a:pt x="516177" y="309119"/>
                  </a:lnTo>
                  <a:lnTo>
                    <a:pt x="510284" y="300891"/>
                  </a:lnTo>
                  <a:lnTo>
                    <a:pt x="502144" y="296687"/>
                  </a:lnTo>
                  <a:lnTo>
                    <a:pt x="498530" y="291645"/>
                  </a:lnTo>
                  <a:lnTo>
                    <a:pt x="495101" y="278839"/>
                  </a:lnTo>
                  <a:lnTo>
                    <a:pt x="492972" y="261556"/>
                  </a:lnTo>
                  <a:lnTo>
                    <a:pt x="492895" y="258441"/>
                  </a:lnTo>
                  <a:close/>
                </a:path>
                <a:path w="641350" h="321310">
                  <a:moveTo>
                    <a:pt x="533844" y="171989"/>
                  </a:moveTo>
                  <a:lnTo>
                    <a:pt x="144771" y="171989"/>
                  </a:lnTo>
                  <a:lnTo>
                    <a:pt x="143758" y="175839"/>
                  </a:lnTo>
                  <a:lnTo>
                    <a:pt x="141736" y="185487"/>
                  </a:lnTo>
                  <a:lnTo>
                    <a:pt x="140231" y="198086"/>
                  </a:lnTo>
                  <a:lnTo>
                    <a:pt x="140766" y="210785"/>
                  </a:lnTo>
                  <a:lnTo>
                    <a:pt x="137631" y="219564"/>
                  </a:lnTo>
                  <a:lnTo>
                    <a:pt x="127755" y="224396"/>
                  </a:lnTo>
                  <a:lnTo>
                    <a:pt x="116625" y="228417"/>
                  </a:lnTo>
                  <a:lnTo>
                    <a:pt x="109730" y="234763"/>
                  </a:lnTo>
                  <a:lnTo>
                    <a:pt x="108147" y="242004"/>
                  </a:lnTo>
                  <a:lnTo>
                    <a:pt x="108589" y="247488"/>
                  </a:lnTo>
                  <a:lnTo>
                    <a:pt x="109989" y="252516"/>
                  </a:lnTo>
                  <a:lnTo>
                    <a:pt x="111282" y="258391"/>
                  </a:lnTo>
                  <a:lnTo>
                    <a:pt x="112306" y="269066"/>
                  </a:lnTo>
                  <a:lnTo>
                    <a:pt x="112777" y="278839"/>
                  </a:lnTo>
                  <a:lnTo>
                    <a:pt x="112894" y="291162"/>
                  </a:lnTo>
                  <a:lnTo>
                    <a:pt x="112676" y="295690"/>
                  </a:lnTo>
                  <a:lnTo>
                    <a:pt x="112560" y="297187"/>
                  </a:lnTo>
                  <a:lnTo>
                    <a:pt x="111965" y="302052"/>
                  </a:lnTo>
                  <a:lnTo>
                    <a:pt x="109810" y="303449"/>
                  </a:lnTo>
                  <a:lnTo>
                    <a:pt x="110185" y="315802"/>
                  </a:lnTo>
                  <a:lnTo>
                    <a:pt x="117990" y="320765"/>
                  </a:lnTo>
                  <a:lnTo>
                    <a:pt x="155985" y="320765"/>
                  </a:lnTo>
                  <a:lnTo>
                    <a:pt x="155462" y="317365"/>
                  </a:lnTo>
                  <a:lnTo>
                    <a:pt x="153361" y="309672"/>
                  </a:lnTo>
                  <a:lnTo>
                    <a:pt x="148880" y="301443"/>
                  </a:lnTo>
                  <a:lnTo>
                    <a:pt x="141217" y="296437"/>
                  </a:lnTo>
                  <a:lnTo>
                    <a:pt x="138513" y="290675"/>
                  </a:lnTo>
                  <a:lnTo>
                    <a:pt x="137072" y="278839"/>
                  </a:lnTo>
                  <a:lnTo>
                    <a:pt x="137067" y="277884"/>
                  </a:lnTo>
                  <a:lnTo>
                    <a:pt x="138398" y="264145"/>
                  </a:lnTo>
                  <a:lnTo>
                    <a:pt x="144321" y="252484"/>
                  </a:lnTo>
                  <a:lnTo>
                    <a:pt x="152588" y="251699"/>
                  </a:lnTo>
                  <a:lnTo>
                    <a:pt x="162043" y="250244"/>
                  </a:lnTo>
                  <a:lnTo>
                    <a:pt x="172011" y="248045"/>
                  </a:lnTo>
                  <a:lnTo>
                    <a:pt x="181815" y="245026"/>
                  </a:lnTo>
                  <a:lnTo>
                    <a:pt x="226278" y="245026"/>
                  </a:lnTo>
                  <a:lnTo>
                    <a:pt x="231211" y="238143"/>
                  </a:lnTo>
                  <a:lnTo>
                    <a:pt x="238874" y="229843"/>
                  </a:lnTo>
                  <a:lnTo>
                    <a:pt x="247643" y="221598"/>
                  </a:lnTo>
                  <a:lnTo>
                    <a:pt x="513199" y="221598"/>
                  </a:lnTo>
                  <a:lnTo>
                    <a:pt x="524313" y="206267"/>
                  </a:lnTo>
                  <a:lnTo>
                    <a:pt x="532609" y="185093"/>
                  </a:lnTo>
                  <a:lnTo>
                    <a:pt x="533844" y="171989"/>
                  </a:lnTo>
                  <a:close/>
                </a:path>
                <a:path w="641350" h="321310">
                  <a:moveTo>
                    <a:pt x="226278" y="245026"/>
                  </a:moveTo>
                  <a:lnTo>
                    <a:pt x="181815" y="245026"/>
                  </a:lnTo>
                  <a:lnTo>
                    <a:pt x="186414" y="261556"/>
                  </a:lnTo>
                  <a:lnTo>
                    <a:pt x="189937" y="277884"/>
                  </a:lnTo>
                  <a:lnTo>
                    <a:pt x="192216" y="291162"/>
                  </a:lnTo>
                  <a:lnTo>
                    <a:pt x="193079" y="298538"/>
                  </a:lnTo>
                  <a:lnTo>
                    <a:pt x="193234" y="304004"/>
                  </a:lnTo>
                  <a:lnTo>
                    <a:pt x="190966" y="305348"/>
                  </a:lnTo>
                  <a:lnTo>
                    <a:pt x="193925" y="317635"/>
                  </a:lnTo>
                  <a:lnTo>
                    <a:pt x="200338" y="320765"/>
                  </a:lnTo>
                  <a:lnTo>
                    <a:pt x="236679" y="320765"/>
                  </a:lnTo>
                  <a:lnTo>
                    <a:pt x="236005" y="317365"/>
                  </a:lnTo>
                  <a:lnTo>
                    <a:pt x="233537" y="309744"/>
                  </a:lnTo>
                  <a:lnTo>
                    <a:pt x="228597" y="301735"/>
                  </a:lnTo>
                  <a:lnTo>
                    <a:pt x="220511" y="297187"/>
                  </a:lnTo>
                  <a:lnTo>
                    <a:pt x="218144" y="293544"/>
                  </a:lnTo>
                  <a:lnTo>
                    <a:pt x="217287" y="285607"/>
                  </a:lnTo>
                  <a:lnTo>
                    <a:pt x="217298" y="283773"/>
                  </a:lnTo>
                  <a:lnTo>
                    <a:pt x="218208" y="272253"/>
                  </a:lnTo>
                  <a:lnTo>
                    <a:pt x="218334" y="271300"/>
                  </a:lnTo>
                  <a:lnTo>
                    <a:pt x="221813" y="254436"/>
                  </a:lnTo>
                  <a:lnTo>
                    <a:pt x="225306" y="246381"/>
                  </a:lnTo>
                  <a:lnTo>
                    <a:pt x="226278" y="245026"/>
                  </a:lnTo>
                  <a:close/>
                </a:path>
                <a:path w="641350" h="321310">
                  <a:moveTo>
                    <a:pt x="513199" y="221598"/>
                  </a:moveTo>
                  <a:lnTo>
                    <a:pt x="247643" y="221598"/>
                  </a:lnTo>
                  <a:lnTo>
                    <a:pt x="292700" y="229446"/>
                  </a:lnTo>
                  <a:lnTo>
                    <a:pt x="331213" y="240171"/>
                  </a:lnTo>
                  <a:lnTo>
                    <a:pt x="365334" y="250969"/>
                  </a:lnTo>
                  <a:lnTo>
                    <a:pt x="397220" y="259041"/>
                  </a:lnTo>
                  <a:lnTo>
                    <a:pt x="397516" y="271300"/>
                  </a:lnTo>
                  <a:lnTo>
                    <a:pt x="398719" y="283773"/>
                  </a:lnTo>
                  <a:lnTo>
                    <a:pt x="401262" y="294092"/>
                  </a:lnTo>
                  <a:lnTo>
                    <a:pt x="405579" y="299890"/>
                  </a:lnTo>
                  <a:lnTo>
                    <a:pt x="407653" y="304004"/>
                  </a:lnTo>
                  <a:lnTo>
                    <a:pt x="407737" y="304243"/>
                  </a:lnTo>
                  <a:lnTo>
                    <a:pt x="408577" y="311213"/>
                  </a:lnTo>
                  <a:lnTo>
                    <a:pt x="410108" y="317835"/>
                  </a:lnTo>
                  <a:lnTo>
                    <a:pt x="414290" y="320765"/>
                  </a:lnTo>
                  <a:lnTo>
                    <a:pt x="447229" y="320765"/>
                  </a:lnTo>
                  <a:lnTo>
                    <a:pt x="432812" y="299190"/>
                  </a:lnTo>
                  <a:lnTo>
                    <a:pt x="430756" y="295690"/>
                  </a:lnTo>
                  <a:lnTo>
                    <a:pt x="430406" y="290137"/>
                  </a:lnTo>
                  <a:lnTo>
                    <a:pt x="430462" y="283773"/>
                  </a:lnTo>
                  <a:lnTo>
                    <a:pt x="431172" y="274893"/>
                  </a:lnTo>
                  <a:lnTo>
                    <a:pt x="433663" y="261294"/>
                  </a:lnTo>
                  <a:lnTo>
                    <a:pt x="439957" y="260817"/>
                  </a:lnTo>
                  <a:lnTo>
                    <a:pt x="446159" y="259855"/>
                  </a:lnTo>
                  <a:lnTo>
                    <a:pt x="452184" y="258441"/>
                  </a:lnTo>
                  <a:lnTo>
                    <a:pt x="492895" y="258441"/>
                  </a:lnTo>
                  <a:lnTo>
                    <a:pt x="492933" y="240419"/>
                  </a:lnTo>
                  <a:lnTo>
                    <a:pt x="510790" y="224920"/>
                  </a:lnTo>
                  <a:lnTo>
                    <a:pt x="513199" y="221598"/>
                  </a:lnTo>
                  <a:close/>
                </a:path>
                <a:path w="641350" h="321310">
                  <a:moveTo>
                    <a:pt x="2142" y="212322"/>
                  </a:moveTo>
                  <a:lnTo>
                    <a:pt x="0" y="216292"/>
                  </a:lnTo>
                  <a:lnTo>
                    <a:pt x="3437" y="224034"/>
                  </a:lnTo>
                  <a:lnTo>
                    <a:pt x="14016" y="223751"/>
                  </a:lnTo>
                  <a:lnTo>
                    <a:pt x="34544" y="221598"/>
                  </a:lnTo>
                  <a:lnTo>
                    <a:pt x="54351" y="215462"/>
                  </a:lnTo>
                  <a:lnTo>
                    <a:pt x="59673" y="212737"/>
                  </a:lnTo>
                  <a:lnTo>
                    <a:pt x="14016" y="212737"/>
                  </a:lnTo>
                  <a:lnTo>
                    <a:pt x="2142" y="212322"/>
                  </a:lnTo>
                  <a:close/>
                </a:path>
                <a:path w="641350" h="321310">
                  <a:moveTo>
                    <a:pt x="242528" y="112613"/>
                  </a:moveTo>
                  <a:lnTo>
                    <a:pt x="193410" y="114340"/>
                  </a:lnTo>
                  <a:lnTo>
                    <a:pt x="162542" y="119578"/>
                  </a:lnTo>
                  <a:lnTo>
                    <a:pt x="130637" y="139775"/>
                  </a:lnTo>
                  <a:lnTo>
                    <a:pt x="88976" y="171467"/>
                  </a:lnTo>
                  <a:lnTo>
                    <a:pt x="46967" y="200504"/>
                  </a:lnTo>
                  <a:lnTo>
                    <a:pt x="14016" y="212737"/>
                  </a:lnTo>
                  <a:lnTo>
                    <a:pt x="59673" y="212737"/>
                  </a:lnTo>
                  <a:lnTo>
                    <a:pt x="76676" y="204031"/>
                  </a:lnTo>
                  <a:lnTo>
                    <a:pt x="104724" y="186005"/>
                  </a:lnTo>
                  <a:lnTo>
                    <a:pt x="119637" y="177926"/>
                  </a:lnTo>
                  <a:lnTo>
                    <a:pt x="132441" y="173762"/>
                  </a:lnTo>
                  <a:lnTo>
                    <a:pt x="141399" y="172216"/>
                  </a:lnTo>
                  <a:lnTo>
                    <a:pt x="144771" y="171989"/>
                  </a:lnTo>
                  <a:lnTo>
                    <a:pt x="533844" y="171989"/>
                  </a:lnTo>
                  <a:lnTo>
                    <a:pt x="534783" y="162027"/>
                  </a:lnTo>
                  <a:lnTo>
                    <a:pt x="534462" y="146350"/>
                  </a:lnTo>
                  <a:lnTo>
                    <a:pt x="535109" y="133313"/>
                  </a:lnTo>
                  <a:lnTo>
                    <a:pt x="536581" y="122618"/>
                  </a:lnTo>
                  <a:lnTo>
                    <a:pt x="537864" y="117475"/>
                  </a:lnTo>
                  <a:lnTo>
                    <a:pt x="389060" y="117475"/>
                  </a:lnTo>
                  <a:lnTo>
                    <a:pt x="351387" y="115282"/>
                  </a:lnTo>
                  <a:lnTo>
                    <a:pt x="298865" y="113294"/>
                  </a:lnTo>
                  <a:lnTo>
                    <a:pt x="242528" y="112613"/>
                  </a:lnTo>
                  <a:close/>
                </a:path>
                <a:path w="641350" h="321310">
                  <a:moveTo>
                    <a:pt x="570218" y="113971"/>
                  </a:moveTo>
                  <a:lnTo>
                    <a:pt x="538737" y="113971"/>
                  </a:lnTo>
                  <a:lnTo>
                    <a:pt x="545666" y="120409"/>
                  </a:lnTo>
                  <a:lnTo>
                    <a:pt x="553107" y="123554"/>
                  </a:lnTo>
                  <a:lnTo>
                    <a:pt x="557259" y="125083"/>
                  </a:lnTo>
                  <a:lnTo>
                    <a:pt x="563476" y="126726"/>
                  </a:lnTo>
                  <a:lnTo>
                    <a:pt x="569515" y="127036"/>
                  </a:lnTo>
                  <a:lnTo>
                    <a:pt x="573268" y="125281"/>
                  </a:lnTo>
                  <a:lnTo>
                    <a:pt x="572627" y="120728"/>
                  </a:lnTo>
                  <a:lnTo>
                    <a:pt x="570218" y="113971"/>
                  </a:lnTo>
                  <a:close/>
                </a:path>
                <a:path w="641350" h="321310">
                  <a:moveTo>
                    <a:pt x="536519" y="0"/>
                  </a:moveTo>
                  <a:lnTo>
                    <a:pt x="499063" y="18236"/>
                  </a:lnTo>
                  <a:lnTo>
                    <a:pt x="493934" y="33576"/>
                  </a:lnTo>
                  <a:lnTo>
                    <a:pt x="473499" y="60244"/>
                  </a:lnTo>
                  <a:lnTo>
                    <a:pt x="451543" y="86513"/>
                  </a:lnTo>
                  <a:lnTo>
                    <a:pt x="424565" y="107288"/>
                  </a:lnTo>
                  <a:lnTo>
                    <a:pt x="389060" y="117475"/>
                  </a:lnTo>
                  <a:lnTo>
                    <a:pt x="537864" y="117475"/>
                  </a:lnTo>
                  <a:lnTo>
                    <a:pt x="538737" y="113971"/>
                  </a:lnTo>
                  <a:lnTo>
                    <a:pt x="570218" y="113971"/>
                  </a:lnTo>
                  <a:lnTo>
                    <a:pt x="570127" y="113716"/>
                  </a:lnTo>
                  <a:lnTo>
                    <a:pt x="567893" y="103357"/>
                  </a:lnTo>
                  <a:lnTo>
                    <a:pt x="566049" y="92059"/>
                  </a:lnTo>
                  <a:lnTo>
                    <a:pt x="564718" y="82233"/>
                  </a:lnTo>
                  <a:lnTo>
                    <a:pt x="574227" y="78639"/>
                  </a:lnTo>
                  <a:lnTo>
                    <a:pt x="585621" y="77730"/>
                  </a:lnTo>
                  <a:lnTo>
                    <a:pt x="604078" y="77730"/>
                  </a:lnTo>
                  <a:lnTo>
                    <a:pt x="607719" y="77627"/>
                  </a:lnTo>
                  <a:lnTo>
                    <a:pt x="621352" y="76055"/>
                  </a:lnTo>
                  <a:lnTo>
                    <a:pt x="621885" y="70284"/>
                  </a:lnTo>
                  <a:lnTo>
                    <a:pt x="621885" y="66615"/>
                  </a:lnTo>
                  <a:lnTo>
                    <a:pt x="630220" y="62418"/>
                  </a:lnTo>
                  <a:lnTo>
                    <a:pt x="637027" y="56648"/>
                  </a:lnTo>
                  <a:lnTo>
                    <a:pt x="640981" y="50092"/>
                  </a:lnTo>
                  <a:lnTo>
                    <a:pt x="640758" y="43538"/>
                  </a:lnTo>
                  <a:lnTo>
                    <a:pt x="633632" y="37639"/>
                  </a:lnTo>
                  <a:lnTo>
                    <a:pt x="620709" y="32528"/>
                  </a:lnTo>
                  <a:lnTo>
                    <a:pt x="606409" y="28203"/>
                  </a:lnTo>
                  <a:lnTo>
                    <a:pt x="595153" y="24664"/>
                  </a:lnTo>
                  <a:lnTo>
                    <a:pt x="584142" y="20469"/>
                  </a:lnTo>
                  <a:lnTo>
                    <a:pt x="581538" y="11549"/>
                  </a:lnTo>
                  <a:lnTo>
                    <a:pt x="578690" y="9842"/>
                  </a:lnTo>
                  <a:lnTo>
                    <a:pt x="570498" y="6043"/>
                  </a:lnTo>
                  <a:lnTo>
                    <a:pt x="557489" y="2131"/>
                  </a:lnTo>
                  <a:lnTo>
                    <a:pt x="540189" y="86"/>
                  </a:lnTo>
                  <a:lnTo>
                    <a:pt x="536519" y="0"/>
                  </a:lnTo>
                  <a:close/>
                </a:path>
                <a:path w="641350" h="321310">
                  <a:moveTo>
                    <a:pt x="604078" y="77730"/>
                  </a:moveTo>
                  <a:lnTo>
                    <a:pt x="585621" y="77730"/>
                  </a:lnTo>
                  <a:lnTo>
                    <a:pt x="597314" y="77921"/>
                  </a:lnTo>
                  <a:lnTo>
                    <a:pt x="604078" y="77730"/>
                  </a:lnTo>
                  <a:close/>
                </a:path>
              </a:pathLst>
            </a:custGeom>
            <a:solidFill>
              <a:srgbClr val="7560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606132" y="1664814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540188" y="24"/>
                  </a:moveTo>
                  <a:lnTo>
                    <a:pt x="499062" y="18173"/>
                  </a:lnTo>
                  <a:lnTo>
                    <a:pt x="493934" y="33513"/>
                  </a:lnTo>
                  <a:lnTo>
                    <a:pt x="473498" y="60181"/>
                  </a:lnTo>
                  <a:lnTo>
                    <a:pt x="451543" y="86450"/>
                  </a:lnTo>
                  <a:lnTo>
                    <a:pt x="424565" y="107226"/>
                  </a:lnTo>
                  <a:lnTo>
                    <a:pt x="389060" y="117412"/>
                  </a:lnTo>
                  <a:lnTo>
                    <a:pt x="351386" y="115220"/>
                  </a:lnTo>
                  <a:lnTo>
                    <a:pt x="298865" y="113232"/>
                  </a:lnTo>
                  <a:lnTo>
                    <a:pt x="242528" y="112551"/>
                  </a:lnTo>
                  <a:lnTo>
                    <a:pt x="193409" y="114278"/>
                  </a:lnTo>
                  <a:lnTo>
                    <a:pt x="130637" y="139712"/>
                  </a:lnTo>
                  <a:lnTo>
                    <a:pt x="88976" y="171405"/>
                  </a:lnTo>
                  <a:lnTo>
                    <a:pt x="46966" y="200442"/>
                  </a:lnTo>
                  <a:lnTo>
                    <a:pt x="14016" y="212675"/>
                  </a:lnTo>
                  <a:lnTo>
                    <a:pt x="2141" y="212260"/>
                  </a:lnTo>
                  <a:lnTo>
                    <a:pt x="0" y="216229"/>
                  </a:lnTo>
                  <a:lnTo>
                    <a:pt x="3437" y="223972"/>
                  </a:lnTo>
                  <a:lnTo>
                    <a:pt x="14016" y="223688"/>
                  </a:lnTo>
                  <a:lnTo>
                    <a:pt x="34535" y="221538"/>
                  </a:lnTo>
                  <a:lnTo>
                    <a:pt x="54351" y="215400"/>
                  </a:lnTo>
                  <a:lnTo>
                    <a:pt x="76676" y="203970"/>
                  </a:lnTo>
                  <a:lnTo>
                    <a:pt x="104723" y="185944"/>
                  </a:lnTo>
                  <a:lnTo>
                    <a:pt x="119636" y="177864"/>
                  </a:lnTo>
                  <a:lnTo>
                    <a:pt x="132441" y="173700"/>
                  </a:lnTo>
                  <a:lnTo>
                    <a:pt x="141399" y="172154"/>
                  </a:lnTo>
                  <a:lnTo>
                    <a:pt x="144771" y="171927"/>
                  </a:lnTo>
                  <a:lnTo>
                    <a:pt x="143758" y="175776"/>
                  </a:lnTo>
                  <a:lnTo>
                    <a:pt x="141736" y="185425"/>
                  </a:lnTo>
                  <a:lnTo>
                    <a:pt x="140231" y="198024"/>
                  </a:lnTo>
                  <a:lnTo>
                    <a:pt x="140766" y="210723"/>
                  </a:lnTo>
                  <a:lnTo>
                    <a:pt x="137631" y="219502"/>
                  </a:lnTo>
                  <a:lnTo>
                    <a:pt x="127755" y="224334"/>
                  </a:lnTo>
                  <a:lnTo>
                    <a:pt x="116625" y="228355"/>
                  </a:lnTo>
                  <a:lnTo>
                    <a:pt x="109729" y="234701"/>
                  </a:lnTo>
                  <a:lnTo>
                    <a:pt x="108147" y="241942"/>
                  </a:lnTo>
                  <a:lnTo>
                    <a:pt x="108588" y="247426"/>
                  </a:lnTo>
                  <a:lnTo>
                    <a:pt x="109988" y="252454"/>
                  </a:lnTo>
                  <a:lnTo>
                    <a:pt x="111281" y="258329"/>
                  </a:lnTo>
                  <a:lnTo>
                    <a:pt x="112305" y="269004"/>
                  </a:lnTo>
                  <a:lnTo>
                    <a:pt x="112847" y="280244"/>
                  </a:lnTo>
                  <a:lnTo>
                    <a:pt x="112943" y="290075"/>
                  </a:lnTo>
                  <a:lnTo>
                    <a:pt x="112633" y="296524"/>
                  </a:lnTo>
                  <a:lnTo>
                    <a:pt x="111965" y="301990"/>
                  </a:lnTo>
                  <a:lnTo>
                    <a:pt x="109810" y="303387"/>
                  </a:lnTo>
                  <a:lnTo>
                    <a:pt x="109980" y="308989"/>
                  </a:lnTo>
                  <a:lnTo>
                    <a:pt x="110185" y="315739"/>
                  </a:lnTo>
                  <a:lnTo>
                    <a:pt x="117990" y="320703"/>
                  </a:lnTo>
                  <a:lnTo>
                    <a:pt x="123496" y="320703"/>
                  </a:lnTo>
                  <a:lnTo>
                    <a:pt x="130895" y="320703"/>
                  </a:lnTo>
                  <a:lnTo>
                    <a:pt x="141804" y="320703"/>
                  </a:lnTo>
                  <a:lnTo>
                    <a:pt x="151682" y="320703"/>
                  </a:lnTo>
                  <a:lnTo>
                    <a:pt x="155984" y="320703"/>
                  </a:lnTo>
                  <a:lnTo>
                    <a:pt x="155462" y="317303"/>
                  </a:lnTo>
                  <a:lnTo>
                    <a:pt x="153360" y="309610"/>
                  </a:lnTo>
                  <a:lnTo>
                    <a:pt x="148879" y="301380"/>
                  </a:lnTo>
                  <a:lnTo>
                    <a:pt x="141217" y="296374"/>
                  </a:lnTo>
                  <a:lnTo>
                    <a:pt x="138513" y="290613"/>
                  </a:lnTo>
                  <a:lnTo>
                    <a:pt x="137017" y="278331"/>
                  </a:lnTo>
                  <a:lnTo>
                    <a:pt x="138397" y="264083"/>
                  </a:lnTo>
                  <a:lnTo>
                    <a:pt x="144320" y="252422"/>
                  </a:lnTo>
                  <a:lnTo>
                    <a:pt x="152587" y="251637"/>
                  </a:lnTo>
                  <a:lnTo>
                    <a:pt x="162043" y="250182"/>
                  </a:lnTo>
                  <a:lnTo>
                    <a:pt x="172010" y="247982"/>
                  </a:lnTo>
                  <a:lnTo>
                    <a:pt x="181814" y="244963"/>
                  </a:lnTo>
                  <a:lnTo>
                    <a:pt x="186413" y="261493"/>
                  </a:lnTo>
                  <a:lnTo>
                    <a:pt x="189937" y="277822"/>
                  </a:lnTo>
                  <a:lnTo>
                    <a:pt x="192215" y="291100"/>
                  </a:lnTo>
                  <a:lnTo>
                    <a:pt x="193078" y="298477"/>
                  </a:lnTo>
                  <a:lnTo>
                    <a:pt x="193233" y="303942"/>
                  </a:lnTo>
                  <a:lnTo>
                    <a:pt x="190965" y="305287"/>
                  </a:lnTo>
                  <a:lnTo>
                    <a:pt x="192327" y="310941"/>
                  </a:lnTo>
                  <a:lnTo>
                    <a:pt x="193924" y="317573"/>
                  </a:lnTo>
                  <a:lnTo>
                    <a:pt x="200337" y="320703"/>
                  </a:lnTo>
                  <a:lnTo>
                    <a:pt x="205843" y="320703"/>
                  </a:lnTo>
                  <a:lnTo>
                    <a:pt x="212984" y="320703"/>
                  </a:lnTo>
                  <a:lnTo>
                    <a:pt x="223326" y="320703"/>
                  </a:lnTo>
                  <a:lnTo>
                    <a:pt x="232635" y="320703"/>
                  </a:lnTo>
                  <a:lnTo>
                    <a:pt x="236679" y="320703"/>
                  </a:lnTo>
                  <a:lnTo>
                    <a:pt x="236006" y="317307"/>
                  </a:lnTo>
                  <a:lnTo>
                    <a:pt x="233537" y="309682"/>
                  </a:lnTo>
                  <a:lnTo>
                    <a:pt x="228597" y="301673"/>
                  </a:lnTo>
                  <a:lnTo>
                    <a:pt x="220510" y="297125"/>
                  </a:lnTo>
                  <a:lnTo>
                    <a:pt x="218144" y="293482"/>
                  </a:lnTo>
                  <a:lnTo>
                    <a:pt x="221812" y="254374"/>
                  </a:lnTo>
                  <a:lnTo>
                    <a:pt x="247642" y="221536"/>
                  </a:lnTo>
                  <a:lnTo>
                    <a:pt x="292700" y="229384"/>
                  </a:lnTo>
                  <a:lnTo>
                    <a:pt x="331212" y="240109"/>
                  </a:lnTo>
                  <a:lnTo>
                    <a:pt x="365334" y="250908"/>
                  </a:lnTo>
                  <a:lnTo>
                    <a:pt x="397219" y="258980"/>
                  </a:lnTo>
                  <a:lnTo>
                    <a:pt x="397515" y="271238"/>
                  </a:lnTo>
                  <a:lnTo>
                    <a:pt x="398718" y="283711"/>
                  </a:lnTo>
                  <a:lnTo>
                    <a:pt x="401262" y="294030"/>
                  </a:lnTo>
                  <a:lnTo>
                    <a:pt x="405579" y="299828"/>
                  </a:lnTo>
                  <a:lnTo>
                    <a:pt x="407725" y="304087"/>
                  </a:lnTo>
                  <a:lnTo>
                    <a:pt x="408577" y="311152"/>
                  </a:lnTo>
                  <a:lnTo>
                    <a:pt x="410107" y="317773"/>
                  </a:lnTo>
                  <a:lnTo>
                    <a:pt x="414289" y="320703"/>
                  </a:lnTo>
                  <a:lnTo>
                    <a:pt x="422103" y="320703"/>
                  </a:lnTo>
                  <a:lnTo>
                    <a:pt x="433129" y="320703"/>
                  </a:lnTo>
                  <a:lnTo>
                    <a:pt x="442971" y="320703"/>
                  </a:lnTo>
                  <a:lnTo>
                    <a:pt x="447228" y="320703"/>
                  </a:lnTo>
                  <a:lnTo>
                    <a:pt x="446482" y="317479"/>
                  </a:lnTo>
                  <a:lnTo>
                    <a:pt x="444037" y="310309"/>
                  </a:lnTo>
                  <a:lnTo>
                    <a:pt x="439584" y="302941"/>
                  </a:lnTo>
                  <a:lnTo>
                    <a:pt x="432811" y="299127"/>
                  </a:lnTo>
                  <a:lnTo>
                    <a:pt x="430755" y="295628"/>
                  </a:lnTo>
                  <a:lnTo>
                    <a:pt x="430206" y="286912"/>
                  </a:lnTo>
                  <a:lnTo>
                    <a:pt x="431172" y="274830"/>
                  </a:lnTo>
                  <a:lnTo>
                    <a:pt x="433662" y="261233"/>
                  </a:lnTo>
                  <a:lnTo>
                    <a:pt x="439956" y="260755"/>
                  </a:lnTo>
                  <a:lnTo>
                    <a:pt x="446159" y="259794"/>
                  </a:lnTo>
                  <a:lnTo>
                    <a:pt x="452184" y="258379"/>
                  </a:lnTo>
                  <a:lnTo>
                    <a:pt x="456323" y="272191"/>
                  </a:lnTo>
                  <a:lnTo>
                    <a:pt x="461150" y="285545"/>
                  </a:lnTo>
                  <a:lnTo>
                    <a:pt x="466301" y="295816"/>
                  </a:lnTo>
                  <a:lnTo>
                    <a:pt x="471407" y="300379"/>
                  </a:lnTo>
                  <a:lnTo>
                    <a:pt x="476977" y="304181"/>
                  </a:lnTo>
                  <a:lnTo>
                    <a:pt x="480738" y="311034"/>
                  </a:lnTo>
                  <a:lnTo>
                    <a:pt x="484301" y="317641"/>
                  </a:lnTo>
                  <a:lnTo>
                    <a:pt x="489278" y="320703"/>
                  </a:lnTo>
                  <a:lnTo>
                    <a:pt x="498273" y="320827"/>
                  </a:lnTo>
                  <a:lnTo>
                    <a:pt x="508716" y="320813"/>
                  </a:lnTo>
                  <a:lnTo>
                    <a:pt x="517362" y="320744"/>
                  </a:lnTo>
                  <a:lnTo>
                    <a:pt x="520966" y="320703"/>
                  </a:lnTo>
                  <a:lnTo>
                    <a:pt x="519758" y="317088"/>
                  </a:lnTo>
                  <a:lnTo>
                    <a:pt x="516176" y="309057"/>
                  </a:lnTo>
                  <a:lnTo>
                    <a:pt x="510284" y="300829"/>
                  </a:lnTo>
                  <a:lnTo>
                    <a:pt x="502143" y="296624"/>
                  </a:lnTo>
                  <a:lnTo>
                    <a:pt x="498530" y="291583"/>
                  </a:lnTo>
                  <a:lnTo>
                    <a:pt x="495100" y="278776"/>
                  </a:lnTo>
                  <a:lnTo>
                    <a:pt x="492889" y="260828"/>
                  </a:lnTo>
                  <a:lnTo>
                    <a:pt x="492932" y="240358"/>
                  </a:lnTo>
                  <a:lnTo>
                    <a:pt x="510789" y="224858"/>
                  </a:lnTo>
                  <a:lnTo>
                    <a:pt x="524313" y="206205"/>
                  </a:lnTo>
                  <a:lnTo>
                    <a:pt x="532608" y="185030"/>
                  </a:lnTo>
                  <a:lnTo>
                    <a:pt x="534782" y="161965"/>
                  </a:lnTo>
                  <a:lnTo>
                    <a:pt x="534462" y="146288"/>
                  </a:lnTo>
                  <a:lnTo>
                    <a:pt x="535108" y="133251"/>
                  </a:lnTo>
                  <a:lnTo>
                    <a:pt x="536580" y="122556"/>
                  </a:lnTo>
                  <a:lnTo>
                    <a:pt x="538737" y="113908"/>
                  </a:lnTo>
                  <a:lnTo>
                    <a:pt x="545666" y="120348"/>
                  </a:lnTo>
                  <a:lnTo>
                    <a:pt x="553106" y="123492"/>
                  </a:lnTo>
                  <a:lnTo>
                    <a:pt x="557258" y="125021"/>
                  </a:lnTo>
                  <a:lnTo>
                    <a:pt x="563476" y="126664"/>
                  </a:lnTo>
                  <a:lnTo>
                    <a:pt x="569515" y="126974"/>
                  </a:lnTo>
                  <a:lnTo>
                    <a:pt x="573267" y="125218"/>
                  </a:lnTo>
                  <a:lnTo>
                    <a:pt x="572627" y="120666"/>
                  </a:lnTo>
                  <a:lnTo>
                    <a:pt x="570127" y="113654"/>
                  </a:lnTo>
                  <a:lnTo>
                    <a:pt x="567893" y="103295"/>
                  </a:lnTo>
                  <a:lnTo>
                    <a:pt x="566048" y="91997"/>
                  </a:lnTo>
                  <a:lnTo>
                    <a:pt x="564717" y="82171"/>
                  </a:lnTo>
                  <a:lnTo>
                    <a:pt x="574226" y="78576"/>
                  </a:lnTo>
                  <a:lnTo>
                    <a:pt x="585621" y="77668"/>
                  </a:lnTo>
                  <a:lnTo>
                    <a:pt x="597313" y="77859"/>
                  </a:lnTo>
                  <a:lnTo>
                    <a:pt x="607718" y="77565"/>
                  </a:lnTo>
                  <a:lnTo>
                    <a:pt x="621352" y="75992"/>
                  </a:lnTo>
                  <a:lnTo>
                    <a:pt x="621885" y="70222"/>
                  </a:lnTo>
                  <a:lnTo>
                    <a:pt x="621885" y="66552"/>
                  </a:lnTo>
                  <a:lnTo>
                    <a:pt x="630220" y="62356"/>
                  </a:lnTo>
                  <a:lnTo>
                    <a:pt x="637027" y="56586"/>
                  </a:lnTo>
                  <a:lnTo>
                    <a:pt x="640981" y="50030"/>
                  </a:lnTo>
                  <a:lnTo>
                    <a:pt x="640757" y="43475"/>
                  </a:lnTo>
                  <a:lnTo>
                    <a:pt x="633632" y="37577"/>
                  </a:lnTo>
                  <a:lnTo>
                    <a:pt x="620708" y="32466"/>
                  </a:lnTo>
                  <a:lnTo>
                    <a:pt x="606408" y="28141"/>
                  </a:lnTo>
                  <a:lnTo>
                    <a:pt x="595153" y="24603"/>
                  </a:lnTo>
                  <a:lnTo>
                    <a:pt x="584142" y="20407"/>
                  </a:lnTo>
                  <a:lnTo>
                    <a:pt x="581537" y="11487"/>
                  </a:lnTo>
                  <a:lnTo>
                    <a:pt x="578690" y="9781"/>
                  </a:lnTo>
                  <a:lnTo>
                    <a:pt x="570498" y="5981"/>
                  </a:lnTo>
                  <a:lnTo>
                    <a:pt x="557489" y="2069"/>
                  </a:lnTo>
                  <a:lnTo>
                    <a:pt x="540188" y="24"/>
                  </a:lnTo>
                  <a:close/>
                </a:path>
              </a:pathLst>
            </a:custGeom>
            <a:ln w="12700">
              <a:solidFill>
                <a:srgbClr val="7560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4856" y="1484532"/>
              <a:ext cx="3517265" cy="2798445"/>
            </a:xfrm>
            <a:custGeom>
              <a:avLst/>
              <a:gdLst/>
              <a:ahLst/>
              <a:cxnLst/>
              <a:rect l="l" t="t" r="r" b="b"/>
              <a:pathLst>
                <a:path w="3517265" h="2798445">
                  <a:moveTo>
                    <a:pt x="3493535" y="2798341"/>
                  </a:moveTo>
                  <a:lnTo>
                    <a:pt x="0" y="29860"/>
                  </a:lnTo>
                  <a:lnTo>
                    <a:pt x="23663" y="0"/>
                  </a:lnTo>
                  <a:lnTo>
                    <a:pt x="3517198" y="2768480"/>
                  </a:lnTo>
                  <a:lnTo>
                    <a:pt x="3493535" y="2798341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79779" y="2333241"/>
            <a:ext cx="36512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Arial MT"/>
                <a:cs typeface="Arial MT"/>
              </a:rPr>
              <a:t>Cats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1647" y="1845961"/>
            <a:ext cx="63119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Arial MT"/>
                <a:cs typeface="Arial MT"/>
              </a:rPr>
              <a:t>Not</a:t>
            </a:r>
            <a:r>
              <a:rPr dirty="0" sz="1300" spc="-8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cats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638800" y="2501900"/>
          <a:ext cx="3087370" cy="140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/>
                <a:gridCol w="1003300"/>
                <a:gridCol w="1003300"/>
              </a:tblGrid>
              <a:tr h="452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58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800" spc="20" b="1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5885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090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9080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090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20" b="1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6718268" y="1883920"/>
            <a:ext cx="115252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Arial MT"/>
                <a:cs typeface="Arial MT"/>
              </a:rPr>
              <a:t>Predicted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14674" y="3266253"/>
            <a:ext cx="56451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80">
                <a:latin typeface="Arial MT"/>
                <a:cs typeface="Arial MT"/>
              </a:rPr>
              <a:t>T</a:t>
            </a:r>
            <a:r>
              <a:rPr dirty="0" sz="2100">
                <a:latin typeface="Arial MT"/>
                <a:cs typeface="Arial MT"/>
              </a:rPr>
              <a:t>rue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19" y="543612"/>
            <a:ext cx="119824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70">
                <a:latin typeface="Arial Black"/>
                <a:cs typeface="Arial Black"/>
              </a:rPr>
              <a:t>R</a:t>
            </a:r>
            <a:r>
              <a:rPr dirty="0" sz="2700">
                <a:latin typeface="Arial Black"/>
                <a:cs typeface="Arial Black"/>
              </a:rPr>
              <a:t>ecall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3391" y="334824"/>
            <a:ext cx="1465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 MT"/>
                <a:cs typeface="Arial MT"/>
              </a:rPr>
              <a:t>True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Positives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4095" y="692172"/>
            <a:ext cx="2404110" cy="19050"/>
          </a:xfrm>
          <a:custGeom>
            <a:avLst/>
            <a:gdLst/>
            <a:ahLst/>
            <a:cxnLst/>
            <a:rect l="l" t="t" r="r" b="b"/>
            <a:pathLst>
              <a:path w="2404109" h="19050">
                <a:moveTo>
                  <a:pt x="2403789" y="0"/>
                </a:moveTo>
                <a:lnTo>
                  <a:pt x="0" y="0"/>
                </a:lnTo>
                <a:lnTo>
                  <a:pt x="0" y="18557"/>
                </a:lnTo>
                <a:lnTo>
                  <a:pt x="2403789" y="18557"/>
                </a:lnTo>
                <a:lnTo>
                  <a:pt x="2403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2568" y="481719"/>
            <a:ext cx="3380740" cy="5562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2285"/>
              </a:lnSpc>
              <a:spcBef>
                <a:spcPts val="130"/>
              </a:spcBef>
            </a:pPr>
            <a:r>
              <a:rPr dirty="0"/>
              <a:t>Recall</a:t>
            </a:r>
            <a:r>
              <a:rPr dirty="0" spc="55"/>
              <a:t> </a:t>
            </a:r>
            <a:r>
              <a:rPr dirty="0" sz="2150" spc="300">
                <a:latin typeface="Cambria"/>
                <a:cs typeface="Cambria"/>
              </a:rPr>
              <a:t>=</a:t>
            </a:r>
            <a:endParaRPr sz="2150">
              <a:latin typeface="Cambria"/>
              <a:cs typeface="Cambria"/>
            </a:endParaRPr>
          </a:p>
          <a:p>
            <a:pPr marL="1019175">
              <a:lnSpc>
                <a:spcPts val="1864"/>
              </a:lnSpc>
            </a:pPr>
            <a:r>
              <a:rPr dirty="0" spc="-20"/>
              <a:t>True </a:t>
            </a:r>
            <a:r>
              <a:rPr dirty="0"/>
              <a:t>Pos.</a:t>
            </a:r>
            <a:r>
              <a:rPr dirty="0" spc="-20"/>
              <a:t> </a:t>
            </a:r>
            <a:r>
              <a:rPr dirty="0"/>
              <a:t>+</a:t>
            </a:r>
            <a:r>
              <a:rPr dirty="0" spc="-15"/>
              <a:t> </a:t>
            </a:r>
            <a:r>
              <a:rPr dirty="0" spc="-5"/>
              <a:t>False</a:t>
            </a:r>
            <a:r>
              <a:rPr dirty="0" spc="-20"/>
              <a:t> </a:t>
            </a:r>
            <a:r>
              <a:rPr dirty="0"/>
              <a:t>Neg.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31466" y="1441569"/>
            <a:ext cx="3841115" cy="2884805"/>
            <a:chOff x="331466" y="1441569"/>
            <a:chExt cx="3841115" cy="2884805"/>
          </a:xfrm>
        </p:grpSpPr>
        <p:sp>
          <p:nvSpPr>
            <p:cNvPr id="7" name="object 7"/>
            <p:cNvSpPr/>
            <p:nvPr/>
          </p:nvSpPr>
          <p:spPr>
            <a:xfrm>
              <a:off x="350516" y="1441569"/>
              <a:ext cx="0" cy="2884805"/>
            </a:xfrm>
            <a:custGeom>
              <a:avLst/>
              <a:gdLst/>
              <a:ahLst/>
              <a:cxnLst/>
              <a:rect l="l" t="t" r="r" b="b"/>
              <a:pathLst>
                <a:path w="0" h="2884804">
                  <a:moveTo>
                    <a:pt x="0" y="2884267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2258" y="4305727"/>
              <a:ext cx="3564254" cy="0"/>
            </a:xfrm>
            <a:custGeom>
              <a:avLst/>
              <a:gdLst/>
              <a:ahLst/>
              <a:cxnLst/>
              <a:rect l="l" t="t" r="r" b="b"/>
              <a:pathLst>
                <a:path w="3564254" h="0">
                  <a:moveTo>
                    <a:pt x="0" y="0"/>
                  </a:moveTo>
                  <a:lnTo>
                    <a:pt x="356370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9486" y="3244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40431" y="284397"/>
                  </a:moveTo>
                  <a:lnTo>
                    <a:pt x="380164" y="284397"/>
                  </a:lnTo>
                  <a:lnTo>
                    <a:pt x="389040" y="292530"/>
                  </a:lnTo>
                  <a:lnTo>
                    <a:pt x="396510" y="314210"/>
                  </a:lnTo>
                  <a:lnTo>
                    <a:pt x="405877" y="340257"/>
                  </a:lnTo>
                  <a:lnTo>
                    <a:pt x="420443" y="361490"/>
                  </a:lnTo>
                  <a:lnTo>
                    <a:pt x="424066" y="366374"/>
                  </a:lnTo>
                  <a:lnTo>
                    <a:pt x="425858" y="371232"/>
                  </a:lnTo>
                  <a:lnTo>
                    <a:pt x="428132" y="375123"/>
                  </a:lnTo>
                  <a:lnTo>
                    <a:pt x="433203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5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4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2473" y="365875"/>
                  </a:lnTo>
                  <a:lnTo>
                    <a:pt x="458346" y="364222"/>
                  </a:lnTo>
                  <a:lnTo>
                    <a:pt x="456441" y="360184"/>
                  </a:lnTo>
                  <a:lnTo>
                    <a:pt x="442040" y="315776"/>
                  </a:lnTo>
                  <a:lnTo>
                    <a:pt x="440431" y="284397"/>
                  </a:lnTo>
                  <a:close/>
                </a:path>
                <a:path w="518794" h="389889">
                  <a:moveTo>
                    <a:pt x="197695" y="388437"/>
                  </a:moveTo>
                  <a:lnTo>
                    <a:pt x="182766" y="388437"/>
                  </a:lnTo>
                  <a:lnTo>
                    <a:pt x="197737" y="388891"/>
                  </a:lnTo>
                  <a:lnTo>
                    <a:pt x="197695" y="388437"/>
                  </a:lnTo>
                  <a:close/>
                </a:path>
                <a:path w="518794" h="389889">
                  <a:moveTo>
                    <a:pt x="199383" y="285620"/>
                  </a:move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09260" y="321473"/>
                  </a:lnTo>
                  <a:lnTo>
                    <a:pt x="111544" y="329935"/>
                  </a:lnTo>
                  <a:lnTo>
                    <a:pt x="136070" y="367529"/>
                  </a:lnTo>
                  <a:lnTo>
                    <a:pt x="155321" y="384364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695" y="388437"/>
                  </a:lnTo>
                  <a:lnTo>
                    <a:pt x="197319" y="384364"/>
                  </a:lnTo>
                  <a:lnTo>
                    <a:pt x="197279" y="373045"/>
                  </a:lnTo>
                  <a:lnTo>
                    <a:pt x="186686" y="368501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7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199383" y="285620"/>
                  </a:lnTo>
                  <a:close/>
                </a:path>
                <a:path w="518794" h="389889">
                  <a:moveTo>
                    <a:pt x="441051" y="269754"/>
                  </a:move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50142" y="274836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7" y="295445"/>
                  </a:lnTo>
                  <a:lnTo>
                    <a:pt x="293515" y="311182"/>
                  </a:lnTo>
                  <a:lnTo>
                    <a:pt x="292015" y="325140"/>
                  </a:lnTo>
                  <a:lnTo>
                    <a:pt x="289619" y="334909"/>
                  </a:lnTo>
                  <a:lnTo>
                    <a:pt x="287139" y="343325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080" y="363364"/>
                  </a:lnTo>
                  <a:lnTo>
                    <a:pt x="289200" y="366585"/>
                  </a:lnTo>
                  <a:lnTo>
                    <a:pt x="288796" y="368501"/>
                  </a:lnTo>
                  <a:lnTo>
                    <a:pt x="287629" y="375123"/>
                  </a:lnTo>
                  <a:lnTo>
                    <a:pt x="287696" y="377103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0" y="378490"/>
                  </a:lnTo>
                  <a:lnTo>
                    <a:pt x="323846" y="375337"/>
                  </a:lnTo>
                  <a:lnTo>
                    <a:pt x="321021" y="373258"/>
                  </a:lnTo>
                  <a:lnTo>
                    <a:pt x="315105" y="370479"/>
                  </a:lnTo>
                  <a:lnTo>
                    <a:pt x="313286" y="367063"/>
                  </a:lnTo>
                  <a:lnTo>
                    <a:pt x="324120" y="325112"/>
                  </a:lnTo>
                  <a:lnTo>
                    <a:pt x="356315" y="284764"/>
                  </a:lnTo>
                  <a:lnTo>
                    <a:pt x="377859" y="284764"/>
                  </a:lnTo>
                  <a:lnTo>
                    <a:pt x="380164" y="284397"/>
                  </a:lnTo>
                  <a:lnTo>
                    <a:pt x="440431" y="284397"/>
                  </a:lnTo>
                  <a:lnTo>
                    <a:pt x="440247" y="280809"/>
                  </a:lnTo>
                  <a:lnTo>
                    <a:pt x="440309" y="278037"/>
                  </a:lnTo>
                  <a:lnTo>
                    <a:pt x="441051" y="269754"/>
                  </a:lnTo>
                  <a:close/>
                </a:path>
                <a:path w="518794" h="389889">
                  <a:moveTo>
                    <a:pt x="45174" y="0"/>
                  </a:moveTo>
                  <a:lnTo>
                    <a:pt x="2721" y="32614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40"/>
                  </a:lnTo>
                  <a:lnTo>
                    <a:pt x="64266" y="170392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8"/>
                  </a:lnTo>
                  <a:lnTo>
                    <a:pt x="60423" y="212382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7"/>
                  </a:lnTo>
                  <a:lnTo>
                    <a:pt x="19581" y="314210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31" y="350864"/>
                  </a:lnTo>
                  <a:lnTo>
                    <a:pt x="17965" y="351004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6"/>
                  </a:lnTo>
                  <a:lnTo>
                    <a:pt x="43129" y="367063"/>
                  </a:lnTo>
                  <a:lnTo>
                    <a:pt x="43237" y="366374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99383" y="285620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441051" y="269754"/>
                  </a:lnTo>
                  <a:lnTo>
                    <a:pt x="442954" y="248533"/>
                  </a:lnTo>
                  <a:lnTo>
                    <a:pt x="442458" y="220146"/>
                  </a:lnTo>
                  <a:lnTo>
                    <a:pt x="442543" y="210919"/>
                  </a:lnTo>
                  <a:lnTo>
                    <a:pt x="447393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3539" y="182477"/>
                  </a:lnTo>
                  <a:lnTo>
                    <a:pt x="502023" y="178224"/>
                  </a:lnTo>
                  <a:lnTo>
                    <a:pt x="508343" y="171184"/>
                  </a:lnTo>
                  <a:lnTo>
                    <a:pt x="511600" y="164783"/>
                  </a:lnTo>
                  <a:lnTo>
                    <a:pt x="514498" y="162516"/>
                  </a:lnTo>
                  <a:lnTo>
                    <a:pt x="518692" y="155260"/>
                  </a:lnTo>
                  <a:lnTo>
                    <a:pt x="516982" y="153898"/>
                  </a:lnTo>
                  <a:lnTo>
                    <a:pt x="512842" y="150371"/>
                  </a:lnTo>
                  <a:lnTo>
                    <a:pt x="506139" y="143335"/>
                  </a:lnTo>
                  <a:lnTo>
                    <a:pt x="104538" y="143335"/>
                  </a:lnTo>
                  <a:lnTo>
                    <a:pt x="86349" y="139303"/>
                  </a:lnTo>
                  <a:lnTo>
                    <a:pt x="57123" y="117532"/>
                  </a:lnTo>
                  <a:lnTo>
                    <a:pt x="35722" y="83133"/>
                  </a:lnTo>
                  <a:lnTo>
                    <a:pt x="29403" y="48424"/>
                  </a:lnTo>
                  <a:lnTo>
                    <a:pt x="45418" y="25725"/>
                  </a:lnTo>
                  <a:lnTo>
                    <a:pt x="55663" y="24398"/>
                  </a:lnTo>
                  <a:lnTo>
                    <a:pt x="76272" y="24398"/>
                  </a:lnTo>
                  <a:lnTo>
                    <a:pt x="76810" y="24011"/>
                  </a:lnTo>
                  <a:lnTo>
                    <a:pt x="77207" y="17546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  <a:path w="518794" h="389889">
                  <a:moveTo>
                    <a:pt x="184573" y="367595"/>
                  </a:moveTo>
                  <a:lnTo>
                    <a:pt x="176406" y="368501"/>
                  </a:lnTo>
                  <a:lnTo>
                    <a:pt x="186686" y="368501"/>
                  </a:lnTo>
                  <a:lnTo>
                    <a:pt x="184573" y="367595"/>
                  </a:lnTo>
                  <a:close/>
                </a:path>
                <a:path w="518794" h="389889">
                  <a:moveTo>
                    <a:pt x="377859" y="284764"/>
                  </a:move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77859" y="284764"/>
                  </a:lnTo>
                  <a:close/>
                </a:path>
                <a:path w="518794" h="389889">
                  <a:moveTo>
                    <a:pt x="493539" y="182477"/>
                  </a:moveTo>
                  <a:lnTo>
                    <a:pt x="479883" y="182477"/>
                  </a:lnTo>
                  <a:lnTo>
                    <a:pt x="492563" y="182966"/>
                  </a:lnTo>
                  <a:lnTo>
                    <a:pt x="493539" y="182477"/>
                  </a:lnTo>
                  <a:close/>
                </a:path>
                <a:path w="518794" h="389889">
                  <a:moveTo>
                    <a:pt x="134374" y="139834"/>
                  </a:moveTo>
                  <a:lnTo>
                    <a:pt x="130432" y="141067"/>
                  </a:lnTo>
                  <a:lnTo>
                    <a:pt x="119859" y="143079"/>
                  </a:lnTo>
                  <a:lnTo>
                    <a:pt x="104538" y="143335"/>
                  </a:lnTo>
                  <a:lnTo>
                    <a:pt x="506139" y="143335"/>
                  </a:lnTo>
                  <a:lnTo>
                    <a:pt x="504773" y="141643"/>
                  </a:lnTo>
                  <a:lnTo>
                    <a:pt x="361263" y="141643"/>
                  </a:lnTo>
                  <a:lnTo>
                    <a:pt x="348784" y="140323"/>
                  </a:lnTo>
                  <a:lnTo>
                    <a:pt x="133844" y="140323"/>
                  </a:lnTo>
                  <a:lnTo>
                    <a:pt x="134374" y="139834"/>
                  </a:lnTo>
                  <a:close/>
                </a:path>
                <a:path w="518794" h="389889">
                  <a:moveTo>
                    <a:pt x="468427" y="74523"/>
                  </a:move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3"/>
                  </a:lnTo>
                  <a:lnTo>
                    <a:pt x="375524" y="140337"/>
                  </a:lnTo>
                  <a:lnTo>
                    <a:pt x="361263" y="141643"/>
                  </a:lnTo>
                  <a:lnTo>
                    <a:pt x="504773" y="141643"/>
                  </a:lnTo>
                  <a:lnTo>
                    <a:pt x="498712" y="134137"/>
                  </a:lnTo>
                  <a:lnTo>
                    <a:pt x="492276" y="123976"/>
                  </a:lnTo>
                  <a:lnTo>
                    <a:pt x="486463" y="112861"/>
                  </a:lnTo>
                  <a:lnTo>
                    <a:pt x="483631" y="11049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6"/>
                  </a:lnTo>
                  <a:lnTo>
                    <a:pt x="468427" y="74523"/>
                  </a:lnTo>
                  <a:close/>
                </a:path>
                <a:path w="518794" h="389889">
                  <a:moveTo>
                    <a:pt x="247593" y="129724"/>
                  </a:moveTo>
                  <a:lnTo>
                    <a:pt x="186254" y="130793"/>
                  </a:lnTo>
                  <a:lnTo>
                    <a:pt x="133844" y="140323"/>
                  </a:lnTo>
                  <a:lnTo>
                    <a:pt x="348784" y="140323"/>
                  </a:lnTo>
                  <a:lnTo>
                    <a:pt x="347631" y="140201"/>
                  </a:lnTo>
                  <a:lnTo>
                    <a:pt x="305505" y="133924"/>
                  </a:lnTo>
                  <a:lnTo>
                    <a:pt x="247593" y="129724"/>
                  </a:lnTo>
                  <a:close/>
                </a:path>
                <a:path w="518794" h="389889">
                  <a:moveTo>
                    <a:pt x="76272" y="24398"/>
                  </a:moveTo>
                  <a:lnTo>
                    <a:pt x="55663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272" y="24398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9486" y="3244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1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34" y="314887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11" y="350937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217" y="366585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36070" y="367529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737" y="388891"/>
                  </a:lnTo>
                  <a:lnTo>
                    <a:pt x="197279" y="383933"/>
                  </a:lnTo>
                  <a:lnTo>
                    <a:pt x="197279" y="378489"/>
                  </a:lnTo>
                  <a:lnTo>
                    <a:pt x="197279" y="373045"/>
                  </a:lnTo>
                  <a:lnTo>
                    <a:pt x="184573" y="367595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38740" y="272330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4" y="295590"/>
                  </a:lnTo>
                  <a:lnTo>
                    <a:pt x="293515" y="311182"/>
                  </a:lnTo>
                  <a:lnTo>
                    <a:pt x="292022" y="325112"/>
                  </a:lnTo>
                  <a:lnTo>
                    <a:pt x="289619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237" y="363829"/>
                  </a:lnTo>
                  <a:lnTo>
                    <a:pt x="289289" y="366169"/>
                  </a:lnTo>
                  <a:lnTo>
                    <a:pt x="288803" y="368461"/>
                  </a:lnTo>
                  <a:lnTo>
                    <a:pt x="287591" y="375336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5" y="378449"/>
                  </a:lnTo>
                  <a:lnTo>
                    <a:pt x="323839" y="375301"/>
                  </a:lnTo>
                  <a:lnTo>
                    <a:pt x="321021" y="373257"/>
                  </a:lnTo>
                  <a:lnTo>
                    <a:pt x="318360" y="37200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13753" y="363365"/>
                  </a:lnTo>
                  <a:lnTo>
                    <a:pt x="316891" y="346852"/>
                  </a:lnTo>
                  <a:lnTo>
                    <a:pt x="324105" y="325140"/>
                  </a:lnTo>
                  <a:lnTo>
                    <a:pt x="336783" y="302890"/>
                  </a:ln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80164" y="284397"/>
                  </a:lnTo>
                  <a:lnTo>
                    <a:pt x="389040" y="292529"/>
                  </a:lnTo>
                  <a:lnTo>
                    <a:pt x="396510" y="314210"/>
                  </a:lnTo>
                  <a:lnTo>
                    <a:pt x="405878" y="340256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4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7286" y="367441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179" y="279485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2563" y="182966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60" y="143360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0"/>
                  </a:lnTo>
                  <a:lnTo>
                    <a:pt x="483631" y="110495"/>
                  </a:lnTo>
                  <a:lnTo>
                    <a:pt x="475276" y="10803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5"/>
                  </a:lnTo>
                  <a:lnTo>
                    <a:pt x="468427" y="74523"/>
                  </a:ln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lnTo>
                    <a:pt x="186254" y="130793"/>
                  </a:lnTo>
                  <a:lnTo>
                    <a:pt x="133844" y="140323"/>
                  </a:lnTo>
                  <a:lnTo>
                    <a:pt x="134374" y="139834"/>
                  </a:ln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4"/>
                  </a:lnTo>
                  <a:lnTo>
                    <a:pt x="55664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810" y="24012"/>
                  </a:lnTo>
                  <a:lnTo>
                    <a:pt x="77207" y="17547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</a:pathLst>
            </a:custGeom>
            <a:ln w="12700">
              <a:solidFill>
                <a:srgbClr val="00C0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27486" y="3752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40431" y="284397"/>
                  </a:moveTo>
                  <a:lnTo>
                    <a:pt x="380164" y="284397"/>
                  </a:lnTo>
                  <a:lnTo>
                    <a:pt x="389040" y="292530"/>
                  </a:lnTo>
                  <a:lnTo>
                    <a:pt x="396510" y="314210"/>
                  </a:lnTo>
                  <a:lnTo>
                    <a:pt x="405878" y="340257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3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431" y="284397"/>
                  </a:lnTo>
                  <a:close/>
                </a:path>
                <a:path w="518794" h="389889">
                  <a:moveTo>
                    <a:pt x="197695" y="388437"/>
                  </a:moveTo>
                  <a:lnTo>
                    <a:pt x="182765" y="388437"/>
                  </a:lnTo>
                  <a:lnTo>
                    <a:pt x="197737" y="388891"/>
                  </a:lnTo>
                  <a:lnTo>
                    <a:pt x="197695" y="388437"/>
                  </a:lnTo>
                  <a:close/>
                </a:path>
                <a:path w="518794" h="389889">
                  <a:moveTo>
                    <a:pt x="199383" y="285620"/>
                  </a:move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09260" y="321473"/>
                  </a:lnTo>
                  <a:lnTo>
                    <a:pt x="111544" y="329935"/>
                  </a:lnTo>
                  <a:lnTo>
                    <a:pt x="136070" y="367529"/>
                  </a:lnTo>
                  <a:lnTo>
                    <a:pt x="155321" y="384364"/>
                  </a:lnTo>
                  <a:lnTo>
                    <a:pt x="170489" y="388610"/>
                  </a:lnTo>
                  <a:lnTo>
                    <a:pt x="182765" y="388437"/>
                  </a:lnTo>
                  <a:lnTo>
                    <a:pt x="197695" y="388437"/>
                  </a:lnTo>
                  <a:lnTo>
                    <a:pt x="197319" y="384364"/>
                  </a:lnTo>
                  <a:lnTo>
                    <a:pt x="197279" y="373045"/>
                  </a:lnTo>
                  <a:lnTo>
                    <a:pt x="186686" y="368501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8" y="329038"/>
                  </a:lnTo>
                  <a:lnTo>
                    <a:pt x="171302" y="318791"/>
                  </a:lnTo>
                  <a:lnTo>
                    <a:pt x="185644" y="302531"/>
                  </a:lnTo>
                  <a:lnTo>
                    <a:pt x="199383" y="285620"/>
                  </a:lnTo>
                  <a:close/>
                </a:path>
                <a:path w="518794" h="389889">
                  <a:moveTo>
                    <a:pt x="441051" y="269754"/>
                  </a:move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7" y="295445"/>
                  </a:lnTo>
                  <a:lnTo>
                    <a:pt x="293515" y="311182"/>
                  </a:lnTo>
                  <a:lnTo>
                    <a:pt x="292015" y="325140"/>
                  </a:lnTo>
                  <a:lnTo>
                    <a:pt x="289618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081" y="363365"/>
                  </a:lnTo>
                  <a:lnTo>
                    <a:pt x="289201" y="366585"/>
                  </a:lnTo>
                  <a:lnTo>
                    <a:pt x="288795" y="368501"/>
                  </a:lnTo>
                  <a:lnTo>
                    <a:pt x="287628" y="375123"/>
                  </a:lnTo>
                  <a:lnTo>
                    <a:pt x="287696" y="377103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70"/>
                  </a:lnTo>
                  <a:lnTo>
                    <a:pt x="320198" y="385825"/>
                  </a:lnTo>
                  <a:lnTo>
                    <a:pt x="323977" y="382689"/>
                  </a:lnTo>
                  <a:lnTo>
                    <a:pt x="324248" y="380390"/>
                  </a:lnTo>
                  <a:lnTo>
                    <a:pt x="324203" y="377103"/>
                  </a:lnTo>
                  <a:lnTo>
                    <a:pt x="323845" y="375337"/>
                  </a:lnTo>
                  <a:lnTo>
                    <a:pt x="321021" y="373257"/>
                  </a:lnTo>
                  <a:lnTo>
                    <a:pt x="315106" y="370478"/>
                  </a:lnTo>
                  <a:lnTo>
                    <a:pt x="313286" y="367063"/>
                  </a:lnTo>
                  <a:lnTo>
                    <a:pt x="324121" y="325112"/>
                  </a:lnTo>
                  <a:lnTo>
                    <a:pt x="356315" y="284764"/>
                  </a:lnTo>
                  <a:lnTo>
                    <a:pt x="377860" y="284764"/>
                  </a:lnTo>
                  <a:lnTo>
                    <a:pt x="380164" y="284397"/>
                  </a:lnTo>
                  <a:lnTo>
                    <a:pt x="440431" y="284397"/>
                  </a:lnTo>
                  <a:lnTo>
                    <a:pt x="440247" y="280809"/>
                  </a:lnTo>
                  <a:lnTo>
                    <a:pt x="440308" y="278037"/>
                  </a:lnTo>
                  <a:lnTo>
                    <a:pt x="441051" y="269754"/>
                  </a:lnTo>
                  <a:close/>
                </a:path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2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81" y="314210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31" y="350864"/>
                  </a:lnTo>
                  <a:lnTo>
                    <a:pt x="17965" y="351004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129" y="367063"/>
                  </a:lnTo>
                  <a:lnTo>
                    <a:pt x="43237" y="366374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99383" y="285620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441051" y="269754"/>
                  </a:lnTo>
                  <a:lnTo>
                    <a:pt x="442953" y="248533"/>
                  </a:lnTo>
                  <a:lnTo>
                    <a:pt x="442457" y="220147"/>
                  </a:lnTo>
                  <a:lnTo>
                    <a:pt x="442543" y="210919"/>
                  </a:lnTo>
                  <a:lnTo>
                    <a:pt x="447393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3538" y="182477"/>
                  </a:lnTo>
                  <a:lnTo>
                    <a:pt x="502023" y="178224"/>
                  </a:lnTo>
                  <a:lnTo>
                    <a:pt x="508342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39" y="143335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5"/>
                  </a:lnTo>
                  <a:lnTo>
                    <a:pt x="55663" y="24398"/>
                  </a:lnTo>
                  <a:lnTo>
                    <a:pt x="76272" y="24398"/>
                  </a:lnTo>
                  <a:lnTo>
                    <a:pt x="76810" y="24011"/>
                  </a:lnTo>
                  <a:lnTo>
                    <a:pt x="77207" y="17546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  <a:path w="518794" h="389889">
                  <a:moveTo>
                    <a:pt x="184573" y="367595"/>
                  </a:moveTo>
                  <a:lnTo>
                    <a:pt x="176406" y="368501"/>
                  </a:lnTo>
                  <a:lnTo>
                    <a:pt x="186686" y="368501"/>
                  </a:lnTo>
                  <a:lnTo>
                    <a:pt x="184573" y="367595"/>
                  </a:lnTo>
                  <a:close/>
                </a:path>
                <a:path w="518794" h="389889">
                  <a:moveTo>
                    <a:pt x="377860" y="284764"/>
                  </a:move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77860" y="284764"/>
                  </a:lnTo>
                  <a:close/>
                </a:path>
                <a:path w="518794" h="389889">
                  <a:moveTo>
                    <a:pt x="493538" y="182477"/>
                  </a:moveTo>
                  <a:lnTo>
                    <a:pt x="479883" y="182477"/>
                  </a:lnTo>
                  <a:lnTo>
                    <a:pt x="492563" y="182966"/>
                  </a:lnTo>
                  <a:lnTo>
                    <a:pt x="493538" y="182477"/>
                  </a:lnTo>
                  <a:close/>
                </a:path>
                <a:path w="518794" h="389889">
                  <a:moveTo>
                    <a:pt x="134374" y="139834"/>
                  </a:move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506139" y="143335"/>
                  </a:lnTo>
                  <a:lnTo>
                    <a:pt x="504773" y="141643"/>
                  </a:lnTo>
                  <a:lnTo>
                    <a:pt x="361263" y="141643"/>
                  </a:lnTo>
                  <a:lnTo>
                    <a:pt x="348788" y="140323"/>
                  </a:lnTo>
                  <a:lnTo>
                    <a:pt x="133844" y="140323"/>
                  </a:lnTo>
                  <a:lnTo>
                    <a:pt x="134374" y="139834"/>
                  </a:lnTo>
                  <a:close/>
                </a:path>
                <a:path w="518794" h="389889">
                  <a:moveTo>
                    <a:pt x="468426" y="74523"/>
                  </a:move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5" y="103999"/>
                  </a:lnTo>
                  <a:lnTo>
                    <a:pt x="433588" y="106156"/>
                  </a:lnTo>
                  <a:lnTo>
                    <a:pt x="422730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6" y="135813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504773" y="141643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1"/>
                  </a:lnTo>
                  <a:lnTo>
                    <a:pt x="483631" y="11049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6"/>
                  </a:lnTo>
                  <a:lnTo>
                    <a:pt x="468426" y="74523"/>
                  </a:lnTo>
                  <a:close/>
                </a:path>
                <a:path w="518794" h="389889">
                  <a:moveTo>
                    <a:pt x="247593" y="129724"/>
                  </a:moveTo>
                  <a:lnTo>
                    <a:pt x="186254" y="130793"/>
                  </a:lnTo>
                  <a:lnTo>
                    <a:pt x="133844" y="140323"/>
                  </a:lnTo>
                  <a:lnTo>
                    <a:pt x="348788" y="14032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close/>
                </a:path>
                <a:path w="518794" h="389889">
                  <a:moveTo>
                    <a:pt x="76272" y="24398"/>
                  </a:moveTo>
                  <a:lnTo>
                    <a:pt x="55663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272" y="24398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7486" y="3752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1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34" y="314887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11" y="350937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217" y="366585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36070" y="367529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737" y="388891"/>
                  </a:lnTo>
                  <a:lnTo>
                    <a:pt x="197279" y="383933"/>
                  </a:lnTo>
                  <a:lnTo>
                    <a:pt x="197279" y="378489"/>
                  </a:lnTo>
                  <a:lnTo>
                    <a:pt x="197279" y="373045"/>
                  </a:lnTo>
                  <a:lnTo>
                    <a:pt x="184573" y="367595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38740" y="272330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4" y="295590"/>
                  </a:lnTo>
                  <a:lnTo>
                    <a:pt x="293515" y="311182"/>
                  </a:lnTo>
                  <a:lnTo>
                    <a:pt x="292022" y="325112"/>
                  </a:lnTo>
                  <a:lnTo>
                    <a:pt x="289619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237" y="363829"/>
                  </a:lnTo>
                  <a:lnTo>
                    <a:pt x="289289" y="366169"/>
                  </a:lnTo>
                  <a:lnTo>
                    <a:pt x="288803" y="368461"/>
                  </a:lnTo>
                  <a:lnTo>
                    <a:pt x="287591" y="375336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5" y="378449"/>
                  </a:lnTo>
                  <a:lnTo>
                    <a:pt x="323839" y="375301"/>
                  </a:lnTo>
                  <a:lnTo>
                    <a:pt x="321021" y="373257"/>
                  </a:lnTo>
                  <a:lnTo>
                    <a:pt x="318360" y="37200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13753" y="363365"/>
                  </a:lnTo>
                  <a:lnTo>
                    <a:pt x="316891" y="346852"/>
                  </a:lnTo>
                  <a:lnTo>
                    <a:pt x="324105" y="325140"/>
                  </a:lnTo>
                  <a:lnTo>
                    <a:pt x="336783" y="302890"/>
                  </a:ln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80164" y="284397"/>
                  </a:lnTo>
                  <a:lnTo>
                    <a:pt x="389040" y="292529"/>
                  </a:lnTo>
                  <a:lnTo>
                    <a:pt x="396510" y="314210"/>
                  </a:lnTo>
                  <a:lnTo>
                    <a:pt x="405878" y="340256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4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7286" y="367441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179" y="279485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2563" y="182966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60" y="143360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0"/>
                  </a:lnTo>
                  <a:lnTo>
                    <a:pt x="483631" y="110495"/>
                  </a:lnTo>
                  <a:lnTo>
                    <a:pt x="475276" y="10803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5"/>
                  </a:lnTo>
                  <a:lnTo>
                    <a:pt x="468427" y="74523"/>
                  </a:ln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lnTo>
                    <a:pt x="186254" y="130793"/>
                  </a:lnTo>
                  <a:lnTo>
                    <a:pt x="133844" y="140323"/>
                  </a:lnTo>
                  <a:lnTo>
                    <a:pt x="134374" y="139834"/>
                  </a:ln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4"/>
                  </a:lnTo>
                  <a:lnTo>
                    <a:pt x="55664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810" y="24012"/>
                  </a:lnTo>
                  <a:lnTo>
                    <a:pt x="77207" y="17547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</a:pathLst>
            </a:custGeom>
            <a:ln w="12700">
              <a:solidFill>
                <a:srgbClr val="00C0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5790" y="1950081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40431" y="284397"/>
                  </a:moveTo>
                  <a:lnTo>
                    <a:pt x="380164" y="284397"/>
                  </a:lnTo>
                  <a:lnTo>
                    <a:pt x="389040" y="292530"/>
                  </a:lnTo>
                  <a:lnTo>
                    <a:pt x="396510" y="314210"/>
                  </a:lnTo>
                  <a:lnTo>
                    <a:pt x="405877" y="340257"/>
                  </a:lnTo>
                  <a:lnTo>
                    <a:pt x="420442" y="361490"/>
                  </a:lnTo>
                  <a:lnTo>
                    <a:pt x="424065" y="366374"/>
                  </a:lnTo>
                  <a:lnTo>
                    <a:pt x="425857" y="371232"/>
                  </a:lnTo>
                  <a:lnTo>
                    <a:pt x="428132" y="375123"/>
                  </a:lnTo>
                  <a:lnTo>
                    <a:pt x="433203" y="377103"/>
                  </a:lnTo>
                  <a:lnTo>
                    <a:pt x="438700" y="377642"/>
                  </a:lnTo>
                  <a:lnTo>
                    <a:pt x="437633" y="380390"/>
                  </a:lnTo>
                  <a:lnTo>
                    <a:pt x="440215" y="385461"/>
                  </a:lnTo>
                  <a:lnTo>
                    <a:pt x="446657" y="388485"/>
                  </a:lnTo>
                  <a:lnTo>
                    <a:pt x="458614" y="389605"/>
                  </a:lnTo>
                  <a:lnTo>
                    <a:pt x="470840" y="388307"/>
                  </a:lnTo>
                  <a:lnTo>
                    <a:pt x="478089" y="384074"/>
                  </a:lnTo>
                  <a:lnTo>
                    <a:pt x="481286" y="377845"/>
                  </a:lnTo>
                  <a:lnTo>
                    <a:pt x="477694" y="370829"/>
                  </a:lnTo>
                  <a:lnTo>
                    <a:pt x="462473" y="365875"/>
                  </a:lnTo>
                  <a:lnTo>
                    <a:pt x="458346" y="364220"/>
                  </a:lnTo>
                  <a:lnTo>
                    <a:pt x="456441" y="360184"/>
                  </a:lnTo>
                  <a:lnTo>
                    <a:pt x="442039" y="315776"/>
                  </a:lnTo>
                  <a:lnTo>
                    <a:pt x="440431" y="284397"/>
                  </a:lnTo>
                  <a:close/>
                </a:path>
                <a:path w="518794" h="389889">
                  <a:moveTo>
                    <a:pt x="197695" y="388437"/>
                  </a:moveTo>
                  <a:lnTo>
                    <a:pt x="182766" y="388437"/>
                  </a:lnTo>
                  <a:lnTo>
                    <a:pt x="197736" y="388891"/>
                  </a:lnTo>
                  <a:lnTo>
                    <a:pt x="197695" y="388437"/>
                  </a:lnTo>
                  <a:close/>
                </a:path>
                <a:path w="518794" h="389889">
                  <a:moveTo>
                    <a:pt x="199383" y="285620"/>
                  </a:move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09259" y="321473"/>
                  </a:lnTo>
                  <a:lnTo>
                    <a:pt x="111544" y="329935"/>
                  </a:lnTo>
                  <a:lnTo>
                    <a:pt x="136070" y="367529"/>
                  </a:lnTo>
                  <a:lnTo>
                    <a:pt x="155321" y="384364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695" y="388437"/>
                  </a:lnTo>
                  <a:lnTo>
                    <a:pt x="197319" y="384364"/>
                  </a:lnTo>
                  <a:lnTo>
                    <a:pt x="197279" y="373045"/>
                  </a:lnTo>
                  <a:lnTo>
                    <a:pt x="186687" y="368501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5" y="352852"/>
                  </a:lnTo>
                  <a:lnTo>
                    <a:pt x="155182" y="339542"/>
                  </a:lnTo>
                  <a:lnTo>
                    <a:pt x="160099" y="329037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199383" y="285620"/>
                  </a:lnTo>
                  <a:close/>
                </a:path>
                <a:path w="518794" h="389889">
                  <a:moveTo>
                    <a:pt x="441051" y="269754"/>
                  </a:moveTo>
                  <a:lnTo>
                    <a:pt x="218772" y="269754"/>
                  </a:lnTo>
                  <a:lnTo>
                    <a:pt x="225663" y="270144"/>
                  </a:lnTo>
                  <a:lnTo>
                    <a:pt x="232345" y="270985"/>
                  </a:lnTo>
                  <a:lnTo>
                    <a:pt x="250141" y="274836"/>
                  </a:lnTo>
                  <a:lnTo>
                    <a:pt x="263661" y="277093"/>
                  </a:lnTo>
                  <a:lnTo>
                    <a:pt x="278693" y="279087"/>
                  </a:lnTo>
                  <a:lnTo>
                    <a:pt x="294632" y="280809"/>
                  </a:lnTo>
                  <a:lnTo>
                    <a:pt x="294316" y="295445"/>
                  </a:lnTo>
                  <a:lnTo>
                    <a:pt x="293515" y="311182"/>
                  </a:lnTo>
                  <a:lnTo>
                    <a:pt x="292015" y="325140"/>
                  </a:lnTo>
                  <a:lnTo>
                    <a:pt x="289618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7" y="361693"/>
                  </a:lnTo>
                  <a:lnTo>
                    <a:pt x="289080" y="363364"/>
                  </a:lnTo>
                  <a:lnTo>
                    <a:pt x="289200" y="366585"/>
                  </a:lnTo>
                  <a:lnTo>
                    <a:pt x="288796" y="368501"/>
                  </a:lnTo>
                  <a:lnTo>
                    <a:pt x="287629" y="375123"/>
                  </a:lnTo>
                  <a:lnTo>
                    <a:pt x="287696" y="377103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6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247" y="380390"/>
                  </a:lnTo>
                  <a:lnTo>
                    <a:pt x="324203" y="377103"/>
                  </a:lnTo>
                  <a:lnTo>
                    <a:pt x="323846" y="375336"/>
                  </a:lnTo>
                  <a:lnTo>
                    <a:pt x="321022" y="373258"/>
                  </a:lnTo>
                  <a:lnTo>
                    <a:pt x="315105" y="370479"/>
                  </a:lnTo>
                  <a:lnTo>
                    <a:pt x="313286" y="367063"/>
                  </a:lnTo>
                  <a:lnTo>
                    <a:pt x="324120" y="325112"/>
                  </a:lnTo>
                  <a:lnTo>
                    <a:pt x="356315" y="284764"/>
                  </a:lnTo>
                  <a:lnTo>
                    <a:pt x="377859" y="284764"/>
                  </a:lnTo>
                  <a:lnTo>
                    <a:pt x="380164" y="284397"/>
                  </a:lnTo>
                  <a:lnTo>
                    <a:pt x="440431" y="284397"/>
                  </a:lnTo>
                  <a:lnTo>
                    <a:pt x="440247" y="280809"/>
                  </a:lnTo>
                  <a:lnTo>
                    <a:pt x="440309" y="278037"/>
                  </a:lnTo>
                  <a:lnTo>
                    <a:pt x="441051" y="269754"/>
                  </a:lnTo>
                  <a:close/>
                </a:path>
                <a:path w="518794" h="389889">
                  <a:moveTo>
                    <a:pt x="45174" y="0"/>
                  </a:moveTo>
                  <a:lnTo>
                    <a:pt x="2721" y="32614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4" y="159240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4" y="200089"/>
                  </a:lnTo>
                  <a:lnTo>
                    <a:pt x="61239" y="206068"/>
                  </a:lnTo>
                  <a:lnTo>
                    <a:pt x="60423" y="212382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5" y="275238"/>
                  </a:lnTo>
                  <a:lnTo>
                    <a:pt x="24097" y="278037"/>
                  </a:lnTo>
                  <a:lnTo>
                    <a:pt x="20825" y="296387"/>
                  </a:lnTo>
                  <a:lnTo>
                    <a:pt x="19581" y="314210"/>
                  </a:lnTo>
                  <a:lnTo>
                    <a:pt x="19525" y="331309"/>
                  </a:lnTo>
                  <a:lnTo>
                    <a:pt x="20102" y="343429"/>
                  </a:lnTo>
                  <a:lnTo>
                    <a:pt x="18031" y="350864"/>
                  </a:lnTo>
                  <a:lnTo>
                    <a:pt x="17965" y="351004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4" y="383524"/>
                  </a:lnTo>
                  <a:lnTo>
                    <a:pt x="35516" y="381281"/>
                  </a:lnTo>
                  <a:lnTo>
                    <a:pt x="41630" y="375226"/>
                  </a:lnTo>
                  <a:lnTo>
                    <a:pt x="43129" y="367063"/>
                  </a:lnTo>
                  <a:lnTo>
                    <a:pt x="43237" y="366374"/>
                  </a:lnTo>
                  <a:lnTo>
                    <a:pt x="44703" y="351004"/>
                  </a:lnTo>
                  <a:lnTo>
                    <a:pt x="51374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99383" y="285620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441051" y="269754"/>
                  </a:lnTo>
                  <a:lnTo>
                    <a:pt x="442954" y="248533"/>
                  </a:lnTo>
                  <a:lnTo>
                    <a:pt x="442458" y="220146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2" y="182477"/>
                  </a:lnTo>
                  <a:lnTo>
                    <a:pt x="493538" y="182477"/>
                  </a:lnTo>
                  <a:lnTo>
                    <a:pt x="502023" y="178224"/>
                  </a:lnTo>
                  <a:lnTo>
                    <a:pt x="508343" y="171184"/>
                  </a:lnTo>
                  <a:lnTo>
                    <a:pt x="511600" y="164783"/>
                  </a:lnTo>
                  <a:lnTo>
                    <a:pt x="514497" y="162516"/>
                  </a:lnTo>
                  <a:lnTo>
                    <a:pt x="518692" y="155260"/>
                  </a:lnTo>
                  <a:lnTo>
                    <a:pt x="516981" y="153898"/>
                  </a:lnTo>
                  <a:lnTo>
                    <a:pt x="512842" y="150371"/>
                  </a:lnTo>
                  <a:lnTo>
                    <a:pt x="506140" y="143335"/>
                  </a:lnTo>
                  <a:lnTo>
                    <a:pt x="104538" y="143335"/>
                  </a:lnTo>
                  <a:lnTo>
                    <a:pt x="86350" y="139303"/>
                  </a:lnTo>
                  <a:lnTo>
                    <a:pt x="57123" y="117531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5"/>
                  </a:lnTo>
                  <a:lnTo>
                    <a:pt x="55663" y="24398"/>
                  </a:lnTo>
                  <a:lnTo>
                    <a:pt x="76272" y="24398"/>
                  </a:lnTo>
                  <a:lnTo>
                    <a:pt x="76810" y="24011"/>
                  </a:lnTo>
                  <a:lnTo>
                    <a:pt x="77206" y="17546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  <a:path w="518794" h="389889">
                  <a:moveTo>
                    <a:pt x="184573" y="367595"/>
                  </a:moveTo>
                  <a:lnTo>
                    <a:pt x="176406" y="368501"/>
                  </a:lnTo>
                  <a:lnTo>
                    <a:pt x="186687" y="368501"/>
                  </a:lnTo>
                  <a:lnTo>
                    <a:pt x="184573" y="367595"/>
                  </a:lnTo>
                  <a:close/>
                </a:path>
                <a:path w="518794" h="389889">
                  <a:moveTo>
                    <a:pt x="377859" y="284764"/>
                  </a:moveTo>
                  <a:lnTo>
                    <a:pt x="356315" y="284764"/>
                  </a:lnTo>
                  <a:lnTo>
                    <a:pt x="367808" y="285074"/>
                  </a:lnTo>
                  <a:lnTo>
                    <a:pt x="376511" y="284979"/>
                  </a:lnTo>
                  <a:lnTo>
                    <a:pt x="377859" y="284764"/>
                  </a:lnTo>
                  <a:close/>
                </a:path>
                <a:path w="518794" h="389889">
                  <a:moveTo>
                    <a:pt x="493538" y="182477"/>
                  </a:moveTo>
                  <a:lnTo>
                    <a:pt x="479882" y="182477"/>
                  </a:lnTo>
                  <a:lnTo>
                    <a:pt x="492563" y="182966"/>
                  </a:lnTo>
                  <a:lnTo>
                    <a:pt x="493538" y="182477"/>
                  </a:lnTo>
                  <a:close/>
                </a:path>
                <a:path w="518794" h="389889">
                  <a:moveTo>
                    <a:pt x="134374" y="139834"/>
                  </a:moveTo>
                  <a:lnTo>
                    <a:pt x="130431" y="141067"/>
                  </a:lnTo>
                  <a:lnTo>
                    <a:pt x="119859" y="143079"/>
                  </a:lnTo>
                  <a:lnTo>
                    <a:pt x="104538" y="143335"/>
                  </a:lnTo>
                  <a:lnTo>
                    <a:pt x="506140" y="143335"/>
                  </a:lnTo>
                  <a:lnTo>
                    <a:pt x="504773" y="141643"/>
                  </a:lnTo>
                  <a:lnTo>
                    <a:pt x="361263" y="141643"/>
                  </a:lnTo>
                  <a:lnTo>
                    <a:pt x="348783" y="140323"/>
                  </a:lnTo>
                  <a:lnTo>
                    <a:pt x="133844" y="140323"/>
                  </a:lnTo>
                  <a:lnTo>
                    <a:pt x="134374" y="139834"/>
                  </a:lnTo>
                  <a:close/>
                </a:path>
                <a:path w="518794" h="389889">
                  <a:moveTo>
                    <a:pt x="468427" y="74523"/>
                  </a:move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6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504773" y="141643"/>
                  </a:lnTo>
                  <a:lnTo>
                    <a:pt x="498713" y="134137"/>
                  </a:lnTo>
                  <a:lnTo>
                    <a:pt x="492276" y="123974"/>
                  </a:lnTo>
                  <a:lnTo>
                    <a:pt x="486463" y="112859"/>
                  </a:lnTo>
                  <a:lnTo>
                    <a:pt x="483630" y="11049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70" y="100044"/>
                  </a:lnTo>
                  <a:lnTo>
                    <a:pt x="471482" y="93327"/>
                  </a:lnTo>
                  <a:lnTo>
                    <a:pt x="471267" y="86587"/>
                  </a:lnTo>
                  <a:lnTo>
                    <a:pt x="470193" y="80196"/>
                  </a:lnTo>
                  <a:lnTo>
                    <a:pt x="468427" y="74523"/>
                  </a:lnTo>
                  <a:close/>
                </a:path>
                <a:path w="518794" h="389889">
                  <a:moveTo>
                    <a:pt x="247593" y="129724"/>
                  </a:moveTo>
                  <a:lnTo>
                    <a:pt x="186253" y="130793"/>
                  </a:lnTo>
                  <a:lnTo>
                    <a:pt x="133844" y="140323"/>
                  </a:lnTo>
                  <a:lnTo>
                    <a:pt x="348783" y="140323"/>
                  </a:lnTo>
                  <a:lnTo>
                    <a:pt x="347631" y="140201"/>
                  </a:lnTo>
                  <a:lnTo>
                    <a:pt x="305504" y="133924"/>
                  </a:lnTo>
                  <a:lnTo>
                    <a:pt x="247593" y="129724"/>
                  </a:lnTo>
                  <a:close/>
                </a:path>
                <a:path w="518794" h="389889">
                  <a:moveTo>
                    <a:pt x="76272" y="24398"/>
                  </a:moveTo>
                  <a:lnTo>
                    <a:pt x="55663" y="24398"/>
                  </a:lnTo>
                  <a:lnTo>
                    <a:pt x="63814" y="26953"/>
                  </a:lnTo>
                  <a:lnTo>
                    <a:pt x="70614" y="28465"/>
                  </a:lnTo>
                  <a:lnTo>
                    <a:pt x="76272" y="24398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5790" y="195008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1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34" y="314887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11" y="350937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217" y="366585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36070" y="367529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737" y="388891"/>
                  </a:lnTo>
                  <a:lnTo>
                    <a:pt x="197279" y="383933"/>
                  </a:lnTo>
                  <a:lnTo>
                    <a:pt x="197279" y="378489"/>
                  </a:lnTo>
                  <a:lnTo>
                    <a:pt x="197279" y="373045"/>
                  </a:lnTo>
                  <a:lnTo>
                    <a:pt x="184573" y="367595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38740" y="272330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4" y="295590"/>
                  </a:lnTo>
                  <a:lnTo>
                    <a:pt x="293515" y="311182"/>
                  </a:lnTo>
                  <a:lnTo>
                    <a:pt x="292022" y="325112"/>
                  </a:lnTo>
                  <a:lnTo>
                    <a:pt x="289619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237" y="363829"/>
                  </a:lnTo>
                  <a:lnTo>
                    <a:pt x="289289" y="366169"/>
                  </a:lnTo>
                  <a:lnTo>
                    <a:pt x="288803" y="368461"/>
                  </a:lnTo>
                  <a:lnTo>
                    <a:pt x="287591" y="375336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5" y="378449"/>
                  </a:lnTo>
                  <a:lnTo>
                    <a:pt x="323839" y="375301"/>
                  </a:lnTo>
                  <a:lnTo>
                    <a:pt x="321021" y="373257"/>
                  </a:lnTo>
                  <a:lnTo>
                    <a:pt x="318360" y="37200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13753" y="363365"/>
                  </a:lnTo>
                  <a:lnTo>
                    <a:pt x="316891" y="346852"/>
                  </a:lnTo>
                  <a:lnTo>
                    <a:pt x="324105" y="325140"/>
                  </a:lnTo>
                  <a:lnTo>
                    <a:pt x="336783" y="302890"/>
                  </a:ln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80164" y="284397"/>
                  </a:lnTo>
                  <a:lnTo>
                    <a:pt x="389040" y="292529"/>
                  </a:lnTo>
                  <a:lnTo>
                    <a:pt x="396510" y="314210"/>
                  </a:lnTo>
                  <a:lnTo>
                    <a:pt x="405878" y="340256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4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7286" y="367441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179" y="279485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2563" y="182966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60" y="143360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0"/>
                  </a:lnTo>
                  <a:lnTo>
                    <a:pt x="483631" y="110495"/>
                  </a:lnTo>
                  <a:lnTo>
                    <a:pt x="475276" y="10803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5"/>
                  </a:lnTo>
                  <a:lnTo>
                    <a:pt x="468427" y="74523"/>
                  </a:ln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lnTo>
                    <a:pt x="186254" y="130793"/>
                  </a:lnTo>
                  <a:lnTo>
                    <a:pt x="133844" y="140323"/>
                  </a:lnTo>
                  <a:lnTo>
                    <a:pt x="134374" y="139834"/>
                  </a:ln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4"/>
                  </a:lnTo>
                  <a:lnTo>
                    <a:pt x="55664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810" y="24012"/>
                  </a:lnTo>
                  <a:lnTo>
                    <a:pt x="77207" y="17547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</a:pathLst>
            </a:custGeom>
            <a:ln w="12700">
              <a:solidFill>
                <a:srgbClr val="00C0B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136" y="2732170"/>
              <a:ext cx="1072285" cy="90819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55136" y="3752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40431" y="284397"/>
                  </a:moveTo>
                  <a:lnTo>
                    <a:pt x="380164" y="284397"/>
                  </a:lnTo>
                  <a:lnTo>
                    <a:pt x="389040" y="292530"/>
                  </a:lnTo>
                  <a:lnTo>
                    <a:pt x="396510" y="314210"/>
                  </a:lnTo>
                  <a:lnTo>
                    <a:pt x="405878" y="340257"/>
                  </a:lnTo>
                  <a:lnTo>
                    <a:pt x="420444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3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4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6" y="377845"/>
                  </a:lnTo>
                  <a:lnTo>
                    <a:pt x="477695" y="370829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2" y="360185"/>
                  </a:lnTo>
                  <a:lnTo>
                    <a:pt x="442040" y="315777"/>
                  </a:lnTo>
                  <a:lnTo>
                    <a:pt x="440431" y="284397"/>
                  </a:lnTo>
                  <a:close/>
                </a:path>
                <a:path w="518794" h="389889">
                  <a:moveTo>
                    <a:pt x="197696" y="388437"/>
                  </a:moveTo>
                  <a:lnTo>
                    <a:pt x="182766" y="388437"/>
                  </a:lnTo>
                  <a:lnTo>
                    <a:pt x="197738" y="388891"/>
                  </a:lnTo>
                  <a:lnTo>
                    <a:pt x="197696" y="388437"/>
                  </a:lnTo>
                  <a:close/>
                </a:path>
                <a:path w="518794" h="389889">
                  <a:moveTo>
                    <a:pt x="199383" y="285620"/>
                  </a:move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09260" y="321473"/>
                  </a:lnTo>
                  <a:lnTo>
                    <a:pt x="111544" y="329935"/>
                  </a:lnTo>
                  <a:lnTo>
                    <a:pt x="136070" y="367529"/>
                  </a:lnTo>
                  <a:lnTo>
                    <a:pt x="155321" y="384364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696" y="388437"/>
                  </a:lnTo>
                  <a:lnTo>
                    <a:pt x="197319" y="384364"/>
                  </a:lnTo>
                  <a:lnTo>
                    <a:pt x="197279" y="373045"/>
                  </a:lnTo>
                  <a:lnTo>
                    <a:pt x="186687" y="368501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3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199383" y="285620"/>
                  </a:lnTo>
                  <a:close/>
                </a:path>
                <a:path w="518794" h="389889">
                  <a:moveTo>
                    <a:pt x="441051" y="269754"/>
                  </a:move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50142" y="274837"/>
                  </a:lnTo>
                  <a:lnTo>
                    <a:pt x="263662" y="277093"/>
                  </a:lnTo>
                  <a:lnTo>
                    <a:pt x="278694" y="279087"/>
                  </a:lnTo>
                  <a:lnTo>
                    <a:pt x="294634" y="280809"/>
                  </a:lnTo>
                  <a:lnTo>
                    <a:pt x="294317" y="295445"/>
                  </a:lnTo>
                  <a:lnTo>
                    <a:pt x="293515" y="311182"/>
                  </a:lnTo>
                  <a:lnTo>
                    <a:pt x="292015" y="325140"/>
                  </a:lnTo>
                  <a:lnTo>
                    <a:pt x="289618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9" y="361693"/>
                  </a:lnTo>
                  <a:lnTo>
                    <a:pt x="289081" y="363365"/>
                  </a:lnTo>
                  <a:lnTo>
                    <a:pt x="289200" y="366585"/>
                  </a:lnTo>
                  <a:lnTo>
                    <a:pt x="288796" y="368501"/>
                  </a:lnTo>
                  <a:lnTo>
                    <a:pt x="287629" y="375123"/>
                  </a:lnTo>
                  <a:lnTo>
                    <a:pt x="287696" y="377103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7" y="387770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247" y="380390"/>
                  </a:lnTo>
                  <a:lnTo>
                    <a:pt x="324203" y="377103"/>
                  </a:lnTo>
                  <a:lnTo>
                    <a:pt x="323846" y="375337"/>
                  </a:lnTo>
                  <a:lnTo>
                    <a:pt x="321022" y="37325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24120" y="325112"/>
                  </a:lnTo>
                  <a:lnTo>
                    <a:pt x="356315" y="284764"/>
                  </a:lnTo>
                  <a:lnTo>
                    <a:pt x="377861" y="284764"/>
                  </a:lnTo>
                  <a:lnTo>
                    <a:pt x="380164" y="284397"/>
                  </a:lnTo>
                  <a:lnTo>
                    <a:pt x="440431" y="284397"/>
                  </a:lnTo>
                  <a:lnTo>
                    <a:pt x="440247" y="280809"/>
                  </a:lnTo>
                  <a:lnTo>
                    <a:pt x="440309" y="278037"/>
                  </a:lnTo>
                  <a:lnTo>
                    <a:pt x="441051" y="269754"/>
                  </a:lnTo>
                  <a:close/>
                </a:path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4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4" y="200089"/>
                  </a:lnTo>
                  <a:lnTo>
                    <a:pt x="61239" y="206069"/>
                  </a:lnTo>
                  <a:lnTo>
                    <a:pt x="60423" y="212382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5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81" y="314210"/>
                  </a:lnTo>
                  <a:lnTo>
                    <a:pt x="19525" y="331309"/>
                  </a:lnTo>
                  <a:lnTo>
                    <a:pt x="20102" y="343429"/>
                  </a:lnTo>
                  <a:lnTo>
                    <a:pt x="18031" y="350864"/>
                  </a:lnTo>
                  <a:lnTo>
                    <a:pt x="17965" y="351004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4" y="383524"/>
                  </a:lnTo>
                  <a:lnTo>
                    <a:pt x="35517" y="381281"/>
                  </a:lnTo>
                  <a:lnTo>
                    <a:pt x="41630" y="375227"/>
                  </a:lnTo>
                  <a:lnTo>
                    <a:pt x="43129" y="367063"/>
                  </a:lnTo>
                  <a:lnTo>
                    <a:pt x="43237" y="366374"/>
                  </a:lnTo>
                  <a:lnTo>
                    <a:pt x="44703" y="351004"/>
                  </a:lnTo>
                  <a:lnTo>
                    <a:pt x="51374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99383" y="285620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441051" y="269754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3539" y="182477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9" y="162516"/>
                  </a:lnTo>
                  <a:lnTo>
                    <a:pt x="518692" y="155259"/>
                  </a:lnTo>
                  <a:lnTo>
                    <a:pt x="516981" y="153899"/>
                  </a:lnTo>
                  <a:lnTo>
                    <a:pt x="512842" y="150372"/>
                  </a:lnTo>
                  <a:lnTo>
                    <a:pt x="506139" y="143335"/>
                  </a:lnTo>
                  <a:lnTo>
                    <a:pt x="104538" y="143335"/>
                  </a:lnTo>
                  <a:lnTo>
                    <a:pt x="86350" y="139304"/>
                  </a:lnTo>
                  <a:lnTo>
                    <a:pt x="57123" y="117532"/>
                  </a:lnTo>
                  <a:lnTo>
                    <a:pt x="35723" y="83132"/>
                  </a:lnTo>
                  <a:lnTo>
                    <a:pt x="29403" y="48424"/>
                  </a:lnTo>
                  <a:lnTo>
                    <a:pt x="45419" y="25725"/>
                  </a:lnTo>
                  <a:lnTo>
                    <a:pt x="55664" y="24398"/>
                  </a:lnTo>
                  <a:lnTo>
                    <a:pt x="76272" y="24398"/>
                  </a:lnTo>
                  <a:lnTo>
                    <a:pt x="76810" y="24011"/>
                  </a:lnTo>
                  <a:lnTo>
                    <a:pt x="77207" y="17546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  <a:path w="518794" h="389889">
                  <a:moveTo>
                    <a:pt x="184573" y="367595"/>
                  </a:moveTo>
                  <a:lnTo>
                    <a:pt x="176406" y="368501"/>
                  </a:lnTo>
                  <a:lnTo>
                    <a:pt x="186687" y="368501"/>
                  </a:lnTo>
                  <a:lnTo>
                    <a:pt x="184573" y="367595"/>
                  </a:lnTo>
                  <a:close/>
                </a:path>
                <a:path w="518794" h="389889">
                  <a:moveTo>
                    <a:pt x="377861" y="284764"/>
                  </a:moveTo>
                  <a:lnTo>
                    <a:pt x="356315" y="284764"/>
                  </a:lnTo>
                  <a:lnTo>
                    <a:pt x="367808" y="285074"/>
                  </a:lnTo>
                  <a:lnTo>
                    <a:pt x="376511" y="284979"/>
                  </a:lnTo>
                  <a:lnTo>
                    <a:pt x="377861" y="284764"/>
                  </a:lnTo>
                  <a:close/>
                </a:path>
                <a:path w="518794" h="389889">
                  <a:moveTo>
                    <a:pt x="493539" y="182477"/>
                  </a:moveTo>
                  <a:lnTo>
                    <a:pt x="479883" y="182477"/>
                  </a:lnTo>
                  <a:lnTo>
                    <a:pt x="492563" y="182966"/>
                  </a:lnTo>
                  <a:lnTo>
                    <a:pt x="493539" y="182477"/>
                  </a:lnTo>
                  <a:close/>
                </a:path>
                <a:path w="518794" h="389889">
                  <a:moveTo>
                    <a:pt x="134375" y="139834"/>
                  </a:move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506139" y="143335"/>
                  </a:lnTo>
                  <a:lnTo>
                    <a:pt x="504773" y="141643"/>
                  </a:lnTo>
                  <a:lnTo>
                    <a:pt x="361263" y="141643"/>
                  </a:lnTo>
                  <a:lnTo>
                    <a:pt x="348788" y="140323"/>
                  </a:lnTo>
                  <a:lnTo>
                    <a:pt x="133844" y="140323"/>
                  </a:lnTo>
                  <a:lnTo>
                    <a:pt x="134375" y="139834"/>
                  </a:lnTo>
                  <a:close/>
                </a:path>
                <a:path w="518794" h="389889">
                  <a:moveTo>
                    <a:pt x="468427" y="74523"/>
                  </a:move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3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504773" y="141643"/>
                  </a:lnTo>
                  <a:lnTo>
                    <a:pt x="498713" y="134137"/>
                  </a:lnTo>
                  <a:lnTo>
                    <a:pt x="492276" y="123975"/>
                  </a:lnTo>
                  <a:lnTo>
                    <a:pt x="486463" y="112861"/>
                  </a:lnTo>
                  <a:lnTo>
                    <a:pt x="483631" y="11049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70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6"/>
                  </a:lnTo>
                  <a:lnTo>
                    <a:pt x="468427" y="74523"/>
                  </a:lnTo>
                  <a:close/>
                </a:path>
                <a:path w="518794" h="389889">
                  <a:moveTo>
                    <a:pt x="247594" y="129724"/>
                  </a:moveTo>
                  <a:lnTo>
                    <a:pt x="186254" y="130793"/>
                  </a:lnTo>
                  <a:lnTo>
                    <a:pt x="133844" y="140323"/>
                  </a:lnTo>
                  <a:lnTo>
                    <a:pt x="348788" y="14032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4" y="129724"/>
                  </a:lnTo>
                  <a:close/>
                </a:path>
                <a:path w="518794" h="389889">
                  <a:moveTo>
                    <a:pt x="76272" y="24398"/>
                  </a:moveTo>
                  <a:lnTo>
                    <a:pt x="55664" y="24398"/>
                  </a:lnTo>
                  <a:lnTo>
                    <a:pt x="63814" y="26953"/>
                  </a:lnTo>
                  <a:lnTo>
                    <a:pt x="70614" y="28465"/>
                  </a:lnTo>
                  <a:lnTo>
                    <a:pt x="76272" y="24398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155136" y="3752410"/>
              <a:ext cx="518795" cy="389890"/>
            </a:xfrm>
            <a:custGeom>
              <a:avLst/>
              <a:gdLst/>
              <a:ahLst/>
              <a:cxnLst/>
              <a:rect l="l" t="t" r="r" b="b"/>
              <a:pathLst>
                <a:path w="518794" h="389889">
                  <a:moveTo>
                    <a:pt x="45174" y="0"/>
                  </a:moveTo>
                  <a:lnTo>
                    <a:pt x="2721" y="32613"/>
                  </a:lnTo>
                  <a:lnTo>
                    <a:pt x="0" y="65223"/>
                  </a:lnTo>
                  <a:lnTo>
                    <a:pt x="15156" y="107767"/>
                  </a:lnTo>
                  <a:lnTo>
                    <a:pt x="55243" y="159239"/>
                  </a:lnTo>
                  <a:lnTo>
                    <a:pt x="64266" y="170391"/>
                  </a:lnTo>
                  <a:lnTo>
                    <a:pt x="66284" y="181425"/>
                  </a:lnTo>
                  <a:lnTo>
                    <a:pt x="64657" y="191578"/>
                  </a:lnTo>
                  <a:lnTo>
                    <a:pt x="62745" y="200089"/>
                  </a:lnTo>
                  <a:lnTo>
                    <a:pt x="61239" y="206069"/>
                  </a:lnTo>
                  <a:lnTo>
                    <a:pt x="60423" y="212381"/>
                  </a:lnTo>
                  <a:lnTo>
                    <a:pt x="39029" y="259404"/>
                  </a:lnTo>
                  <a:lnTo>
                    <a:pt x="26189" y="272637"/>
                  </a:lnTo>
                  <a:lnTo>
                    <a:pt x="24814" y="275238"/>
                  </a:lnTo>
                  <a:lnTo>
                    <a:pt x="24097" y="278037"/>
                  </a:lnTo>
                  <a:lnTo>
                    <a:pt x="20825" y="296388"/>
                  </a:lnTo>
                  <a:lnTo>
                    <a:pt x="19534" y="314887"/>
                  </a:lnTo>
                  <a:lnTo>
                    <a:pt x="19525" y="331309"/>
                  </a:lnTo>
                  <a:lnTo>
                    <a:pt x="20101" y="343429"/>
                  </a:lnTo>
                  <a:lnTo>
                    <a:pt x="18011" y="350937"/>
                  </a:lnTo>
                  <a:lnTo>
                    <a:pt x="14006" y="356692"/>
                  </a:lnTo>
                  <a:lnTo>
                    <a:pt x="13527" y="365141"/>
                  </a:lnTo>
                  <a:lnTo>
                    <a:pt x="22018" y="380732"/>
                  </a:lnTo>
                  <a:lnTo>
                    <a:pt x="27953" y="383524"/>
                  </a:lnTo>
                  <a:lnTo>
                    <a:pt x="35516" y="381281"/>
                  </a:lnTo>
                  <a:lnTo>
                    <a:pt x="41630" y="375227"/>
                  </a:lnTo>
                  <a:lnTo>
                    <a:pt x="43217" y="366585"/>
                  </a:lnTo>
                  <a:lnTo>
                    <a:pt x="44702" y="351004"/>
                  </a:lnTo>
                  <a:lnTo>
                    <a:pt x="51373" y="328633"/>
                  </a:lnTo>
                  <a:lnTo>
                    <a:pt x="73141" y="295445"/>
                  </a:lnTo>
                  <a:lnTo>
                    <a:pt x="114316" y="285620"/>
                  </a:lnTo>
                  <a:lnTo>
                    <a:pt x="112112" y="297503"/>
                  </a:lnTo>
                  <a:lnTo>
                    <a:pt x="109938" y="310058"/>
                  </a:lnTo>
                  <a:lnTo>
                    <a:pt x="136070" y="367529"/>
                  </a:lnTo>
                  <a:lnTo>
                    <a:pt x="170489" y="388610"/>
                  </a:lnTo>
                  <a:lnTo>
                    <a:pt x="182766" y="388437"/>
                  </a:lnTo>
                  <a:lnTo>
                    <a:pt x="197737" y="388891"/>
                  </a:lnTo>
                  <a:lnTo>
                    <a:pt x="197279" y="383933"/>
                  </a:lnTo>
                  <a:lnTo>
                    <a:pt x="197279" y="378489"/>
                  </a:lnTo>
                  <a:lnTo>
                    <a:pt x="197279" y="373045"/>
                  </a:lnTo>
                  <a:lnTo>
                    <a:pt x="184573" y="367595"/>
                  </a:lnTo>
                  <a:lnTo>
                    <a:pt x="176406" y="368501"/>
                  </a:lnTo>
                  <a:lnTo>
                    <a:pt x="168307" y="364121"/>
                  </a:lnTo>
                  <a:lnTo>
                    <a:pt x="159576" y="352852"/>
                  </a:lnTo>
                  <a:lnTo>
                    <a:pt x="155182" y="339542"/>
                  </a:lnTo>
                  <a:lnTo>
                    <a:pt x="160099" y="329038"/>
                  </a:lnTo>
                  <a:lnTo>
                    <a:pt x="171302" y="318791"/>
                  </a:lnTo>
                  <a:lnTo>
                    <a:pt x="185643" y="302531"/>
                  </a:lnTo>
                  <a:lnTo>
                    <a:pt x="200126" y="284705"/>
                  </a:lnTo>
                  <a:lnTo>
                    <a:pt x="211752" y="269761"/>
                  </a:lnTo>
                  <a:lnTo>
                    <a:pt x="218772" y="269754"/>
                  </a:lnTo>
                  <a:lnTo>
                    <a:pt x="225663" y="270144"/>
                  </a:lnTo>
                  <a:lnTo>
                    <a:pt x="232346" y="270985"/>
                  </a:lnTo>
                  <a:lnTo>
                    <a:pt x="238740" y="272330"/>
                  </a:lnTo>
                  <a:lnTo>
                    <a:pt x="250142" y="274837"/>
                  </a:lnTo>
                  <a:lnTo>
                    <a:pt x="263661" y="277093"/>
                  </a:lnTo>
                  <a:lnTo>
                    <a:pt x="278694" y="279087"/>
                  </a:lnTo>
                  <a:lnTo>
                    <a:pt x="294633" y="280809"/>
                  </a:lnTo>
                  <a:lnTo>
                    <a:pt x="294314" y="295590"/>
                  </a:lnTo>
                  <a:lnTo>
                    <a:pt x="293515" y="311182"/>
                  </a:lnTo>
                  <a:lnTo>
                    <a:pt x="292022" y="325112"/>
                  </a:lnTo>
                  <a:lnTo>
                    <a:pt x="289619" y="334909"/>
                  </a:lnTo>
                  <a:lnTo>
                    <a:pt x="287139" y="343324"/>
                  </a:lnTo>
                  <a:lnTo>
                    <a:pt x="286614" y="350864"/>
                  </a:lnTo>
                  <a:lnTo>
                    <a:pt x="287316" y="357122"/>
                  </a:lnTo>
                  <a:lnTo>
                    <a:pt x="288518" y="361693"/>
                  </a:lnTo>
                  <a:lnTo>
                    <a:pt x="289237" y="363829"/>
                  </a:lnTo>
                  <a:lnTo>
                    <a:pt x="289289" y="366169"/>
                  </a:lnTo>
                  <a:lnTo>
                    <a:pt x="288803" y="368461"/>
                  </a:lnTo>
                  <a:lnTo>
                    <a:pt x="287591" y="375336"/>
                  </a:lnTo>
                  <a:lnTo>
                    <a:pt x="287975" y="381786"/>
                  </a:lnTo>
                  <a:lnTo>
                    <a:pt x="291739" y="386567"/>
                  </a:lnTo>
                  <a:lnTo>
                    <a:pt x="300667" y="388437"/>
                  </a:lnTo>
                  <a:lnTo>
                    <a:pt x="312606" y="387769"/>
                  </a:lnTo>
                  <a:lnTo>
                    <a:pt x="320199" y="385825"/>
                  </a:lnTo>
                  <a:lnTo>
                    <a:pt x="323977" y="382689"/>
                  </a:lnTo>
                  <a:lnTo>
                    <a:pt x="324475" y="378449"/>
                  </a:lnTo>
                  <a:lnTo>
                    <a:pt x="323839" y="375301"/>
                  </a:lnTo>
                  <a:lnTo>
                    <a:pt x="321021" y="373257"/>
                  </a:lnTo>
                  <a:lnTo>
                    <a:pt x="318360" y="372007"/>
                  </a:lnTo>
                  <a:lnTo>
                    <a:pt x="315105" y="370478"/>
                  </a:lnTo>
                  <a:lnTo>
                    <a:pt x="313286" y="367063"/>
                  </a:lnTo>
                  <a:lnTo>
                    <a:pt x="313753" y="363365"/>
                  </a:lnTo>
                  <a:lnTo>
                    <a:pt x="316891" y="346852"/>
                  </a:lnTo>
                  <a:lnTo>
                    <a:pt x="324105" y="325140"/>
                  </a:lnTo>
                  <a:lnTo>
                    <a:pt x="336783" y="302890"/>
                  </a:lnTo>
                  <a:lnTo>
                    <a:pt x="356315" y="284764"/>
                  </a:lnTo>
                  <a:lnTo>
                    <a:pt x="367808" y="285074"/>
                  </a:lnTo>
                  <a:lnTo>
                    <a:pt x="376510" y="284979"/>
                  </a:lnTo>
                  <a:lnTo>
                    <a:pt x="380164" y="284397"/>
                  </a:lnTo>
                  <a:lnTo>
                    <a:pt x="389040" y="292529"/>
                  </a:lnTo>
                  <a:lnTo>
                    <a:pt x="396510" y="314210"/>
                  </a:lnTo>
                  <a:lnTo>
                    <a:pt x="405878" y="340256"/>
                  </a:lnTo>
                  <a:lnTo>
                    <a:pt x="420443" y="361489"/>
                  </a:lnTo>
                  <a:lnTo>
                    <a:pt x="424066" y="366374"/>
                  </a:lnTo>
                  <a:lnTo>
                    <a:pt x="425858" y="371233"/>
                  </a:lnTo>
                  <a:lnTo>
                    <a:pt x="428132" y="375123"/>
                  </a:lnTo>
                  <a:lnTo>
                    <a:pt x="433204" y="377103"/>
                  </a:lnTo>
                  <a:lnTo>
                    <a:pt x="438700" y="377642"/>
                  </a:lnTo>
                  <a:lnTo>
                    <a:pt x="437634" y="380390"/>
                  </a:lnTo>
                  <a:lnTo>
                    <a:pt x="440216" y="385461"/>
                  </a:lnTo>
                  <a:lnTo>
                    <a:pt x="446658" y="388484"/>
                  </a:lnTo>
                  <a:lnTo>
                    <a:pt x="458615" y="389605"/>
                  </a:lnTo>
                  <a:lnTo>
                    <a:pt x="470840" y="388307"/>
                  </a:lnTo>
                  <a:lnTo>
                    <a:pt x="478089" y="384075"/>
                  </a:lnTo>
                  <a:lnTo>
                    <a:pt x="481285" y="377845"/>
                  </a:lnTo>
                  <a:lnTo>
                    <a:pt x="477695" y="370829"/>
                  </a:lnTo>
                  <a:lnTo>
                    <a:pt x="467286" y="367441"/>
                  </a:lnTo>
                  <a:lnTo>
                    <a:pt x="462473" y="365875"/>
                  </a:lnTo>
                  <a:lnTo>
                    <a:pt x="458346" y="364221"/>
                  </a:lnTo>
                  <a:lnTo>
                    <a:pt x="456441" y="360185"/>
                  </a:lnTo>
                  <a:lnTo>
                    <a:pt x="442040" y="315777"/>
                  </a:lnTo>
                  <a:lnTo>
                    <a:pt x="440179" y="279485"/>
                  </a:lnTo>
                  <a:lnTo>
                    <a:pt x="442954" y="248533"/>
                  </a:lnTo>
                  <a:lnTo>
                    <a:pt x="442458" y="220147"/>
                  </a:lnTo>
                  <a:lnTo>
                    <a:pt x="442543" y="210919"/>
                  </a:lnTo>
                  <a:lnTo>
                    <a:pt x="447394" y="201744"/>
                  </a:lnTo>
                  <a:lnTo>
                    <a:pt x="459132" y="192353"/>
                  </a:lnTo>
                  <a:lnTo>
                    <a:pt x="479883" y="182477"/>
                  </a:lnTo>
                  <a:lnTo>
                    <a:pt x="492563" y="182966"/>
                  </a:lnTo>
                  <a:lnTo>
                    <a:pt x="502023" y="178224"/>
                  </a:lnTo>
                  <a:lnTo>
                    <a:pt x="508343" y="171185"/>
                  </a:lnTo>
                  <a:lnTo>
                    <a:pt x="511600" y="164784"/>
                  </a:lnTo>
                  <a:lnTo>
                    <a:pt x="514498" y="162516"/>
                  </a:lnTo>
                  <a:lnTo>
                    <a:pt x="518692" y="155259"/>
                  </a:lnTo>
                  <a:lnTo>
                    <a:pt x="516982" y="153899"/>
                  </a:lnTo>
                  <a:lnTo>
                    <a:pt x="512842" y="150372"/>
                  </a:lnTo>
                  <a:lnTo>
                    <a:pt x="506160" y="143360"/>
                  </a:lnTo>
                  <a:lnTo>
                    <a:pt x="498712" y="134137"/>
                  </a:lnTo>
                  <a:lnTo>
                    <a:pt x="492276" y="123975"/>
                  </a:lnTo>
                  <a:lnTo>
                    <a:pt x="486463" y="112860"/>
                  </a:lnTo>
                  <a:lnTo>
                    <a:pt x="483631" y="110495"/>
                  </a:lnTo>
                  <a:lnTo>
                    <a:pt x="475276" y="108035"/>
                  </a:lnTo>
                  <a:lnTo>
                    <a:pt x="471872" y="107031"/>
                  </a:lnTo>
                  <a:lnTo>
                    <a:pt x="469915" y="103634"/>
                  </a:lnTo>
                  <a:lnTo>
                    <a:pt x="470669" y="100044"/>
                  </a:lnTo>
                  <a:lnTo>
                    <a:pt x="471482" y="93327"/>
                  </a:lnTo>
                  <a:lnTo>
                    <a:pt x="471268" y="86587"/>
                  </a:lnTo>
                  <a:lnTo>
                    <a:pt x="470194" y="80195"/>
                  </a:lnTo>
                  <a:lnTo>
                    <a:pt x="468427" y="74523"/>
                  </a:lnTo>
                  <a:lnTo>
                    <a:pt x="459720" y="80468"/>
                  </a:lnTo>
                  <a:lnTo>
                    <a:pt x="452183" y="90225"/>
                  </a:lnTo>
                  <a:lnTo>
                    <a:pt x="445848" y="99499"/>
                  </a:lnTo>
                  <a:lnTo>
                    <a:pt x="440746" y="103999"/>
                  </a:lnTo>
                  <a:lnTo>
                    <a:pt x="433588" y="106156"/>
                  </a:lnTo>
                  <a:lnTo>
                    <a:pt x="422729" y="111038"/>
                  </a:lnTo>
                  <a:lnTo>
                    <a:pt x="410667" y="118301"/>
                  </a:lnTo>
                  <a:lnTo>
                    <a:pt x="399896" y="127603"/>
                  </a:lnTo>
                  <a:lnTo>
                    <a:pt x="388905" y="135812"/>
                  </a:lnTo>
                  <a:lnTo>
                    <a:pt x="375524" y="140336"/>
                  </a:lnTo>
                  <a:lnTo>
                    <a:pt x="361263" y="141643"/>
                  </a:lnTo>
                  <a:lnTo>
                    <a:pt x="347632" y="140201"/>
                  </a:lnTo>
                  <a:lnTo>
                    <a:pt x="305505" y="133924"/>
                  </a:lnTo>
                  <a:lnTo>
                    <a:pt x="247593" y="129724"/>
                  </a:lnTo>
                  <a:lnTo>
                    <a:pt x="186254" y="130793"/>
                  </a:lnTo>
                  <a:lnTo>
                    <a:pt x="133844" y="140323"/>
                  </a:lnTo>
                  <a:lnTo>
                    <a:pt x="134374" y="139834"/>
                  </a:lnTo>
                  <a:lnTo>
                    <a:pt x="130432" y="141067"/>
                  </a:lnTo>
                  <a:lnTo>
                    <a:pt x="119859" y="143078"/>
                  </a:lnTo>
                  <a:lnTo>
                    <a:pt x="104538" y="143335"/>
                  </a:lnTo>
                  <a:lnTo>
                    <a:pt x="86349" y="139304"/>
                  </a:lnTo>
                  <a:lnTo>
                    <a:pt x="57123" y="117532"/>
                  </a:lnTo>
                  <a:lnTo>
                    <a:pt x="35722" y="83132"/>
                  </a:lnTo>
                  <a:lnTo>
                    <a:pt x="29403" y="48424"/>
                  </a:lnTo>
                  <a:lnTo>
                    <a:pt x="45418" y="25724"/>
                  </a:lnTo>
                  <a:lnTo>
                    <a:pt x="55664" y="24398"/>
                  </a:lnTo>
                  <a:lnTo>
                    <a:pt x="63814" y="26953"/>
                  </a:lnTo>
                  <a:lnTo>
                    <a:pt x="70615" y="28465"/>
                  </a:lnTo>
                  <a:lnTo>
                    <a:pt x="76810" y="24012"/>
                  </a:lnTo>
                  <a:lnTo>
                    <a:pt x="77207" y="17547"/>
                  </a:lnTo>
                  <a:lnTo>
                    <a:pt x="71994" y="9557"/>
                  </a:lnTo>
                  <a:lnTo>
                    <a:pt x="61280" y="2791"/>
                  </a:lnTo>
                  <a:lnTo>
                    <a:pt x="45174" y="0"/>
                  </a:lnTo>
                  <a:close/>
                </a:path>
              </a:pathLst>
            </a:custGeom>
            <a:ln w="12700">
              <a:solidFill>
                <a:srgbClr val="00C0B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458264" y="2723224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492895" y="258441"/>
                  </a:moveTo>
                  <a:lnTo>
                    <a:pt x="452184" y="258441"/>
                  </a:lnTo>
                  <a:lnTo>
                    <a:pt x="456323" y="272253"/>
                  </a:lnTo>
                  <a:lnTo>
                    <a:pt x="461151" y="285607"/>
                  </a:lnTo>
                  <a:lnTo>
                    <a:pt x="466301" y="295878"/>
                  </a:lnTo>
                  <a:lnTo>
                    <a:pt x="471407" y="300441"/>
                  </a:lnTo>
                  <a:lnTo>
                    <a:pt x="476978" y="304243"/>
                  </a:lnTo>
                  <a:lnTo>
                    <a:pt x="480802" y="311213"/>
                  </a:lnTo>
                  <a:lnTo>
                    <a:pt x="484301" y="317703"/>
                  </a:lnTo>
                  <a:lnTo>
                    <a:pt x="489278" y="320765"/>
                  </a:lnTo>
                  <a:lnTo>
                    <a:pt x="498273" y="320889"/>
                  </a:lnTo>
                  <a:lnTo>
                    <a:pt x="520966" y="320765"/>
                  </a:lnTo>
                  <a:lnTo>
                    <a:pt x="519758" y="317150"/>
                  </a:lnTo>
                  <a:lnTo>
                    <a:pt x="516177" y="309119"/>
                  </a:lnTo>
                  <a:lnTo>
                    <a:pt x="510284" y="300891"/>
                  </a:lnTo>
                  <a:lnTo>
                    <a:pt x="502144" y="296687"/>
                  </a:lnTo>
                  <a:lnTo>
                    <a:pt x="498530" y="291645"/>
                  </a:lnTo>
                  <a:lnTo>
                    <a:pt x="495101" y="278839"/>
                  </a:lnTo>
                  <a:lnTo>
                    <a:pt x="492972" y="261556"/>
                  </a:lnTo>
                  <a:lnTo>
                    <a:pt x="492895" y="258441"/>
                  </a:lnTo>
                  <a:close/>
                </a:path>
                <a:path w="641350" h="321310">
                  <a:moveTo>
                    <a:pt x="533844" y="171989"/>
                  </a:moveTo>
                  <a:lnTo>
                    <a:pt x="144772" y="171989"/>
                  </a:lnTo>
                  <a:lnTo>
                    <a:pt x="143759" y="175839"/>
                  </a:lnTo>
                  <a:lnTo>
                    <a:pt x="141737" y="185487"/>
                  </a:lnTo>
                  <a:lnTo>
                    <a:pt x="140231" y="198086"/>
                  </a:lnTo>
                  <a:lnTo>
                    <a:pt x="140766" y="210785"/>
                  </a:lnTo>
                  <a:lnTo>
                    <a:pt x="137631" y="219564"/>
                  </a:lnTo>
                  <a:lnTo>
                    <a:pt x="127755" y="224396"/>
                  </a:lnTo>
                  <a:lnTo>
                    <a:pt x="116625" y="228417"/>
                  </a:lnTo>
                  <a:lnTo>
                    <a:pt x="109730" y="234763"/>
                  </a:lnTo>
                  <a:lnTo>
                    <a:pt x="108147" y="242004"/>
                  </a:lnTo>
                  <a:lnTo>
                    <a:pt x="108589" y="247488"/>
                  </a:lnTo>
                  <a:lnTo>
                    <a:pt x="109989" y="252516"/>
                  </a:lnTo>
                  <a:lnTo>
                    <a:pt x="111282" y="258391"/>
                  </a:lnTo>
                  <a:lnTo>
                    <a:pt x="112306" y="269066"/>
                  </a:lnTo>
                  <a:lnTo>
                    <a:pt x="112777" y="278839"/>
                  </a:lnTo>
                  <a:lnTo>
                    <a:pt x="112894" y="291162"/>
                  </a:lnTo>
                  <a:lnTo>
                    <a:pt x="112676" y="295690"/>
                  </a:lnTo>
                  <a:lnTo>
                    <a:pt x="112560" y="297187"/>
                  </a:lnTo>
                  <a:lnTo>
                    <a:pt x="111965" y="302052"/>
                  </a:lnTo>
                  <a:lnTo>
                    <a:pt x="109810" y="303449"/>
                  </a:lnTo>
                  <a:lnTo>
                    <a:pt x="110185" y="315802"/>
                  </a:lnTo>
                  <a:lnTo>
                    <a:pt x="117990" y="320765"/>
                  </a:lnTo>
                  <a:lnTo>
                    <a:pt x="155985" y="320765"/>
                  </a:lnTo>
                  <a:lnTo>
                    <a:pt x="155462" y="317365"/>
                  </a:lnTo>
                  <a:lnTo>
                    <a:pt x="153361" y="309672"/>
                  </a:lnTo>
                  <a:lnTo>
                    <a:pt x="148880" y="301443"/>
                  </a:lnTo>
                  <a:lnTo>
                    <a:pt x="141217" y="296437"/>
                  </a:lnTo>
                  <a:lnTo>
                    <a:pt x="138513" y="290675"/>
                  </a:lnTo>
                  <a:lnTo>
                    <a:pt x="137072" y="278839"/>
                  </a:lnTo>
                  <a:lnTo>
                    <a:pt x="137067" y="277884"/>
                  </a:lnTo>
                  <a:lnTo>
                    <a:pt x="138398" y="264145"/>
                  </a:lnTo>
                  <a:lnTo>
                    <a:pt x="144321" y="252484"/>
                  </a:lnTo>
                  <a:lnTo>
                    <a:pt x="152588" y="251699"/>
                  </a:lnTo>
                  <a:lnTo>
                    <a:pt x="162043" y="250244"/>
                  </a:lnTo>
                  <a:lnTo>
                    <a:pt x="172011" y="248045"/>
                  </a:lnTo>
                  <a:lnTo>
                    <a:pt x="181815" y="245026"/>
                  </a:lnTo>
                  <a:lnTo>
                    <a:pt x="226278" y="245026"/>
                  </a:lnTo>
                  <a:lnTo>
                    <a:pt x="231212" y="238143"/>
                  </a:lnTo>
                  <a:lnTo>
                    <a:pt x="238875" y="229843"/>
                  </a:lnTo>
                  <a:lnTo>
                    <a:pt x="247643" y="221598"/>
                  </a:lnTo>
                  <a:lnTo>
                    <a:pt x="513199" y="221598"/>
                  </a:lnTo>
                  <a:lnTo>
                    <a:pt x="524314" y="206267"/>
                  </a:lnTo>
                  <a:lnTo>
                    <a:pt x="532609" y="185093"/>
                  </a:lnTo>
                  <a:lnTo>
                    <a:pt x="533844" y="171989"/>
                  </a:lnTo>
                  <a:close/>
                </a:path>
                <a:path w="641350" h="321310">
                  <a:moveTo>
                    <a:pt x="226278" y="245026"/>
                  </a:moveTo>
                  <a:lnTo>
                    <a:pt x="181815" y="245026"/>
                  </a:lnTo>
                  <a:lnTo>
                    <a:pt x="186414" y="261556"/>
                  </a:lnTo>
                  <a:lnTo>
                    <a:pt x="189937" y="277884"/>
                  </a:lnTo>
                  <a:lnTo>
                    <a:pt x="192216" y="291162"/>
                  </a:lnTo>
                  <a:lnTo>
                    <a:pt x="193079" y="298538"/>
                  </a:lnTo>
                  <a:lnTo>
                    <a:pt x="193234" y="304004"/>
                  </a:lnTo>
                  <a:lnTo>
                    <a:pt x="190966" y="305348"/>
                  </a:lnTo>
                  <a:lnTo>
                    <a:pt x="193925" y="317635"/>
                  </a:lnTo>
                  <a:lnTo>
                    <a:pt x="200338" y="320765"/>
                  </a:lnTo>
                  <a:lnTo>
                    <a:pt x="236681" y="320765"/>
                  </a:lnTo>
                  <a:lnTo>
                    <a:pt x="236006" y="317365"/>
                  </a:lnTo>
                  <a:lnTo>
                    <a:pt x="233538" y="309744"/>
                  </a:lnTo>
                  <a:lnTo>
                    <a:pt x="228597" y="301735"/>
                  </a:lnTo>
                  <a:lnTo>
                    <a:pt x="220511" y="297187"/>
                  </a:lnTo>
                  <a:lnTo>
                    <a:pt x="218144" y="293544"/>
                  </a:lnTo>
                  <a:lnTo>
                    <a:pt x="217287" y="285607"/>
                  </a:lnTo>
                  <a:lnTo>
                    <a:pt x="217298" y="283773"/>
                  </a:lnTo>
                  <a:lnTo>
                    <a:pt x="218208" y="272253"/>
                  </a:lnTo>
                  <a:lnTo>
                    <a:pt x="218334" y="271300"/>
                  </a:lnTo>
                  <a:lnTo>
                    <a:pt x="221813" y="254436"/>
                  </a:lnTo>
                  <a:lnTo>
                    <a:pt x="225307" y="246381"/>
                  </a:lnTo>
                  <a:lnTo>
                    <a:pt x="226278" y="245026"/>
                  </a:lnTo>
                  <a:close/>
                </a:path>
                <a:path w="641350" h="321310">
                  <a:moveTo>
                    <a:pt x="513199" y="221598"/>
                  </a:moveTo>
                  <a:lnTo>
                    <a:pt x="247643" y="221598"/>
                  </a:lnTo>
                  <a:lnTo>
                    <a:pt x="292700" y="229446"/>
                  </a:lnTo>
                  <a:lnTo>
                    <a:pt x="331213" y="240171"/>
                  </a:lnTo>
                  <a:lnTo>
                    <a:pt x="365334" y="250969"/>
                  </a:lnTo>
                  <a:lnTo>
                    <a:pt x="397220" y="259041"/>
                  </a:lnTo>
                  <a:lnTo>
                    <a:pt x="397516" y="271300"/>
                  </a:lnTo>
                  <a:lnTo>
                    <a:pt x="398719" y="283773"/>
                  </a:lnTo>
                  <a:lnTo>
                    <a:pt x="401263" y="294092"/>
                  </a:lnTo>
                  <a:lnTo>
                    <a:pt x="405580" y="299890"/>
                  </a:lnTo>
                  <a:lnTo>
                    <a:pt x="407653" y="304004"/>
                  </a:lnTo>
                  <a:lnTo>
                    <a:pt x="407737" y="304243"/>
                  </a:lnTo>
                  <a:lnTo>
                    <a:pt x="408577" y="311213"/>
                  </a:lnTo>
                  <a:lnTo>
                    <a:pt x="410108" y="317835"/>
                  </a:lnTo>
                  <a:lnTo>
                    <a:pt x="414290" y="320765"/>
                  </a:lnTo>
                  <a:lnTo>
                    <a:pt x="447229" y="320765"/>
                  </a:lnTo>
                  <a:lnTo>
                    <a:pt x="432812" y="299190"/>
                  </a:lnTo>
                  <a:lnTo>
                    <a:pt x="430756" y="295690"/>
                  </a:lnTo>
                  <a:lnTo>
                    <a:pt x="430406" y="290137"/>
                  </a:lnTo>
                  <a:lnTo>
                    <a:pt x="430462" y="283773"/>
                  </a:lnTo>
                  <a:lnTo>
                    <a:pt x="431172" y="274893"/>
                  </a:lnTo>
                  <a:lnTo>
                    <a:pt x="433663" y="261294"/>
                  </a:lnTo>
                  <a:lnTo>
                    <a:pt x="439957" y="260817"/>
                  </a:lnTo>
                  <a:lnTo>
                    <a:pt x="446161" y="259855"/>
                  </a:lnTo>
                  <a:lnTo>
                    <a:pt x="452184" y="258441"/>
                  </a:lnTo>
                  <a:lnTo>
                    <a:pt x="492895" y="258441"/>
                  </a:lnTo>
                  <a:lnTo>
                    <a:pt x="492933" y="240419"/>
                  </a:lnTo>
                  <a:lnTo>
                    <a:pt x="510791" y="224920"/>
                  </a:lnTo>
                  <a:lnTo>
                    <a:pt x="513199" y="221598"/>
                  </a:lnTo>
                  <a:close/>
                </a:path>
                <a:path w="641350" h="321310">
                  <a:moveTo>
                    <a:pt x="2142" y="212322"/>
                  </a:moveTo>
                  <a:lnTo>
                    <a:pt x="0" y="216292"/>
                  </a:lnTo>
                  <a:lnTo>
                    <a:pt x="3437" y="224034"/>
                  </a:lnTo>
                  <a:lnTo>
                    <a:pt x="14016" y="223751"/>
                  </a:lnTo>
                  <a:lnTo>
                    <a:pt x="34544" y="221598"/>
                  </a:lnTo>
                  <a:lnTo>
                    <a:pt x="54351" y="215462"/>
                  </a:lnTo>
                  <a:lnTo>
                    <a:pt x="59673" y="212737"/>
                  </a:lnTo>
                  <a:lnTo>
                    <a:pt x="14016" y="212737"/>
                  </a:lnTo>
                  <a:lnTo>
                    <a:pt x="2142" y="212322"/>
                  </a:lnTo>
                  <a:close/>
                </a:path>
                <a:path w="641350" h="321310">
                  <a:moveTo>
                    <a:pt x="242528" y="112613"/>
                  </a:moveTo>
                  <a:lnTo>
                    <a:pt x="193410" y="114340"/>
                  </a:lnTo>
                  <a:lnTo>
                    <a:pt x="162542" y="119578"/>
                  </a:lnTo>
                  <a:lnTo>
                    <a:pt x="130637" y="139775"/>
                  </a:lnTo>
                  <a:lnTo>
                    <a:pt x="88976" y="171467"/>
                  </a:lnTo>
                  <a:lnTo>
                    <a:pt x="46967" y="200504"/>
                  </a:lnTo>
                  <a:lnTo>
                    <a:pt x="14016" y="212737"/>
                  </a:lnTo>
                  <a:lnTo>
                    <a:pt x="59673" y="212737"/>
                  </a:lnTo>
                  <a:lnTo>
                    <a:pt x="76676" y="204031"/>
                  </a:lnTo>
                  <a:lnTo>
                    <a:pt x="104724" y="186005"/>
                  </a:lnTo>
                  <a:lnTo>
                    <a:pt x="119637" y="177926"/>
                  </a:lnTo>
                  <a:lnTo>
                    <a:pt x="132442" y="173762"/>
                  </a:lnTo>
                  <a:lnTo>
                    <a:pt x="141400" y="172216"/>
                  </a:lnTo>
                  <a:lnTo>
                    <a:pt x="144772" y="171989"/>
                  </a:lnTo>
                  <a:lnTo>
                    <a:pt x="533844" y="171989"/>
                  </a:lnTo>
                  <a:lnTo>
                    <a:pt x="534783" y="162027"/>
                  </a:lnTo>
                  <a:lnTo>
                    <a:pt x="534462" y="146350"/>
                  </a:lnTo>
                  <a:lnTo>
                    <a:pt x="535109" y="133313"/>
                  </a:lnTo>
                  <a:lnTo>
                    <a:pt x="536581" y="122618"/>
                  </a:lnTo>
                  <a:lnTo>
                    <a:pt x="537864" y="117475"/>
                  </a:lnTo>
                  <a:lnTo>
                    <a:pt x="389060" y="117475"/>
                  </a:lnTo>
                  <a:lnTo>
                    <a:pt x="351387" y="115282"/>
                  </a:lnTo>
                  <a:lnTo>
                    <a:pt x="298865" y="113294"/>
                  </a:lnTo>
                  <a:lnTo>
                    <a:pt x="242528" y="112613"/>
                  </a:lnTo>
                  <a:close/>
                </a:path>
                <a:path w="641350" h="321310">
                  <a:moveTo>
                    <a:pt x="570218" y="113971"/>
                  </a:moveTo>
                  <a:lnTo>
                    <a:pt x="538737" y="113971"/>
                  </a:lnTo>
                  <a:lnTo>
                    <a:pt x="545666" y="120409"/>
                  </a:lnTo>
                  <a:lnTo>
                    <a:pt x="553107" y="123554"/>
                  </a:lnTo>
                  <a:lnTo>
                    <a:pt x="557259" y="125083"/>
                  </a:lnTo>
                  <a:lnTo>
                    <a:pt x="563476" y="126726"/>
                  </a:lnTo>
                  <a:lnTo>
                    <a:pt x="569515" y="127036"/>
                  </a:lnTo>
                  <a:lnTo>
                    <a:pt x="573268" y="125281"/>
                  </a:lnTo>
                  <a:lnTo>
                    <a:pt x="572627" y="120728"/>
                  </a:lnTo>
                  <a:lnTo>
                    <a:pt x="570218" y="113971"/>
                  </a:lnTo>
                  <a:close/>
                </a:path>
                <a:path w="641350" h="321310">
                  <a:moveTo>
                    <a:pt x="536519" y="0"/>
                  </a:moveTo>
                  <a:lnTo>
                    <a:pt x="499063" y="18236"/>
                  </a:lnTo>
                  <a:lnTo>
                    <a:pt x="493934" y="33576"/>
                  </a:lnTo>
                  <a:lnTo>
                    <a:pt x="473499" y="60244"/>
                  </a:lnTo>
                  <a:lnTo>
                    <a:pt x="451544" y="86513"/>
                  </a:lnTo>
                  <a:lnTo>
                    <a:pt x="424565" y="107288"/>
                  </a:lnTo>
                  <a:lnTo>
                    <a:pt x="389060" y="117475"/>
                  </a:lnTo>
                  <a:lnTo>
                    <a:pt x="537864" y="117475"/>
                  </a:lnTo>
                  <a:lnTo>
                    <a:pt x="538737" y="113971"/>
                  </a:lnTo>
                  <a:lnTo>
                    <a:pt x="570218" y="113971"/>
                  </a:lnTo>
                  <a:lnTo>
                    <a:pt x="570127" y="113716"/>
                  </a:lnTo>
                  <a:lnTo>
                    <a:pt x="567893" y="103357"/>
                  </a:lnTo>
                  <a:lnTo>
                    <a:pt x="566049" y="92059"/>
                  </a:lnTo>
                  <a:lnTo>
                    <a:pt x="564718" y="82233"/>
                  </a:lnTo>
                  <a:lnTo>
                    <a:pt x="574227" y="78639"/>
                  </a:lnTo>
                  <a:lnTo>
                    <a:pt x="585621" y="77730"/>
                  </a:lnTo>
                  <a:lnTo>
                    <a:pt x="604078" y="77730"/>
                  </a:lnTo>
                  <a:lnTo>
                    <a:pt x="607719" y="77627"/>
                  </a:lnTo>
                  <a:lnTo>
                    <a:pt x="621352" y="76055"/>
                  </a:lnTo>
                  <a:lnTo>
                    <a:pt x="621885" y="70284"/>
                  </a:lnTo>
                  <a:lnTo>
                    <a:pt x="621885" y="66615"/>
                  </a:lnTo>
                  <a:lnTo>
                    <a:pt x="630220" y="62418"/>
                  </a:lnTo>
                  <a:lnTo>
                    <a:pt x="637027" y="56648"/>
                  </a:lnTo>
                  <a:lnTo>
                    <a:pt x="640981" y="50092"/>
                  </a:lnTo>
                  <a:lnTo>
                    <a:pt x="640758" y="43538"/>
                  </a:lnTo>
                  <a:lnTo>
                    <a:pt x="633632" y="37639"/>
                  </a:lnTo>
                  <a:lnTo>
                    <a:pt x="620709" y="32528"/>
                  </a:lnTo>
                  <a:lnTo>
                    <a:pt x="606409" y="28203"/>
                  </a:lnTo>
                  <a:lnTo>
                    <a:pt x="595155" y="24664"/>
                  </a:lnTo>
                  <a:lnTo>
                    <a:pt x="584142" y="20469"/>
                  </a:lnTo>
                  <a:lnTo>
                    <a:pt x="581538" y="11549"/>
                  </a:lnTo>
                  <a:lnTo>
                    <a:pt x="578690" y="9842"/>
                  </a:lnTo>
                  <a:lnTo>
                    <a:pt x="570499" y="6043"/>
                  </a:lnTo>
                  <a:lnTo>
                    <a:pt x="557490" y="2131"/>
                  </a:lnTo>
                  <a:lnTo>
                    <a:pt x="540189" y="86"/>
                  </a:lnTo>
                  <a:lnTo>
                    <a:pt x="536519" y="0"/>
                  </a:lnTo>
                  <a:close/>
                </a:path>
                <a:path w="641350" h="321310">
                  <a:moveTo>
                    <a:pt x="604078" y="77730"/>
                  </a:moveTo>
                  <a:lnTo>
                    <a:pt x="585621" y="77730"/>
                  </a:lnTo>
                  <a:lnTo>
                    <a:pt x="597314" y="77921"/>
                  </a:lnTo>
                  <a:lnTo>
                    <a:pt x="604078" y="77730"/>
                  </a:lnTo>
                  <a:close/>
                </a:path>
              </a:pathLst>
            </a:custGeom>
            <a:solidFill>
              <a:srgbClr val="7560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458264" y="2723224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540188" y="24"/>
                  </a:moveTo>
                  <a:lnTo>
                    <a:pt x="499062" y="18173"/>
                  </a:lnTo>
                  <a:lnTo>
                    <a:pt x="493934" y="33513"/>
                  </a:lnTo>
                  <a:lnTo>
                    <a:pt x="473498" y="60181"/>
                  </a:lnTo>
                  <a:lnTo>
                    <a:pt x="451543" y="86450"/>
                  </a:lnTo>
                  <a:lnTo>
                    <a:pt x="424565" y="107226"/>
                  </a:lnTo>
                  <a:lnTo>
                    <a:pt x="389060" y="117412"/>
                  </a:lnTo>
                  <a:lnTo>
                    <a:pt x="351386" y="115220"/>
                  </a:lnTo>
                  <a:lnTo>
                    <a:pt x="298865" y="113232"/>
                  </a:lnTo>
                  <a:lnTo>
                    <a:pt x="242528" y="112551"/>
                  </a:lnTo>
                  <a:lnTo>
                    <a:pt x="193409" y="114278"/>
                  </a:lnTo>
                  <a:lnTo>
                    <a:pt x="130637" y="139712"/>
                  </a:lnTo>
                  <a:lnTo>
                    <a:pt x="88976" y="171405"/>
                  </a:lnTo>
                  <a:lnTo>
                    <a:pt x="46966" y="200442"/>
                  </a:lnTo>
                  <a:lnTo>
                    <a:pt x="14016" y="212675"/>
                  </a:lnTo>
                  <a:lnTo>
                    <a:pt x="2141" y="212260"/>
                  </a:lnTo>
                  <a:lnTo>
                    <a:pt x="0" y="216229"/>
                  </a:lnTo>
                  <a:lnTo>
                    <a:pt x="3437" y="223972"/>
                  </a:lnTo>
                  <a:lnTo>
                    <a:pt x="14016" y="223688"/>
                  </a:lnTo>
                  <a:lnTo>
                    <a:pt x="34535" y="221538"/>
                  </a:lnTo>
                  <a:lnTo>
                    <a:pt x="54351" y="215400"/>
                  </a:lnTo>
                  <a:lnTo>
                    <a:pt x="76676" y="203970"/>
                  </a:lnTo>
                  <a:lnTo>
                    <a:pt x="104723" y="185944"/>
                  </a:lnTo>
                  <a:lnTo>
                    <a:pt x="119636" y="177864"/>
                  </a:lnTo>
                  <a:lnTo>
                    <a:pt x="132441" y="173700"/>
                  </a:lnTo>
                  <a:lnTo>
                    <a:pt x="141399" y="172154"/>
                  </a:lnTo>
                  <a:lnTo>
                    <a:pt x="144771" y="171927"/>
                  </a:lnTo>
                  <a:lnTo>
                    <a:pt x="143758" y="175776"/>
                  </a:lnTo>
                  <a:lnTo>
                    <a:pt x="141736" y="185425"/>
                  </a:lnTo>
                  <a:lnTo>
                    <a:pt x="140231" y="198024"/>
                  </a:lnTo>
                  <a:lnTo>
                    <a:pt x="140766" y="210723"/>
                  </a:lnTo>
                  <a:lnTo>
                    <a:pt x="137631" y="219502"/>
                  </a:lnTo>
                  <a:lnTo>
                    <a:pt x="127755" y="224334"/>
                  </a:lnTo>
                  <a:lnTo>
                    <a:pt x="116625" y="228355"/>
                  </a:lnTo>
                  <a:lnTo>
                    <a:pt x="109729" y="234701"/>
                  </a:lnTo>
                  <a:lnTo>
                    <a:pt x="108147" y="241942"/>
                  </a:lnTo>
                  <a:lnTo>
                    <a:pt x="108588" y="247426"/>
                  </a:lnTo>
                  <a:lnTo>
                    <a:pt x="109988" y="252454"/>
                  </a:lnTo>
                  <a:lnTo>
                    <a:pt x="111281" y="258329"/>
                  </a:lnTo>
                  <a:lnTo>
                    <a:pt x="112305" y="269004"/>
                  </a:lnTo>
                  <a:lnTo>
                    <a:pt x="112847" y="280244"/>
                  </a:lnTo>
                  <a:lnTo>
                    <a:pt x="112943" y="290075"/>
                  </a:lnTo>
                  <a:lnTo>
                    <a:pt x="112633" y="296524"/>
                  </a:lnTo>
                  <a:lnTo>
                    <a:pt x="111965" y="301990"/>
                  </a:lnTo>
                  <a:lnTo>
                    <a:pt x="109810" y="303387"/>
                  </a:lnTo>
                  <a:lnTo>
                    <a:pt x="109980" y="308989"/>
                  </a:lnTo>
                  <a:lnTo>
                    <a:pt x="110185" y="315739"/>
                  </a:lnTo>
                  <a:lnTo>
                    <a:pt x="117990" y="320703"/>
                  </a:lnTo>
                  <a:lnTo>
                    <a:pt x="123496" y="320703"/>
                  </a:lnTo>
                  <a:lnTo>
                    <a:pt x="130895" y="320703"/>
                  </a:lnTo>
                  <a:lnTo>
                    <a:pt x="141804" y="320703"/>
                  </a:lnTo>
                  <a:lnTo>
                    <a:pt x="151682" y="320703"/>
                  </a:lnTo>
                  <a:lnTo>
                    <a:pt x="155984" y="320703"/>
                  </a:lnTo>
                  <a:lnTo>
                    <a:pt x="155462" y="317303"/>
                  </a:lnTo>
                  <a:lnTo>
                    <a:pt x="153360" y="309610"/>
                  </a:lnTo>
                  <a:lnTo>
                    <a:pt x="148879" y="301380"/>
                  </a:lnTo>
                  <a:lnTo>
                    <a:pt x="141217" y="296374"/>
                  </a:lnTo>
                  <a:lnTo>
                    <a:pt x="138513" y="290613"/>
                  </a:lnTo>
                  <a:lnTo>
                    <a:pt x="137017" y="278331"/>
                  </a:lnTo>
                  <a:lnTo>
                    <a:pt x="138397" y="264083"/>
                  </a:lnTo>
                  <a:lnTo>
                    <a:pt x="144320" y="252422"/>
                  </a:lnTo>
                  <a:lnTo>
                    <a:pt x="152587" y="251637"/>
                  </a:lnTo>
                  <a:lnTo>
                    <a:pt x="162043" y="250182"/>
                  </a:lnTo>
                  <a:lnTo>
                    <a:pt x="172010" y="247982"/>
                  </a:lnTo>
                  <a:lnTo>
                    <a:pt x="181814" y="244963"/>
                  </a:lnTo>
                  <a:lnTo>
                    <a:pt x="186413" y="261493"/>
                  </a:lnTo>
                  <a:lnTo>
                    <a:pt x="189937" y="277822"/>
                  </a:lnTo>
                  <a:lnTo>
                    <a:pt x="192215" y="291100"/>
                  </a:lnTo>
                  <a:lnTo>
                    <a:pt x="193078" y="298477"/>
                  </a:lnTo>
                  <a:lnTo>
                    <a:pt x="193233" y="303942"/>
                  </a:lnTo>
                  <a:lnTo>
                    <a:pt x="190965" y="305287"/>
                  </a:lnTo>
                  <a:lnTo>
                    <a:pt x="192327" y="310941"/>
                  </a:lnTo>
                  <a:lnTo>
                    <a:pt x="193924" y="317573"/>
                  </a:lnTo>
                  <a:lnTo>
                    <a:pt x="200337" y="320703"/>
                  </a:lnTo>
                  <a:lnTo>
                    <a:pt x="205843" y="320703"/>
                  </a:lnTo>
                  <a:lnTo>
                    <a:pt x="212984" y="320703"/>
                  </a:lnTo>
                  <a:lnTo>
                    <a:pt x="223326" y="320703"/>
                  </a:lnTo>
                  <a:lnTo>
                    <a:pt x="232635" y="320703"/>
                  </a:lnTo>
                  <a:lnTo>
                    <a:pt x="236679" y="320703"/>
                  </a:lnTo>
                  <a:lnTo>
                    <a:pt x="236006" y="317307"/>
                  </a:lnTo>
                  <a:lnTo>
                    <a:pt x="233537" y="309682"/>
                  </a:lnTo>
                  <a:lnTo>
                    <a:pt x="228597" y="301673"/>
                  </a:lnTo>
                  <a:lnTo>
                    <a:pt x="220510" y="297125"/>
                  </a:lnTo>
                  <a:lnTo>
                    <a:pt x="218144" y="293482"/>
                  </a:lnTo>
                  <a:lnTo>
                    <a:pt x="221812" y="254374"/>
                  </a:lnTo>
                  <a:lnTo>
                    <a:pt x="247642" y="221536"/>
                  </a:lnTo>
                  <a:lnTo>
                    <a:pt x="292700" y="229384"/>
                  </a:lnTo>
                  <a:lnTo>
                    <a:pt x="331212" y="240109"/>
                  </a:lnTo>
                  <a:lnTo>
                    <a:pt x="365334" y="250908"/>
                  </a:lnTo>
                  <a:lnTo>
                    <a:pt x="397219" y="258980"/>
                  </a:lnTo>
                  <a:lnTo>
                    <a:pt x="397515" y="271238"/>
                  </a:lnTo>
                  <a:lnTo>
                    <a:pt x="398718" y="283711"/>
                  </a:lnTo>
                  <a:lnTo>
                    <a:pt x="401262" y="294030"/>
                  </a:lnTo>
                  <a:lnTo>
                    <a:pt x="405579" y="299828"/>
                  </a:lnTo>
                  <a:lnTo>
                    <a:pt x="407725" y="304087"/>
                  </a:lnTo>
                  <a:lnTo>
                    <a:pt x="408577" y="311152"/>
                  </a:lnTo>
                  <a:lnTo>
                    <a:pt x="410107" y="317773"/>
                  </a:lnTo>
                  <a:lnTo>
                    <a:pt x="414289" y="320703"/>
                  </a:lnTo>
                  <a:lnTo>
                    <a:pt x="422103" y="320703"/>
                  </a:lnTo>
                  <a:lnTo>
                    <a:pt x="433129" y="320703"/>
                  </a:lnTo>
                  <a:lnTo>
                    <a:pt x="442971" y="320703"/>
                  </a:lnTo>
                  <a:lnTo>
                    <a:pt x="447228" y="320703"/>
                  </a:lnTo>
                  <a:lnTo>
                    <a:pt x="446482" y="317479"/>
                  </a:lnTo>
                  <a:lnTo>
                    <a:pt x="444037" y="310309"/>
                  </a:lnTo>
                  <a:lnTo>
                    <a:pt x="439584" y="302941"/>
                  </a:lnTo>
                  <a:lnTo>
                    <a:pt x="432811" y="299127"/>
                  </a:lnTo>
                  <a:lnTo>
                    <a:pt x="430755" y="295628"/>
                  </a:lnTo>
                  <a:lnTo>
                    <a:pt x="430206" y="286912"/>
                  </a:lnTo>
                  <a:lnTo>
                    <a:pt x="431172" y="274830"/>
                  </a:lnTo>
                  <a:lnTo>
                    <a:pt x="433662" y="261233"/>
                  </a:lnTo>
                  <a:lnTo>
                    <a:pt x="439956" y="260755"/>
                  </a:lnTo>
                  <a:lnTo>
                    <a:pt x="446159" y="259794"/>
                  </a:lnTo>
                  <a:lnTo>
                    <a:pt x="452184" y="258379"/>
                  </a:lnTo>
                  <a:lnTo>
                    <a:pt x="456323" y="272191"/>
                  </a:lnTo>
                  <a:lnTo>
                    <a:pt x="461150" y="285545"/>
                  </a:lnTo>
                  <a:lnTo>
                    <a:pt x="466301" y="295816"/>
                  </a:lnTo>
                  <a:lnTo>
                    <a:pt x="471407" y="300379"/>
                  </a:lnTo>
                  <a:lnTo>
                    <a:pt x="476977" y="304181"/>
                  </a:lnTo>
                  <a:lnTo>
                    <a:pt x="480738" y="311034"/>
                  </a:lnTo>
                  <a:lnTo>
                    <a:pt x="484301" y="317641"/>
                  </a:lnTo>
                  <a:lnTo>
                    <a:pt x="489278" y="320703"/>
                  </a:lnTo>
                  <a:lnTo>
                    <a:pt x="498273" y="320827"/>
                  </a:lnTo>
                  <a:lnTo>
                    <a:pt x="508716" y="320813"/>
                  </a:lnTo>
                  <a:lnTo>
                    <a:pt x="517362" y="320744"/>
                  </a:lnTo>
                  <a:lnTo>
                    <a:pt x="520966" y="320703"/>
                  </a:lnTo>
                  <a:lnTo>
                    <a:pt x="519758" y="317088"/>
                  </a:lnTo>
                  <a:lnTo>
                    <a:pt x="516176" y="309057"/>
                  </a:lnTo>
                  <a:lnTo>
                    <a:pt x="510284" y="300829"/>
                  </a:lnTo>
                  <a:lnTo>
                    <a:pt x="502143" y="296624"/>
                  </a:lnTo>
                  <a:lnTo>
                    <a:pt x="498530" y="291583"/>
                  </a:lnTo>
                  <a:lnTo>
                    <a:pt x="495100" y="278776"/>
                  </a:lnTo>
                  <a:lnTo>
                    <a:pt x="492889" y="260828"/>
                  </a:lnTo>
                  <a:lnTo>
                    <a:pt x="492932" y="240358"/>
                  </a:lnTo>
                  <a:lnTo>
                    <a:pt x="510789" y="224858"/>
                  </a:lnTo>
                  <a:lnTo>
                    <a:pt x="524313" y="206205"/>
                  </a:lnTo>
                  <a:lnTo>
                    <a:pt x="532608" y="185030"/>
                  </a:lnTo>
                  <a:lnTo>
                    <a:pt x="534782" y="161965"/>
                  </a:lnTo>
                  <a:lnTo>
                    <a:pt x="534462" y="146288"/>
                  </a:lnTo>
                  <a:lnTo>
                    <a:pt x="535108" y="133251"/>
                  </a:lnTo>
                  <a:lnTo>
                    <a:pt x="536580" y="122556"/>
                  </a:lnTo>
                  <a:lnTo>
                    <a:pt x="538737" y="113908"/>
                  </a:lnTo>
                  <a:lnTo>
                    <a:pt x="545666" y="120348"/>
                  </a:lnTo>
                  <a:lnTo>
                    <a:pt x="553106" y="123492"/>
                  </a:lnTo>
                  <a:lnTo>
                    <a:pt x="557258" y="125021"/>
                  </a:lnTo>
                  <a:lnTo>
                    <a:pt x="563476" y="126664"/>
                  </a:lnTo>
                  <a:lnTo>
                    <a:pt x="569515" y="126974"/>
                  </a:lnTo>
                  <a:lnTo>
                    <a:pt x="573267" y="125218"/>
                  </a:lnTo>
                  <a:lnTo>
                    <a:pt x="572627" y="120666"/>
                  </a:lnTo>
                  <a:lnTo>
                    <a:pt x="570127" y="113654"/>
                  </a:lnTo>
                  <a:lnTo>
                    <a:pt x="567893" y="103295"/>
                  </a:lnTo>
                  <a:lnTo>
                    <a:pt x="566048" y="91997"/>
                  </a:lnTo>
                  <a:lnTo>
                    <a:pt x="564717" y="82171"/>
                  </a:lnTo>
                  <a:lnTo>
                    <a:pt x="574226" y="78576"/>
                  </a:lnTo>
                  <a:lnTo>
                    <a:pt x="585621" y="77668"/>
                  </a:lnTo>
                  <a:lnTo>
                    <a:pt x="597313" y="77859"/>
                  </a:lnTo>
                  <a:lnTo>
                    <a:pt x="607718" y="77565"/>
                  </a:lnTo>
                  <a:lnTo>
                    <a:pt x="621352" y="75992"/>
                  </a:lnTo>
                  <a:lnTo>
                    <a:pt x="621885" y="70222"/>
                  </a:lnTo>
                  <a:lnTo>
                    <a:pt x="621885" y="66552"/>
                  </a:lnTo>
                  <a:lnTo>
                    <a:pt x="630220" y="62356"/>
                  </a:lnTo>
                  <a:lnTo>
                    <a:pt x="637027" y="56586"/>
                  </a:lnTo>
                  <a:lnTo>
                    <a:pt x="640981" y="50030"/>
                  </a:lnTo>
                  <a:lnTo>
                    <a:pt x="640757" y="43475"/>
                  </a:lnTo>
                  <a:lnTo>
                    <a:pt x="633632" y="37577"/>
                  </a:lnTo>
                  <a:lnTo>
                    <a:pt x="620708" y="32466"/>
                  </a:lnTo>
                  <a:lnTo>
                    <a:pt x="606408" y="28141"/>
                  </a:lnTo>
                  <a:lnTo>
                    <a:pt x="595153" y="24603"/>
                  </a:lnTo>
                  <a:lnTo>
                    <a:pt x="584142" y="20407"/>
                  </a:lnTo>
                  <a:lnTo>
                    <a:pt x="581537" y="11487"/>
                  </a:lnTo>
                  <a:lnTo>
                    <a:pt x="578690" y="9781"/>
                  </a:lnTo>
                  <a:lnTo>
                    <a:pt x="570498" y="5981"/>
                  </a:lnTo>
                  <a:lnTo>
                    <a:pt x="557489" y="2069"/>
                  </a:lnTo>
                  <a:lnTo>
                    <a:pt x="540188" y="24"/>
                  </a:lnTo>
                  <a:close/>
                </a:path>
              </a:pathLst>
            </a:custGeom>
            <a:ln w="12700">
              <a:solidFill>
                <a:srgbClr val="7560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97725" y="2076904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492895" y="258441"/>
                  </a:moveTo>
                  <a:lnTo>
                    <a:pt x="452184" y="258441"/>
                  </a:lnTo>
                  <a:lnTo>
                    <a:pt x="456323" y="272253"/>
                  </a:lnTo>
                  <a:lnTo>
                    <a:pt x="461151" y="285607"/>
                  </a:lnTo>
                  <a:lnTo>
                    <a:pt x="466301" y="295878"/>
                  </a:lnTo>
                  <a:lnTo>
                    <a:pt x="471407" y="300441"/>
                  </a:lnTo>
                  <a:lnTo>
                    <a:pt x="476978" y="304243"/>
                  </a:lnTo>
                  <a:lnTo>
                    <a:pt x="480801" y="311213"/>
                  </a:lnTo>
                  <a:lnTo>
                    <a:pt x="484301" y="317703"/>
                  </a:lnTo>
                  <a:lnTo>
                    <a:pt x="489278" y="320765"/>
                  </a:lnTo>
                  <a:lnTo>
                    <a:pt x="498273" y="320889"/>
                  </a:lnTo>
                  <a:lnTo>
                    <a:pt x="520966" y="320765"/>
                  </a:lnTo>
                  <a:lnTo>
                    <a:pt x="519758" y="317150"/>
                  </a:lnTo>
                  <a:lnTo>
                    <a:pt x="516177" y="309119"/>
                  </a:lnTo>
                  <a:lnTo>
                    <a:pt x="510284" y="300891"/>
                  </a:lnTo>
                  <a:lnTo>
                    <a:pt x="502144" y="296687"/>
                  </a:lnTo>
                  <a:lnTo>
                    <a:pt x="498530" y="291644"/>
                  </a:lnTo>
                  <a:lnTo>
                    <a:pt x="495100" y="278838"/>
                  </a:lnTo>
                  <a:lnTo>
                    <a:pt x="492972" y="261556"/>
                  </a:lnTo>
                  <a:lnTo>
                    <a:pt x="492895" y="258441"/>
                  </a:lnTo>
                  <a:close/>
                </a:path>
                <a:path w="641350" h="321310">
                  <a:moveTo>
                    <a:pt x="533843" y="171989"/>
                  </a:moveTo>
                  <a:lnTo>
                    <a:pt x="144771" y="171989"/>
                  </a:lnTo>
                  <a:lnTo>
                    <a:pt x="143758" y="175839"/>
                  </a:lnTo>
                  <a:lnTo>
                    <a:pt x="141736" y="185487"/>
                  </a:lnTo>
                  <a:lnTo>
                    <a:pt x="140231" y="198086"/>
                  </a:lnTo>
                  <a:lnTo>
                    <a:pt x="140766" y="210785"/>
                  </a:lnTo>
                  <a:lnTo>
                    <a:pt x="137631" y="219564"/>
                  </a:lnTo>
                  <a:lnTo>
                    <a:pt x="127755" y="224396"/>
                  </a:lnTo>
                  <a:lnTo>
                    <a:pt x="116625" y="228417"/>
                  </a:lnTo>
                  <a:lnTo>
                    <a:pt x="109730" y="234763"/>
                  </a:lnTo>
                  <a:lnTo>
                    <a:pt x="108147" y="242004"/>
                  </a:lnTo>
                  <a:lnTo>
                    <a:pt x="108588" y="247488"/>
                  </a:lnTo>
                  <a:lnTo>
                    <a:pt x="109988" y="252516"/>
                  </a:lnTo>
                  <a:lnTo>
                    <a:pt x="111281" y="258391"/>
                  </a:lnTo>
                  <a:lnTo>
                    <a:pt x="112306" y="269066"/>
                  </a:lnTo>
                  <a:lnTo>
                    <a:pt x="112776" y="278838"/>
                  </a:lnTo>
                  <a:lnTo>
                    <a:pt x="112894" y="291162"/>
                  </a:lnTo>
                  <a:lnTo>
                    <a:pt x="112676" y="295690"/>
                  </a:lnTo>
                  <a:lnTo>
                    <a:pt x="112560" y="297187"/>
                  </a:lnTo>
                  <a:lnTo>
                    <a:pt x="111965" y="302052"/>
                  </a:lnTo>
                  <a:lnTo>
                    <a:pt x="109810" y="303449"/>
                  </a:lnTo>
                  <a:lnTo>
                    <a:pt x="110185" y="315802"/>
                  </a:lnTo>
                  <a:lnTo>
                    <a:pt x="117990" y="320765"/>
                  </a:lnTo>
                  <a:lnTo>
                    <a:pt x="155985" y="320765"/>
                  </a:lnTo>
                  <a:lnTo>
                    <a:pt x="155462" y="317365"/>
                  </a:lnTo>
                  <a:lnTo>
                    <a:pt x="153361" y="309672"/>
                  </a:lnTo>
                  <a:lnTo>
                    <a:pt x="148879" y="301443"/>
                  </a:lnTo>
                  <a:lnTo>
                    <a:pt x="141217" y="296437"/>
                  </a:lnTo>
                  <a:lnTo>
                    <a:pt x="138513" y="290675"/>
                  </a:lnTo>
                  <a:lnTo>
                    <a:pt x="137071" y="278838"/>
                  </a:lnTo>
                  <a:lnTo>
                    <a:pt x="137067" y="277884"/>
                  </a:lnTo>
                  <a:lnTo>
                    <a:pt x="138397" y="264145"/>
                  </a:lnTo>
                  <a:lnTo>
                    <a:pt x="144320" y="252484"/>
                  </a:lnTo>
                  <a:lnTo>
                    <a:pt x="152587" y="251699"/>
                  </a:lnTo>
                  <a:lnTo>
                    <a:pt x="162043" y="250244"/>
                  </a:lnTo>
                  <a:lnTo>
                    <a:pt x="172011" y="248045"/>
                  </a:lnTo>
                  <a:lnTo>
                    <a:pt x="181815" y="245026"/>
                  </a:lnTo>
                  <a:lnTo>
                    <a:pt x="226278" y="245026"/>
                  </a:lnTo>
                  <a:lnTo>
                    <a:pt x="231211" y="238143"/>
                  </a:lnTo>
                  <a:lnTo>
                    <a:pt x="238874" y="229843"/>
                  </a:lnTo>
                  <a:lnTo>
                    <a:pt x="247643" y="221598"/>
                  </a:lnTo>
                  <a:lnTo>
                    <a:pt x="513197" y="221598"/>
                  </a:lnTo>
                  <a:lnTo>
                    <a:pt x="524312" y="206267"/>
                  </a:lnTo>
                  <a:lnTo>
                    <a:pt x="532608" y="185092"/>
                  </a:lnTo>
                  <a:lnTo>
                    <a:pt x="533843" y="171989"/>
                  </a:lnTo>
                  <a:close/>
                </a:path>
                <a:path w="641350" h="321310">
                  <a:moveTo>
                    <a:pt x="226278" y="245026"/>
                  </a:moveTo>
                  <a:lnTo>
                    <a:pt x="181815" y="245026"/>
                  </a:lnTo>
                  <a:lnTo>
                    <a:pt x="186413" y="261556"/>
                  </a:lnTo>
                  <a:lnTo>
                    <a:pt x="189937" y="277884"/>
                  </a:lnTo>
                  <a:lnTo>
                    <a:pt x="192215" y="291162"/>
                  </a:lnTo>
                  <a:lnTo>
                    <a:pt x="193078" y="298538"/>
                  </a:lnTo>
                  <a:lnTo>
                    <a:pt x="193234" y="304004"/>
                  </a:lnTo>
                  <a:lnTo>
                    <a:pt x="190966" y="305348"/>
                  </a:lnTo>
                  <a:lnTo>
                    <a:pt x="193925" y="317635"/>
                  </a:lnTo>
                  <a:lnTo>
                    <a:pt x="200337" y="320765"/>
                  </a:lnTo>
                  <a:lnTo>
                    <a:pt x="236679" y="320765"/>
                  </a:lnTo>
                  <a:lnTo>
                    <a:pt x="236005" y="317365"/>
                  </a:lnTo>
                  <a:lnTo>
                    <a:pt x="233537" y="309744"/>
                  </a:lnTo>
                  <a:lnTo>
                    <a:pt x="228597" y="301735"/>
                  </a:lnTo>
                  <a:lnTo>
                    <a:pt x="220511" y="297187"/>
                  </a:lnTo>
                  <a:lnTo>
                    <a:pt x="218144" y="293544"/>
                  </a:lnTo>
                  <a:lnTo>
                    <a:pt x="217286" y="285607"/>
                  </a:lnTo>
                  <a:lnTo>
                    <a:pt x="217298" y="283773"/>
                  </a:lnTo>
                  <a:lnTo>
                    <a:pt x="218207" y="272253"/>
                  </a:lnTo>
                  <a:lnTo>
                    <a:pt x="218334" y="271300"/>
                  </a:lnTo>
                  <a:lnTo>
                    <a:pt x="221813" y="254436"/>
                  </a:lnTo>
                  <a:lnTo>
                    <a:pt x="225306" y="246380"/>
                  </a:lnTo>
                  <a:lnTo>
                    <a:pt x="226278" y="245026"/>
                  </a:lnTo>
                  <a:close/>
                </a:path>
                <a:path w="641350" h="321310">
                  <a:moveTo>
                    <a:pt x="513197" y="221598"/>
                  </a:moveTo>
                  <a:lnTo>
                    <a:pt x="247643" y="221598"/>
                  </a:lnTo>
                  <a:lnTo>
                    <a:pt x="292700" y="229446"/>
                  </a:lnTo>
                  <a:lnTo>
                    <a:pt x="331212" y="240171"/>
                  </a:lnTo>
                  <a:lnTo>
                    <a:pt x="365334" y="250969"/>
                  </a:lnTo>
                  <a:lnTo>
                    <a:pt x="397220" y="259041"/>
                  </a:lnTo>
                  <a:lnTo>
                    <a:pt x="397516" y="271300"/>
                  </a:lnTo>
                  <a:lnTo>
                    <a:pt x="398719" y="283773"/>
                  </a:lnTo>
                  <a:lnTo>
                    <a:pt x="401262" y="294092"/>
                  </a:lnTo>
                  <a:lnTo>
                    <a:pt x="405579" y="299890"/>
                  </a:lnTo>
                  <a:lnTo>
                    <a:pt x="407653" y="304004"/>
                  </a:lnTo>
                  <a:lnTo>
                    <a:pt x="407737" y="304243"/>
                  </a:lnTo>
                  <a:lnTo>
                    <a:pt x="408577" y="311213"/>
                  </a:lnTo>
                  <a:lnTo>
                    <a:pt x="410108" y="317835"/>
                  </a:lnTo>
                  <a:lnTo>
                    <a:pt x="414290" y="320765"/>
                  </a:lnTo>
                  <a:lnTo>
                    <a:pt x="447229" y="320765"/>
                  </a:lnTo>
                  <a:lnTo>
                    <a:pt x="432812" y="299190"/>
                  </a:lnTo>
                  <a:lnTo>
                    <a:pt x="430755" y="295690"/>
                  </a:lnTo>
                  <a:lnTo>
                    <a:pt x="430405" y="290137"/>
                  </a:lnTo>
                  <a:lnTo>
                    <a:pt x="430462" y="283773"/>
                  </a:lnTo>
                  <a:lnTo>
                    <a:pt x="431172" y="274893"/>
                  </a:lnTo>
                  <a:lnTo>
                    <a:pt x="433663" y="261294"/>
                  </a:lnTo>
                  <a:lnTo>
                    <a:pt x="439957" y="260817"/>
                  </a:lnTo>
                  <a:lnTo>
                    <a:pt x="446159" y="259855"/>
                  </a:lnTo>
                  <a:lnTo>
                    <a:pt x="452184" y="258441"/>
                  </a:lnTo>
                  <a:lnTo>
                    <a:pt x="492895" y="258441"/>
                  </a:lnTo>
                  <a:lnTo>
                    <a:pt x="492932" y="240419"/>
                  </a:lnTo>
                  <a:lnTo>
                    <a:pt x="510789" y="224920"/>
                  </a:lnTo>
                  <a:lnTo>
                    <a:pt x="513197" y="221598"/>
                  </a:lnTo>
                  <a:close/>
                </a:path>
                <a:path w="641350" h="321310">
                  <a:moveTo>
                    <a:pt x="2142" y="212322"/>
                  </a:moveTo>
                  <a:lnTo>
                    <a:pt x="0" y="216291"/>
                  </a:lnTo>
                  <a:lnTo>
                    <a:pt x="3437" y="224034"/>
                  </a:lnTo>
                  <a:lnTo>
                    <a:pt x="14016" y="223751"/>
                  </a:lnTo>
                  <a:lnTo>
                    <a:pt x="34544" y="221598"/>
                  </a:lnTo>
                  <a:lnTo>
                    <a:pt x="54351" y="215462"/>
                  </a:lnTo>
                  <a:lnTo>
                    <a:pt x="59673" y="212737"/>
                  </a:lnTo>
                  <a:lnTo>
                    <a:pt x="14016" y="212737"/>
                  </a:lnTo>
                  <a:lnTo>
                    <a:pt x="2142" y="212322"/>
                  </a:lnTo>
                  <a:close/>
                </a:path>
                <a:path w="641350" h="321310">
                  <a:moveTo>
                    <a:pt x="242528" y="112612"/>
                  </a:moveTo>
                  <a:lnTo>
                    <a:pt x="193410" y="114339"/>
                  </a:lnTo>
                  <a:lnTo>
                    <a:pt x="162542" y="119576"/>
                  </a:lnTo>
                  <a:lnTo>
                    <a:pt x="130637" y="139774"/>
                  </a:lnTo>
                  <a:lnTo>
                    <a:pt x="88976" y="171466"/>
                  </a:lnTo>
                  <a:lnTo>
                    <a:pt x="46967" y="200504"/>
                  </a:lnTo>
                  <a:lnTo>
                    <a:pt x="14016" y="212737"/>
                  </a:lnTo>
                  <a:lnTo>
                    <a:pt x="59673" y="212737"/>
                  </a:lnTo>
                  <a:lnTo>
                    <a:pt x="76676" y="204031"/>
                  </a:lnTo>
                  <a:lnTo>
                    <a:pt x="104724" y="186005"/>
                  </a:lnTo>
                  <a:lnTo>
                    <a:pt x="119637" y="177926"/>
                  </a:lnTo>
                  <a:lnTo>
                    <a:pt x="132441" y="173762"/>
                  </a:lnTo>
                  <a:lnTo>
                    <a:pt x="141398" y="172216"/>
                  </a:lnTo>
                  <a:lnTo>
                    <a:pt x="144771" y="171989"/>
                  </a:lnTo>
                  <a:lnTo>
                    <a:pt x="533843" y="171989"/>
                  </a:lnTo>
                  <a:lnTo>
                    <a:pt x="534783" y="162027"/>
                  </a:lnTo>
                  <a:lnTo>
                    <a:pt x="534462" y="146350"/>
                  </a:lnTo>
                  <a:lnTo>
                    <a:pt x="535109" y="133313"/>
                  </a:lnTo>
                  <a:lnTo>
                    <a:pt x="536581" y="122618"/>
                  </a:lnTo>
                  <a:lnTo>
                    <a:pt x="537864" y="117475"/>
                  </a:lnTo>
                  <a:lnTo>
                    <a:pt x="389060" y="117475"/>
                  </a:lnTo>
                  <a:lnTo>
                    <a:pt x="351387" y="115282"/>
                  </a:lnTo>
                  <a:lnTo>
                    <a:pt x="298865" y="113294"/>
                  </a:lnTo>
                  <a:lnTo>
                    <a:pt x="242528" y="112612"/>
                  </a:lnTo>
                  <a:close/>
                </a:path>
                <a:path w="641350" h="321310">
                  <a:moveTo>
                    <a:pt x="570218" y="113971"/>
                  </a:moveTo>
                  <a:lnTo>
                    <a:pt x="538737" y="113971"/>
                  </a:lnTo>
                  <a:lnTo>
                    <a:pt x="545666" y="120409"/>
                  </a:lnTo>
                  <a:lnTo>
                    <a:pt x="553106" y="123554"/>
                  </a:lnTo>
                  <a:lnTo>
                    <a:pt x="557259" y="125083"/>
                  </a:lnTo>
                  <a:lnTo>
                    <a:pt x="563476" y="126726"/>
                  </a:lnTo>
                  <a:lnTo>
                    <a:pt x="569515" y="127035"/>
                  </a:lnTo>
                  <a:lnTo>
                    <a:pt x="573268" y="125280"/>
                  </a:lnTo>
                  <a:lnTo>
                    <a:pt x="572627" y="120728"/>
                  </a:lnTo>
                  <a:lnTo>
                    <a:pt x="570218" y="113971"/>
                  </a:lnTo>
                  <a:close/>
                </a:path>
                <a:path w="641350" h="321310">
                  <a:moveTo>
                    <a:pt x="536517" y="0"/>
                  </a:moveTo>
                  <a:lnTo>
                    <a:pt x="499063" y="18236"/>
                  </a:lnTo>
                  <a:lnTo>
                    <a:pt x="493934" y="33576"/>
                  </a:lnTo>
                  <a:lnTo>
                    <a:pt x="473499" y="60243"/>
                  </a:lnTo>
                  <a:lnTo>
                    <a:pt x="451543" y="86512"/>
                  </a:lnTo>
                  <a:lnTo>
                    <a:pt x="424565" y="107287"/>
                  </a:lnTo>
                  <a:lnTo>
                    <a:pt x="389060" y="117475"/>
                  </a:lnTo>
                  <a:lnTo>
                    <a:pt x="537864" y="117475"/>
                  </a:lnTo>
                  <a:lnTo>
                    <a:pt x="538737" y="113971"/>
                  </a:lnTo>
                  <a:lnTo>
                    <a:pt x="570218" y="113971"/>
                  </a:lnTo>
                  <a:lnTo>
                    <a:pt x="570127" y="113716"/>
                  </a:lnTo>
                  <a:lnTo>
                    <a:pt x="567893" y="103356"/>
                  </a:lnTo>
                  <a:lnTo>
                    <a:pt x="566048" y="92059"/>
                  </a:lnTo>
                  <a:lnTo>
                    <a:pt x="564718" y="82233"/>
                  </a:lnTo>
                  <a:lnTo>
                    <a:pt x="574227" y="78639"/>
                  </a:lnTo>
                  <a:lnTo>
                    <a:pt x="585621" y="77730"/>
                  </a:lnTo>
                  <a:lnTo>
                    <a:pt x="604078" y="77730"/>
                  </a:lnTo>
                  <a:lnTo>
                    <a:pt x="607719" y="77627"/>
                  </a:lnTo>
                  <a:lnTo>
                    <a:pt x="621352" y="76055"/>
                  </a:lnTo>
                  <a:lnTo>
                    <a:pt x="621885" y="70284"/>
                  </a:lnTo>
                  <a:lnTo>
                    <a:pt x="621885" y="66615"/>
                  </a:lnTo>
                  <a:lnTo>
                    <a:pt x="630220" y="62418"/>
                  </a:lnTo>
                  <a:lnTo>
                    <a:pt x="637027" y="56648"/>
                  </a:lnTo>
                  <a:lnTo>
                    <a:pt x="640981" y="50091"/>
                  </a:lnTo>
                  <a:lnTo>
                    <a:pt x="640758" y="43536"/>
                  </a:lnTo>
                  <a:lnTo>
                    <a:pt x="633632" y="37638"/>
                  </a:lnTo>
                  <a:lnTo>
                    <a:pt x="620709" y="32527"/>
                  </a:lnTo>
                  <a:lnTo>
                    <a:pt x="606409" y="28202"/>
                  </a:lnTo>
                  <a:lnTo>
                    <a:pt x="595153" y="24664"/>
                  </a:lnTo>
                  <a:lnTo>
                    <a:pt x="584142" y="20469"/>
                  </a:lnTo>
                  <a:lnTo>
                    <a:pt x="581538" y="11549"/>
                  </a:lnTo>
                  <a:lnTo>
                    <a:pt x="578690" y="9842"/>
                  </a:lnTo>
                  <a:lnTo>
                    <a:pt x="570498" y="6043"/>
                  </a:lnTo>
                  <a:lnTo>
                    <a:pt x="557489" y="2131"/>
                  </a:lnTo>
                  <a:lnTo>
                    <a:pt x="540189" y="86"/>
                  </a:lnTo>
                  <a:lnTo>
                    <a:pt x="536517" y="0"/>
                  </a:lnTo>
                  <a:close/>
                </a:path>
                <a:path w="641350" h="321310">
                  <a:moveTo>
                    <a:pt x="604078" y="77730"/>
                  </a:moveTo>
                  <a:lnTo>
                    <a:pt x="585621" y="77730"/>
                  </a:lnTo>
                  <a:lnTo>
                    <a:pt x="597314" y="77921"/>
                  </a:lnTo>
                  <a:lnTo>
                    <a:pt x="604078" y="77730"/>
                  </a:lnTo>
                  <a:close/>
                </a:path>
              </a:pathLst>
            </a:custGeom>
            <a:solidFill>
              <a:srgbClr val="7560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97725" y="2076904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540188" y="24"/>
                  </a:moveTo>
                  <a:lnTo>
                    <a:pt x="499062" y="18173"/>
                  </a:lnTo>
                  <a:lnTo>
                    <a:pt x="493934" y="33513"/>
                  </a:lnTo>
                  <a:lnTo>
                    <a:pt x="473498" y="60181"/>
                  </a:lnTo>
                  <a:lnTo>
                    <a:pt x="451543" y="86450"/>
                  </a:lnTo>
                  <a:lnTo>
                    <a:pt x="424565" y="107226"/>
                  </a:lnTo>
                  <a:lnTo>
                    <a:pt x="389060" y="117412"/>
                  </a:lnTo>
                  <a:lnTo>
                    <a:pt x="351386" y="115220"/>
                  </a:lnTo>
                  <a:lnTo>
                    <a:pt x="298865" y="113232"/>
                  </a:lnTo>
                  <a:lnTo>
                    <a:pt x="242528" y="112551"/>
                  </a:lnTo>
                  <a:lnTo>
                    <a:pt x="193409" y="114278"/>
                  </a:lnTo>
                  <a:lnTo>
                    <a:pt x="130637" y="139712"/>
                  </a:lnTo>
                  <a:lnTo>
                    <a:pt x="88976" y="171405"/>
                  </a:lnTo>
                  <a:lnTo>
                    <a:pt x="46966" y="200442"/>
                  </a:lnTo>
                  <a:lnTo>
                    <a:pt x="14016" y="212675"/>
                  </a:lnTo>
                  <a:lnTo>
                    <a:pt x="2141" y="212260"/>
                  </a:lnTo>
                  <a:lnTo>
                    <a:pt x="0" y="216229"/>
                  </a:lnTo>
                  <a:lnTo>
                    <a:pt x="3437" y="223972"/>
                  </a:lnTo>
                  <a:lnTo>
                    <a:pt x="14016" y="223688"/>
                  </a:lnTo>
                  <a:lnTo>
                    <a:pt x="34535" y="221538"/>
                  </a:lnTo>
                  <a:lnTo>
                    <a:pt x="54351" y="215400"/>
                  </a:lnTo>
                  <a:lnTo>
                    <a:pt x="76676" y="203970"/>
                  </a:lnTo>
                  <a:lnTo>
                    <a:pt x="104723" y="185944"/>
                  </a:lnTo>
                  <a:lnTo>
                    <a:pt x="119636" y="177864"/>
                  </a:lnTo>
                  <a:lnTo>
                    <a:pt x="132441" y="173700"/>
                  </a:lnTo>
                  <a:lnTo>
                    <a:pt x="141399" y="172154"/>
                  </a:lnTo>
                  <a:lnTo>
                    <a:pt x="144771" y="171927"/>
                  </a:lnTo>
                  <a:lnTo>
                    <a:pt x="143758" y="175776"/>
                  </a:lnTo>
                  <a:lnTo>
                    <a:pt x="141736" y="185425"/>
                  </a:lnTo>
                  <a:lnTo>
                    <a:pt x="140231" y="198024"/>
                  </a:lnTo>
                  <a:lnTo>
                    <a:pt x="140766" y="210723"/>
                  </a:lnTo>
                  <a:lnTo>
                    <a:pt x="137631" y="219502"/>
                  </a:lnTo>
                  <a:lnTo>
                    <a:pt x="127755" y="224334"/>
                  </a:lnTo>
                  <a:lnTo>
                    <a:pt x="116625" y="228355"/>
                  </a:lnTo>
                  <a:lnTo>
                    <a:pt x="109729" y="234701"/>
                  </a:lnTo>
                  <a:lnTo>
                    <a:pt x="108147" y="241942"/>
                  </a:lnTo>
                  <a:lnTo>
                    <a:pt x="108588" y="247426"/>
                  </a:lnTo>
                  <a:lnTo>
                    <a:pt x="109988" y="252454"/>
                  </a:lnTo>
                  <a:lnTo>
                    <a:pt x="111281" y="258329"/>
                  </a:lnTo>
                  <a:lnTo>
                    <a:pt x="112305" y="269004"/>
                  </a:lnTo>
                  <a:lnTo>
                    <a:pt x="112847" y="280244"/>
                  </a:lnTo>
                  <a:lnTo>
                    <a:pt x="112943" y="290075"/>
                  </a:lnTo>
                  <a:lnTo>
                    <a:pt x="112633" y="296524"/>
                  </a:lnTo>
                  <a:lnTo>
                    <a:pt x="111965" y="301990"/>
                  </a:lnTo>
                  <a:lnTo>
                    <a:pt x="109810" y="303387"/>
                  </a:lnTo>
                  <a:lnTo>
                    <a:pt x="109980" y="308989"/>
                  </a:lnTo>
                  <a:lnTo>
                    <a:pt x="110185" y="315739"/>
                  </a:lnTo>
                  <a:lnTo>
                    <a:pt x="117990" y="320703"/>
                  </a:lnTo>
                  <a:lnTo>
                    <a:pt x="123496" y="320703"/>
                  </a:lnTo>
                  <a:lnTo>
                    <a:pt x="130895" y="320703"/>
                  </a:lnTo>
                  <a:lnTo>
                    <a:pt x="141804" y="320703"/>
                  </a:lnTo>
                  <a:lnTo>
                    <a:pt x="151682" y="320703"/>
                  </a:lnTo>
                  <a:lnTo>
                    <a:pt x="155984" y="320703"/>
                  </a:lnTo>
                  <a:lnTo>
                    <a:pt x="155462" y="317303"/>
                  </a:lnTo>
                  <a:lnTo>
                    <a:pt x="153360" y="309610"/>
                  </a:lnTo>
                  <a:lnTo>
                    <a:pt x="148879" y="301380"/>
                  </a:lnTo>
                  <a:lnTo>
                    <a:pt x="141217" y="296374"/>
                  </a:lnTo>
                  <a:lnTo>
                    <a:pt x="138513" y="290613"/>
                  </a:lnTo>
                  <a:lnTo>
                    <a:pt x="137017" y="278331"/>
                  </a:lnTo>
                  <a:lnTo>
                    <a:pt x="138397" y="264083"/>
                  </a:lnTo>
                  <a:lnTo>
                    <a:pt x="144320" y="252422"/>
                  </a:lnTo>
                  <a:lnTo>
                    <a:pt x="152587" y="251637"/>
                  </a:lnTo>
                  <a:lnTo>
                    <a:pt x="162043" y="250182"/>
                  </a:lnTo>
                  <a:lnTo>
                    <a:pt x="172010" y="247982"/>
                  </a:lnTo>
                  <a:lnTo>
                    <a:pt x="181814" y="244963"/>
                  </a:lnTo>
                  <a:lnTo>
                    <a:pt x="186413" y="261493"/>
                  </a:lnTo>
                  <a:lnTo>
                    <a:pt x="189937" y="277822"/>
                  </a:lnTo>
                  <a:lnTo>
                    <a:pt x="192215" y="291100"/>
                  </a:lnTo>
                  <a:lnTo>
                    <a:pt x="193078" y="298477"/>
                  </a:lnTo>
                  <a:lnTo>
                    <a:pt x="193233" y="303942"/>
                  </a:lnTo>
                  <a:lnTo>
                    <a:pt x="190965" y="305287"/>
                  </a:lnTo>
                  <a:lnTo>
                    <a:pt x="192327" y="310941"/>
                  </a:lnTo>
                  <a:lnTo>
                    <a:pt x="193924" y="317573"/>
                  </a:lnTo>
                  <a:lnTo>
                    <a:pt x="200337" y="320703"/>
                  </a:lnTo>
                  <a:lnTo>
                    <a:pt x="205843" y="320703"/>
                  </a:lnTo>
                  <a:lnTo>
                    <a:pt x="212984" y="320703"/>
                  </a:lnTo>
                  <a:lnTo>
                    <a:pt x="223326" y="320703"/>
                  </a:lnTo>
                  <a:lnTo>
                    <a:pt x="232635" y="320703"/>
                  </a:lnTo>
                  <a:lnTo>
                    <a:pt x="236679" y="320703"/>
                  </a:lnTo>
                  <a:lnTo>
                    <a:pt x="236006" y="317307"/>
                  </a:lnTo>
                  <a:lnTo>
                    <a:pt x="233537" y="309682"/>
                  </a:lnTo>
                  <a:lnTo>
                    <a:pt x="228597" y="301673"/>
                  </a:lnTo>
                  <a:lnTo>
                    <a:pt x="220510" y="297125"/>
                  </a:lnTo>
                  <a:lnTo>
                    <a:pt x="218144" y="293482"/>
                  </a:lnTo>
                  <a:lnTo>
                    <a:pt x="221812" y="254374"/>
                  </a:lnTo>
                  <a:lnTo>
                    <a:pt x="247642" y="221536"/>
                  </a:lnTo>
                  <a:lnTo>
                    <a:pt x="292700" y="229384"/>
                  </a:lnTo>
                  <a:lnTo>
                    <a:pt x="331212" y="240109"/>
                  </a:lnTo>
                  <a:lnTo>
                    <a:pt x="365334" y="250908"/>
                  </a:lnTo>
                  <a:lnTo>
                    <a:pt x="397219" y="258980"/>
                  </a:lnTo>
                  <a:lnTo>
                    <a:pt x="397515" y="271238"/>
                  </a:lnTo>
                  <a:lnTo>
                    <a:pt x="398718" y="283711"/>
                  </a:lnTo>
                  <a:lnTo>
                    <a:pt x="401262" y="294030"/>
                  </a:lnTo>
                  <a:lnTo>
                    <a:pt x="405579" y="299828"/>
                  </a:lnTo>
                  <a:lnTo>
                    <a:pt x="407725" y="304087"/>
                  </a:lnTo>
                  <a:lnTo>
                    <a:pt x="408577" y="311152"/>
                  </a:lnTo>
                  <a:lnTo>
                    <a:pt x="410107" y="317773"/>
                  </a:lnTo>
                  <a:lnTo>
                    <a:pt x="414289" y="320703"/>
                  </a:lnTo>
                  <a:lnTo>
                    <a:pt x="422103" y="320703"/>
                  </a:lnTo>
                  <a:lnTo>
                    <a:pt x="433129" y="320703"/>
                  </a:lnTo>
                  <a:lnTo>
                    <a:pt x="442971" y="320703"/>
                  </a:lnTo>
                  <a:lnTo>
                    <a:pt x="447228" y="320703"/>
                  </a:lnTo>
                  <a:lnTo>
                    <a:pt x="446482" y="317479"/>
                  </a:lnTo>
                  <a:lnTo>
                    <a:pt x="444037" y="310309"/>
                  </a:lnTo>
                  <a:lnTo>
                    <a:pt x="439584" y="302941"/>
                  </a:lnTo>
                  <a:lnTo>
                    <a:pt x="432811" y="299127"/>
                  </a:lnTo>
                  <a:lnTo>
                    <a:pt x="430755" y="295628"/>
                  </a:lnTo>
                  <a:lnTo>
                    <a:pt x="430206" y="286912"/>
                  </a:lnTo>
                  <a:lnTo>
                    <a:pt x="431172" y="274830"/>
                  </a:lnTo>
                  <a:lnTo>
                    <a:pt x="433662" y="261233"/>
                  </a:lnTo>
                  <a:lnTo>
                    <a:pt x="439956" y="260755"/>
                  </a:lnTo>
                  <a:lnTo>
                    <a:pt x="446159" y="259794"/>
                  </a:lnTo>
                  <a:lnTo>
                    <a:pt x="452184" y="258379"/>
                  </a:lnTo>
                  <a:lnTo>
                    <a:pt x="456323" y="272191"/>
                  </a:lnTo>
                  <a:lnTo>
                    <a:pt x="461150" y="285545"/>
                  </a:lnTo>
                  <a:lnTo>
                    <a:pt x="466301" y="295816"/>
                  </a:lnTo>
                  <a:lnTo>
                    <a:pt x="471407" y="300379"/>
                  </a:lnTo>
                  <a:lnTo>
                    <a:pt x="476977" y="304181"/>
                  </a:lnTo>
                  <a:lnTo>
                    <a:pt x="480738" y="311034"/>
                  </a:lnTo>
                  <a:lnTo>
                    <a:pt x="484301" y="317641"/>
                  </a:lnTo>
                  <a:lnTo>
                    <a:pt x="489278" y="320703"/>
                  </a:lnTo>
                  <a:lnTo>
                    <a:pt x="498273" y="320827"/>
                  </a:lnTo>
                  <a:lnTo>
                    <a:pt x="508716" y="320813"/>
                  </a:lnTo>
                  <a:lnTo>
                    <a:pt x="517362" y="320744"/>
                  </a:lnTo>
                  <a:lnTo>
                    <a:pt x="520966" y="320703"/>
                  </a:lnTo>
                  <a:lnTo>
                    <a:pt x="519758" y="317088"/>
                  </a:lnTo>
                  <a:lnTo>
                    <a:pt x="516176" y="309057"/>
                  </a:lnTo>
                  <a:lnTo>
                    <a:pt x="510284" y="300829"/>
                  </a:lnTo>
                  <a:lnTo>
                    <a:pt x="502143" y="296624"/>
                  </a:lnTo>
                  <a:lnTo>
                    <a:pt x="498530" y="291583"/>
                  </a:lnTo>
                  <a:lnTo>
                    <a:pt x="495100" y="278776"/>
                  </a:lnTo>
                  <a:lnTo>
                    <a:pt x="492889" y="260828"/>
                  </a:lnTo>
                  <a:lnTo>
                    <a:pt x="492932" y="240358"/>
                  </a:lnTo>
                  <a:lnTo>
                    <a:pt x="510789" y="224858"/>
                  </a:lnTo>
                  <a:lnTo>
                    <a:pt x="524313" y="206205"/>
                  </a:lnTo>
                  <a:lnTo>
                    <a:pt x="532608" y="185030"/>
                  </a:lnTo>
                  <a:lnTo>
                    <a:pt x="534782" y="161965"/>
                  </a:lnTo>
                  <a:lnTo>
                    <a:pt x="534462" y="146288"/>
                  </a:lnTo>
                  <a:lnTo>
                    <a:pt x="535108" y="133251"/>
                  </a:lnTo>
                  <a:lnTo>
                    <a:pt x="536580" y="122556"/>
                  </a:lnTo>
                  <a:lnTo>
                    <a:pt x="538737" y="113908"/>
                  </a:lnTo>
                  <a:lnTo>
                    <a:pt x="545666" y="120348"/>
                  </a:lnTo>
                  <a:lnTo>
                    <a:pt x="553106" y="123492"/>
                  </a:lnTo>
                  <a:lnTo>
                    <a:pt x="557258" y="125021"/>
                  </a:lnTo>
                  <a:lnTo>
                    <a:pt x="563476" y="126664"/>
                  </a:lnTo>
                  <a:lnTo>
                    <a:pt x="569515" y="126974"/>
                  </a:lnTo>
                  <a:lnTo>
                    <a:pt x="573267" y="125218"/>
                  </a:lnTo>
                  <a:lnTo>
                    <a:pt x="572627" y="120666"/>
                  </a:lnTo>
                  <a:lnTo>
                    <a:pt x="570127" y="113654"/>
                  </a:lnTo>
                  <a:lnTo>
                    <a:pt x="567893" y="103295"/>
                  </a:lnTo>
                  <a:lnTo>
                    <a:pt x="566048" y="91997"/>
                  </a:lnTo>
                  <a:lnTo>
                    <a:pt x="564717" y="82171"/>
                  </a:lnTo>
                  <a:lnTo>
                    <a:pt x="574226" y="78576"/>
                  </a:lnTo>
                  <a:lnTo>
                    <a:pt x="585621" y="77668"/>
                  </a:lnTo>
                  <a:lnTo>
                    <a:pt x="597313" y="77859"/>
                  </a:lnTo>
                  <a:lnTo>
                    <a:pt x="607718" y="77565"/>
                  </a:lnTo>
                  <a:lnTo>
                    <a:pt x="621352" y="75992"/>
                  </a:lnTo>
                  <a:lnTo>
                    <a:pt x="621885" y="70222"/>
                  </a:lnTo>
                  <a:lnTo>
                    <a:pt x="621885" y="66552"/>
                  </a:lnTo>
                  <a:lnTo>
                    <a:pt x="630220" y="62356"/>
                  </a:lnTo>
                  <a:lnTo>
                    <a:pt x="637027" y="56586"/>
                  </a:lnTo>
                  <a:lnTo>
                    <a:pt x="640981" y="50030"/>
                  </a:lnTo>
                  <a:lnTo>
                    <a:pt x="640757" y="43475"/>
                  </a:lnTo>
                  <a:lnTo>
                    <a:pt x="633632" y="37577"/>
                  </a:lnTo>
                  <a:lnTo>
                    <a:pt x="620708" y="32466"/>
                  </a:lnTo>
                  <a:lnTo>
                    <a:pt x="606408" y="28141"/>
                  </a:lnTo>
                  <a:lnTo>
                    <a:pt x="595153" y="24603"/>
                  </a:lnTo>
                  <a:lnTo>
                    <a:pt x="584142" y="20407"/>
                  </a:lnTo>
                  <a:lnTo>
                    <a:pt x="581537" y="11487"/>
                  </a:lnTo>
                  <a:lnTo>
                    <a:pt x="578690" y="9781"/>
                  </a:lnTo>
                  <a:lnTo>
                    <a:pt x="570498" y="5981"/>
                  </a:lnTo>
                  <a:lnTo>
                    <a:pt x="557489" y="2069"/>
                  </a:lnTo>
                  <a:lnTo>
                    <a:pt x="540188" y="24"/>
                  </a:lnTo>
                  <a:close/>
                </a:path>
              </a:pathLst>
            </a:custGeom>
            <a:ln w="12700">
              <a:solidFill>
                <a:srgbClr val="7560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70437" y="2901086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492895" y="258441"/>
                  </a:moveTo>
                  <a:lnTo>
                    <a:pt x="452184" y="258441"/>
                  </a:lnTo>
                  <a:lnTo>
                    <a:pt x="456323" y="272253"/>
                  </a:lnTo>
                  <a:lnTo>
                    <a:pt x="461151" y="285607"/>
                  </a:lnTo>
                  <a:lnTo>
                    <a:pt x="466301" y="295878"/>
                  </a:lnTo>
                  <a:lnTo>
                    <a:pt x="471407" y="300441"/>
                  </a:lnTo>
                  <a:lnTo>
                    <a:pt x="476978" y="304243"/>
                  </a:lnTo>
                  <a:lnTo>
                    <a:pt x="480801" y="311213"/>
                  </a:lnTo>
                  <a:lnTo>
                    <a:pt x="484301" y="317703"/>
                  </a:lnTo>
                  <a:lnTo>
                    <a:pt x="489278" y="320765"/>
                  </a:lnTo>
                  <a:lnTo>
                    <a:pt x="498273" y="320889"/>
                  </a:lnTo>
                  <a:lnTo>
                    <a:pt x="520966" y="320765"/>
                  </a:lnTo>
                  <a:lnTo>
                    <a:pt x="519758" y="317150"/>
                  </a:lnTo>
                  <a:lnTo>
                    <a:pt x="516177" y="309119"/>
                  </a:lnTo>
                  <a:lnTo>
                    <a:pt x="510284" y="300891"/>
                  </a:lnTo>
                  <a:lnTo>
                    <a:pt x="502144" y="296687"/>
                  </a:lnTo>
                  <a:lnTo>
                    <a:pt x="498530" y="291644"/>
                  </a:lnTo>
                  <a:lnTo>
                    <a:pt x="495100" y="278838"/>
                  </a:lnTo>
                  <a:lnTo>
                    <a:pt x="492972" y="261556"/>
                  </a:lnTo>
                  <a:lnTo>
                    <a:pt x="492895" y="258441"/>
                  </a:lnTo>
                  <a:close/>
                </a:path>
                <a:path w="641350" h="321310">
                  <a:moveTo>
                    <a:pt x="533843" y="171989"/>
                  </a:moveTo>
                  <a:lnTo>
                    <a:pt x="144771" y="171989"/>
                  </a:lnTo>
                  <a:lnTo>
                    <a:pt x="143758" y="175839"/>
                  </a:lnTo>
                  <a:lnTo>
                    <a:pt x="141736" y="185487"/>
                  </a:lnTo>
                  <a:lnTo>
                    <a:pt x="140231" y="198086"/>
                  </a:lnTo>
                  <a:lnTo>
                    <a:pt x="140766" y="210785"/>
                  </a:lnTo>
                  <a:lnTo>
                    <a:pt x="137631" y="219564"/>
                  </a:lnTo>
                  <a:lnTo>
                    <a:pt x="127755" y="224396"/>
                  </a:lnTo>
                  <a:lnTo>
                    <a:pt x="116625" y="228417"/>
                  </a:lnTo>
                  <a:lnTo>
                    <a:pt x="109730" y="234763"/>
                  </a:lnTo>
                  <a:lnTo>
                    <a:pt x="108147" y="242004"/>
                  </a:lnTo>
                  <a:lnTo>
                    <a:pt x="108589" y="247488"/>
                  </a:lnTo>
                  <a:lnTo>
                    <a:pt x="109989" y="252516"/>
                  </a:lnTo>
                  <a:lnTo>
                    <a:pt x="111282" y="258391"/>
                  </a:lnTo>
                  <a:lnTo>
                    <a:pt x="112306" y="269066"/>
                  </a:lnTo>
                  <a:lnTo>
                    <a:pt x="112777" y="278838"/>
                  </a:lnTo>
                  <a:lnTo>
                    <a:pt x="112894" y="291162"/>
                  </a:lnTo>
                  <a:lnTo>
                    <a:pt x="112676" y="295690"/>
                  </a:lnTo>
                  <a:lnTo>
                    <a:pt x="112560" y="297187"/>
                  </a:lnTo>
                  <a:lnTo>
                    <a:pt x="111965" y="302051"/>
                  </a:lnTo>
                  <a:lnTo>
                    <a:pt x="109810" y="303449"/>
                  </a:lnTo>
                  <a:lnTo>
                    <a:pt x="110185" y="315802"/>
                  </a:lnTo>
                  <a:lnTo>
                    <a:pt x="117990" y="320765"/>
                  </a:lnTo>
                  <a:lnTo>
                    <a:pt x="155985" y="320765"/>
                  </a:lnTo>
                  <a:lnTo>
                    <a:pt x="155462" y="317365"/>
                  </a:lnTo>
                  <a:lnTo>
                    <a:pt x="153361" y="309672"/>
                  </a:lnTo>
                  <a:lnTo>
                    <a:pt x="148880" y="301443"/>
                  </a:lnTo>
                  <a:lnTo>
                    <a:pt x="141217" y="296437"/>
                  </a:lnTo>
                  <a:lnTo>
                    <a:pt x="138513" y="290675"/>
                  </a:lnTo>
                  <a:lnTo>
                    <a:pt x="137072" y="278838"/>
                  </a:lnTo>
                  <a:lnTo>
                    <a:pt x="137067" y="277884"/>
                  </a:lnTo>
                  <a:lnTo>
                    <a:pt x="138398" y="264144"/>
                  </a:lnTo>
                  <a:lnTo>
                    <a:pt x="144321" y="252484"/>
                  </a:lnTo>
                  <a:lnTo>
                    <a:pt x="152588" y="251699"/>
                  </a:lnTo>
                  <a:lnTo>
                    <a:pt x="162043" y="250244"/>
                  </a:lnTo>
                  <a:lnTo>
                    <a:pt x="172011" y="248045"/>
                  </a:lnTo>
                  <a:lnTo>
                    <a:pt x="181815" y="245026"/>
                  </a:lnTo>
                  <a:lnTo>
                    <a:pt x="226278" y="245026"/>
                  </a:lnTo>
                  <a:lnTo>
                    <a:pt x="231211" y="238143"/>
                  </a:lnTo>
                  <a:lnTo>
                    <a:pt x="238874" y="229843"/>
                  </a:lnTo>
                  <a:lnTo>
                    <a:pt x="247643" y="221598"/>
                  </a:lnTo>
                  <a:lnTo>
                    <a:pt x="513197" y="221598"/>
                  </a:lnTo>
                  <a:lnTo>
                    <a:pt x="524312" y="206267"/>
                  </a:lnTo>
                  <a:lnTo>
                    <a:pt x="532608" y="185092"/>
                  </a:lnTo>
                  <a:lnTo>
                    <a:pt x="533843" y="171989"/>
                  </a:lnTo>
                  <a:close/>
                </a:path>
                <a:path w="641350" h="321310">
                  <a:moveTo>
                    <a:pt x="226278" y="245026"/>
                  </a:moveTo>
                  <a:lnTo>
                    <a:pt x="181815" y="245026"/>
                  </a:lnTo>
                  <a:lnTo>
                    <a:pt x="186414" y="261556"/>
                  </a:lnTo>
                  <a:lnTo>
                    <a:pt x="189937" y="277884"/>
                  </a:lnTo>
                  <a:lnTo>
                    <a:pt x="192215" y="291162"/>
                  </a:lnTo>
                  <a:lnTo>
                    <a:pt x="193078" y="298538"/>
                  </a:lnTo>
                  <a:lnTo>
                    <a:pt x="193234" y="304004"/>
                  </a:lnTo>
                  <a:lnTo>
                    <a:pt x="190966" y="305348"/>
                  </a:lnTo>
                  <a:lnTo>
                    <a:pt x="193925" y="317635"/>
                  </a:lnTo>
                  <a:lnTo>
                    <a:pt x="200338" y="320765"/>
                  </a:lnTo>
                  <a:lnTo>
                    <a:pt x="236679" y="320765"/>
                  </a:lnTo>
                  <a:lnTo>
                    <a:pt x="236005" y="317365"/>
                  </a:lnTo>
                  <a:lnTo>
                    <a:pt x="233537" y="309744"/>
                  </a:lnTo>
                  <a:lnTo>
                    <a:pt x="228597" y="301735"/>
                  </a:lnTo>
                  <a:lnTo>
                    <a:pt x="220511" y="297187"/>
                  </a:lnTo>
                  <a:lnTo>
                    <a:pt x="218144" y="293544"/>
                  </a:lnTo>
                  <a:lnTo>
                    <a:pt x="217286" y="285607"/>
                  </a:lnTo>
                  <a:lnTo>
                    <a:pt x="217298" y="283773"/>
                  </a:lnTo>
                  <a:lnTo>
                    <a:pt x="218207" y="272253"/>
                  </a:lnTo>
                  <a:lnTo>
                    <a:pt x="218334" y="271300"/>
                  </a:lnTo>
                  <a:lnTo>
                    <a:pt x="221813" y="254436"/>
                  </a:lnTo>
                  <a:lnTo>
                    <a:pt x="225306" y="246380"/>
                  </a:lnTo>
                  <a:lnTo>
                    <a:pt x="226278" y="245026"/>
                  </a:lnTo>
                  <a:close/>
                </a:path>
                <a:path w="641350" h="321310">
                  <a:moveTo>
                    <a:pt x="513197" y="221598"/>
                  </a:moveTo>
                  <a:lnTo>
                    <a:pt x="247643" y="221598"/>
                  </a:lnTo>
                  <a:lnTo>
                    <a:pt x="292700" y="229446"/>
                  </a:lnTo>
                  <a:lnTo>
                    <a:pt x="331213" y="240171"/>
                  </a:lnTo>
                  <a:lnTo>
                    <a:pt x="365334" y="250969"/>
                  </a:lnTo>
                  <a:lnTo>
                    <a:pt x="397220" y="259041"/>
                  </a:lnTo>
                  <a:lnTo>
                    <a:pt x="397516" y="271300"/>
                  </a:lnTo>
                  <a:lnTo>
                    <a:pt x="398719" y="283773"/>
                  </a:lnTo>
                  <a:lnTo>
                    <a:pt x="401262" y="294092"/>
                  </a:lnTo>
                  <a:lnTo>
                    <a:pt x="405579" y="299890"/>
                  </a:lnTo>
                  <a:lnTo>
                    <a:pt x="407653" y="304004"/>
                  </a:lnTo>
                  <a:lnTo>
                    <a:pt x="407737" y="304243"/>
                  </a:lnTo>
                  <a:lnTo>
                    <a:pt x="408577" y="311213"/>
                  </a:lnTo>
                  <a:lnTo>
                    <a:pt x="410108" y="317835"/>
                  </a:lnTo>
                  <a:lnTo>
                    <a:pt x="414290" y="320765"/>
                  </a:lnTo>
                  <a:lnTo>
                    <a:pt x="447229" y="320765"/>
                  </a:lnTo>
                  <a:lnTo>
                    <a:pt x="432812" y="299189"/>
                  </a:lnTo>
                  <a:lnTo>
                    <a:pt x="430756" y="295690"/>
                  </a:lnTo>
                  <a:lnTo>
                    <a:pt x="430406" y="290137"/>
                  </a:lnTo>
                  <a:lnTo>
                    <a:pt x="430462" y="283773"/>
                  </a:lnTo>
                  <a:lnTo>
                    <a:pt x="431172" y="274893"/>
                  </a:lnTo>
                  <a:lnTo>
                    <a:pt x="433663" y="261294"/>
                  </a:lnTo>
                  <a:lnTo>
                    <a:pt x="439957" y="260817"/>
                  </a:lnTo>
                  <a:lnTo>
                    <a:pt x="446159" y="259855"/>
                  </a:lnTo>
                  <a:lnTo>
                    <a:pt x="452184" y="258441"/>
                  </a:lnTo>
                  <a:lnTo>
                    <a:pt x="492895" y="258441"/>
                  </a:lnTo>
                  <a:lnTo>
                    <a:pt x="492932" y="240419"/>
                  </a:lnTo>
                  <a:lnTo>
                    <a:pt x="510789" y="224920"/>
                  </a:lnTo>
                  <a:lnTo>
                    <a:pt x="513197" y="221598"/>
                  </a:lnTo>
                  <a:close/>
                </a:path>
                <a:path w="641350" h="321310">
                  <a:moveTo>
                    <a:pt x="2142" y="212322"/>
                  </a:moveTo>
                  <a:lnTo>
                    <a:pt x="0" y="216291"/>
                  </a:lnTo>
                  <a:lnTo>
                    <a:pt x="3437" y="224034"/>
                  </a:lnTo>
                  <a:lnTo>
                    <a:pt x="14016" y="223749"/>
                  </a:lnTo>
                  <a:lnTo>
                    <a:pt x="34542" y="221598"/>
                  </a:lnTo>
                  <a:lnTo>
                    <a:pt x="54351" y="215462"/>
                  </a:lnTo>
                  <a:lnTo>
                    <a:pt x="59673" y="212737"/>
                  </a:lnTo>
                  <a:lnTo>
                    <a:pt x="14016" y="212737"/>
                  </a:lnTo>
                  <a:lnTo>
                    <a:pt x="2142" y="212322"/>
                  </a:lnTo>
                  <a:close/>
                </a:path>
                <a:path w="641350" h="321310">
                  <a:moveTo>
                    <a:pt x="242528" y="112612"/>
                  </a:moveTo>
                  <a:lnTo>
                    <a:pt x="193410" y="114339"/>
                  </a:lnTo>
                  <a:lnTo>
                    <a:pt x="162542" y="119576"/>
                  </a:lnTo>
                  <a:lnTo>
                    <a:pt x="130637" y="139774"/>
                  </a:lnTo>
                  <a:lnTo>
                    <a:pt x="88976" y="171466"/>
                  </a:lnTo>
                  <a:lnTo>
                    <a:pt x="46967" y="200504"/>
                  </a:lnTo>
                  <a:lnTo>
                    <a:pt x="14016" y="212737"/>
                  </a:lnTo>
                  <a:lnTo>
                    <a:pt x="59673" y="212737"/>
                  </a:lnTo>
                  <a:lnTo>
                    <a:pt x="76676" y="204031"/>
                  </a:lnTo>
                  <a:lnTo>
                    <a:pt x="104724" y="186005"/>
                  </a:lnTo>
                  <a:lnTo>
                    <a:pt x="119637" y="177926"/>
                  </a:lnTo>
                  <a:lnTo>
                    <a:pt x="132441" y="173762"/>
                  </a:lnTo>
                  <a:lnTo>
                    <a:pt x="141398" y="172216"/>
                  </a:lnTo>
                  <a:lnTo>
                    <a:pt x="144771" y="171989"/>
                  </a:lnTo>
                  <a:lnTo>
                    <a:pt x="533843" y="171989"/>
                  </a:lnTo>
                  <a:lnTo>
                    <a:pt x="534783" y="162027"/>
                  </a:lnTo>
                  <a:lnTo>
                    <a:pt x="534462" y="146350"/>
                  </a:lnTo>
                  <a:lnTo>
                    <a:pt x="535109" y="133313"/>
                  </a:lnTo>
                  <a:lnTo>
                    <a:pt x="536581" y="122618"/>
                  </a:lnTo>
                  <a:lnTo>
                    <a:pt x="537864" y="117475"/>
                  </a:lnTo>
                  <a:lnTo>
                    <a:pt x="389060" y="117475"/>
                  </a:lnTo>
                  <a:lnTo>
                    <a:pt x="351387" y="115282"/>
                  </a:lnTo>
                  <a:lnTo>
                    <a:pt x="298865" y="113294"/>
                  </a:lnTo>
                  <a:lnTo>
                    <a:pt x="242528" y="112612"/>
                  </a:lnTo>
                  <a:close/>
                </a:path>
                <a:path w="641350" h="321310">
                  <a:moveTo>
                    <a:pt x="570218" y="113971"/>
                  </a:moveTo>
                  <a:lnTo>
                    <a:pt x="538737" y="113971"/>
                  </a:lnTo>
                  <a:lnTo>
                    <a:pt x="545666" y="120409"/>
                  </a:lnTo>
                  <a:lnTo>
                    <a:pt x="553107" y="123554"/>
                  </a:lnTo>
                  <a:lnTo>
                    <a:pt x="557259" y="125083"/>
                  </a:lnTo>
                  <a:lnTo>
                    <a:pt x="563476" y="126726"/>
                  </a:lnTo>
                  <a:lnTo>
                    <a:pt x="569515" y="127035"/>
                  </a:lnTo>
                  <a:lnTo>
                    <a:pt x="573268" y="125280"/>
                  </a:lnTo>
                  <a:lnTo>
                    <a:pt x="572627" y="120728"/>
                  </a:lnTo>
                  <a:lnTo>
                    <a:pt x="570218" y="113971"/>
                  </a:lnTo>
                  <a:close/>
                </a:path>
                <a:path w="641350" h="321310">
                  <a:moveTo>
                    <a:pt x="536519" y="0"/>
                  </a:moveTo>
                  <a:lnTo>
                    <a:pt x="499063" y="18235"/>
                  </a:lnTo>
                  <a:lnTo>
                    <a:pt x="493934" y="33574"/>
                  </a:lnTo>
                  <a:lnTo>
                    <a:pt x="473499" y="60243"/>
                  </a:lnTo>
                  <a:lnTo>
                    <a:pt x="451543" y="86512"/>
                  </a:lnTo>
                  <a:lnTo>
                    <a:pt x="424565" y="107287"/>
                  </a:lnTo>
                  <a:lnTo>
                    <a:pt x="389060" y="117475"/>
                  </a:lnTo>
                  <a:lnTo>
                    <a:pt x="537864" y="117475"/>
                  </a:lnTo>
                  <a:lnTo>
                    <a:pt x="538737" y="113971"/>
                  </a:lnTo>
                  <a:lnTo>
                    <a:pt x="570218" y="113971"/>
                  </a:lnTo>
                  <a:lnTo>
                    <a:pt x="570127" y="113716"/>
                  </a:lnTo>
                  <a:lnTo>
                    <a:pt x="567893" y="103356"/>
                  </a:lnTo>
                  <a:lnTo>
                    <a:pt x="566049" y="92058"/>
                  </a:lnTo>
                  <a:lnTo>
                    <a:pt x="564718" y="82232"/>
                  </a:lnTo>
                  <a:lnTo>
                    <a:pt x="574227" y="78638"/>
                  </a:lnTo>
                  <a:lnTo>
                    <a:pt x="585621" y="77730"/>
                  </a:lnTo>
                  <a:lnTo>
                    <a:pt x="604083" y="77730"/>
                  </a:lnTo>
                  <a:lnTo>
                    <a:pt x="607719" y="77627"/>
                  </a:lnTo>
                  <a:lnTo>
                    <a:pt x="621352" y="76055"/>
                  </a:lnTo>
                  <a:lnTo>
                    <a:pt x="621885" y="70284"/>
                  </a:lnTo>
                  <a:lnTo>
                    <a:pt x="621885" y="66614"/>
                  </a:lnTo>
                  <a:lnTo>
                    <a:pt x="630220" y="62417"/>
                  </a:lnTo>
                  <a:lnTo>
                    <a:pt x="637027" y="56648"/>
                  </a:lnTo>
                  <a:lnTo>
                    <a:pt x="640981" y="50091"/>
                  </a:lnTo>
                  <a:lnTo>
                    <a:pt x="640758" y="43536"/>
                  </a:lnTo>
                  <a:lnTo>
                    <a:pt x="633632" y="37638"/>
                  </a:lnTo>
                  <a:lnTo>
                    <a:pt x="620709" y="32527"/>
                  </a:lnTo>
                  <a:lnTo>
                    <a:pt x="606409" y="28202"/>
                  </a:lnTo>
                  <a:lnTo>
                    <a:pt x="595153" y="24664"/>
                  </a:lnTo>
                  <a:lnTo>
                    <a:pt x="584142" y="20469"/>
                  </a:lnTo>
                  <a:lnTo>
                    <a:pt x="581538" y="11549"/>
                  </a:lnTo>
                  <a:lnTo>
                    <a:pt x="578690" y="9842"/>
                  </a:lnTo>
                  <a:lnTo>
                    <a:pt x="570498" y="6043"/>
                  </a:lnTo>
                  <a:lnTo>
                    <a:pt x="557489" y="2131"/>
                  </a:lnTo>
                  <a:lnTo>
                    <a:pt x="540189" y="86"/>
                  </a:lnTo>
                  <a:lnTo>
                    <a:pt x="536519" y="0"/>
                  </a:lnTo>
                  <a:close/>
                </a:path>
                <a:path w="641350" h="321310">
                  <a:moveTo>
                    <a:pt x="604083" y="77730"/>
                  </a:moveTo>
                  <a:lnTo>
                    <a:pt x="585621" y="77730"/>
                  </a:lnTo>
                  <a:lnTo>
                    <a:pt x="597314" y="77921"/>
                  </a:lnTo>
                  <a:lnTo>
                    <a:pt x="604083" y="77730"/>
                  </a:lnTo>
                  <a:close/>
                </a:path>
              </a:pathLst>
            </a:custGeom>
            <a:solidFill>
              <a:srgbClr val="7560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370437" y="2901086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540188" y="24"/>
                  </a:moveTo>
                  <a:lnTo>
                    <a:pt x="499062" y="18173"/>
                  </a:lnTo>
                  <a:lnTo>
                    <a:pt x="493934" y="33513"/>
                  </a:lnTo>
                  <a:lnTo>
                    <a:pt x="473498" y="60181"/>
                  </a:lnTo>
                  <a:lnTo>
                    <a:pt x="451543" y="86450"/>
                  </a:lnTo>
                  <a:lnTo>
                    <a:pt x="424565" y="107226"/>
                  </a:lnTo>
                  <a:lnTo>
                    <a:pt x="389060" y="117412"/>
                  </a:lnTo>
                  <a:lnTo>
                    <a:pt x="351386" y="115220"/>
                  </a:lnTo>
                  <a:lnTo>
                    <a:pt x="298865" y="113232"/>
                  </a:lnTo>
                  <a:lnTo>
                    <a:pt x="242528" y="112551"/>
                  </a:lnTo>
                  <a:lnTo>
                    <a:pt x="193409" y="114278"/>
                  </a:lnTo>
                  <a:lnTo>
                    <a:pt x="130637" y="139712"/>
                  </a:lnTo>
                  <a:lnTo>
                    <a:pt x="88976" y="171405"/>
                  </a:lnTo>
                  <a:lnTo>
                    <a:pt x="46966" y="200442"/>
                  </a:lnTo>
                  <a:lnTo>
                    <a:pt x="14016" y="212675"/>
                  </a:lnTo>
                  <a:lnTo>
                    <a:pt x="2141" y="212260"/>
                  </a:lnTo>
                  <a:lnTo>
                    <a:pt x="0" y="216229"/>
                  </a:lnTo>
                  <a:lnTo>
                    <a:pt x="3437" y="223972"/>
                  </a:lnTo>
                  <a:lnTo>
                    <a:pt x="14016" y="223688"/>
                  </a:lnTo>
                  <a:lnTo>
                    <a:pt x="34535" y="221538"/>
                  </a:lnTo>
                  <a:lnTo>
                    <a:pt x="54351" y="215400"/>
                  </a:lnTo>
                  <a:lnTo>
                    <a:pt x="76676" y="203970"/>
                  </a:lnTo>
                  <a:lnTo>
                    <a:pt x="104723" y="185944"/>
                  </a:lnTo>
                  <a:lnTo>
                    <a:pt x="119636" y="177864"/>
                  </a:lnTo>
                  <a:lnTo>
                    <a:pt x="132441" y="173700"/>
                  </a:lnTo>
                  <a:lnTo>
                    <a:pt x="141399" y="172154"/>
                  </a:lnTo>
                  <a:lnTo>
                    <a:pt x="144771" y="171927"/>
                  </a:lnTo>
                  <a:lnTo>
                    <a:pt x="143758" y="175776"/>
                  </a:lnTo>
                  <a:lnTo>
                    <a:pt x="141736" y="185425"/>
                  </a:lnTo>
                  <a:lnTo>
                    <a:pt x="140231" y="198024"/>
                  </a:lnTo>
                  <a:lnTo>
                    <a:pt x="140766" y="210723"/>
                  </a:lnTo>
                  <a:lnTo>
                    <a:pt x="137631" y="219502"/>
                  </a:lnTo>
                  <a:lnTo>
                    <a:pt x="127755" y="224334"/>
                  </a:lnTo>
                  <a:lnTo>
                    <a:pt x="116625" y="228355"/>
                  </a:lnTo>
                  <a:lnTo>
                    <a:pt x="109729" y="234701"/>
                  </a:lnTo>
                  <a:lnTo>
                    <a:pt x="108147" y="241942"/>
                  </a:lnTo>
                  <a:lnTo>
                    <a:pt x="108588" y="247426"/>
                  </a:lnTo>
                  <a:lnTo>
                    <a:pt x="109988" y="252454"/>
                  </a:lnTo>
                  <a:lnTo>
                    <a:pt x="111281" y="258329"/>
                  </a:lnTo>
                  <a:lnTo>
                    <a:pt x="112305" y="269004"/>
                  </a:lnTo>
                  <a:lnTo>
                    <a:pt x="112847" y="280244"/>
                  </a:lnTo>
                  <a:lnTo>
                    <a:pt x="112943" y="290075"/>
                  </a:lnTo>
                  <a:lnTo>
                    <a:pt x="112633" y="296524"/>
                  </a:lnTo>
                  <a:lnTo>
                    <a:pt x="111965" y="301990"/>
                  </a:lnTo>
                  <a:lnTo>
                    <a:pt x="109810" y="303387"/>
                  </a:lnTo>
                  <a:lnTo>
                    <a:pt x="109980" y="308989"/>
                  </a:lnTo>
                  <a:lnTo>
                    <a:pt x="110185" y="315739"/>
                  </a:lnTo>
                  <a:lnTo>
                    <a:pt x="117990" y="320703"/>
                  </a:lnTo>
                  <a:lnTo>
                    <a:pt x="123496" y="320703"/>
                  </a:lnTo>
                  <a:lnTo>
                    <a:pt x="130895" y="320703"/>
                  </a:lnTo>
                  <a:lnTo>
                    <a:pt x="141804" y="320703"/>
                  </a:lnTo>
                  <a:lnTo>
                    <a:pt x="151682" y="320703"/>
                  </a:lnTo>
                  <a:lnTo>
                    <a:pt x="155984" y="320703"/>
                  </a:lnTo>
                  <a:lnTo>
                    <a:pt x="155462" y="317303"/>
                  </a:lnTo>
                  <a:lnTo>
                    <a:pt x="153360" y="309610"/>
                  </a:lnTo>
                  <a:lnTo>
                    <a:pt x="148879" y="301380"/>
                  </a:lnTo>
                  <a:lnTo>
                    <a:pt x="141217" y="296374"/>
                  </a:lnTo>
                  <a:lnTo>
                    <a:pt x="138513" y="290613"/>
                  </a:lnTo>
                  <a:lnTo>
                    <a:pt x="137017" y="278331"/>
                  </a:lnTo>
                  <a:lnTo>
                    <a:pt x="138397" y="264083"/>
                  </a:lnTo>
                  <a:lnTo>
                    <a:pt x="144320" y="252422"/>
                  </a:lnTo>
                  <a:lnTo>
                    <a:pt x="152587" y="251637"/>
                  </a:lnTo>
                  <a:lnTo>
                    <a:pt x="162043" y="250182"/>
                  </a:lnTo>
                  <a:lnTo>
                    <a:pt x="172010" y="247982"/>
                  </a:lnTo>
                  <a:lnTo>
                    <a:pt x="181814" y="244963"/>
                  </a:lnTo>
                  <a:lnTo>
                    <a:pt x="186413" y="261493"/>
                  </a:lnTo>
                  <a:lnTo>
                    <a:pt x="189937" y="277822"/>
                  </a:lnTo>
                  <a:lnTo>
                    <a:pt x="192215" y="291100"/>
                  </a:lnTo>
                  <a:lnTo>
                    <a:pt x="193078" y="298477"/>
                  </a:lnTo>
                  <a:lnTo>
                    <a:pt x="193233" y="303942"/>
                  </a:lnTo>
                  <a:lnTo>
                    <a:pt x="190965" y="305287"/>
                  </a:lnTo>
                  <a:lnTo>
                    <a:pt x="192327" y="310941"/>
                  </a:lnTo>
                  <a:lnTo>
                    <a:pt x="193924" y="317573"/>
                  </a:lnTo>
                  <a:lnTo>
                    <a:pt x="200337" y="320703"/>
                  </a:lnTo>
                  <a:lnTo>
                    <a:pt x="205843" y="320703"/>
                  </a:lnTo>
                  <a:lnTo>
                    <a:pt x="212984" y="320703"/>
                  </a:lnTo>
                  <a:lnTo>
                    <a:pt x="223326" y="320703"/>
                  </a:lnTo>
                  <a:lnTo>
                    <a:pt x="232635" y="320703"/>
                  </a:lnTo>
                  <a:lnTo>
                    <a:pt x="236679" y="320703"/>
                  </a:lnTo>
                  <a:lnTo>
                    <a:pt x="236006" y="317307"/>
                  </a:lnTo>
                  <a:lnTo>
                    <a:pt x="233537" y="309682"/>
                  </a:lnTo>
                  <a:lnTo>
                    <a:pt x="228597" y="301673"/>
                  </a:lnTo>
                  <a:lnTo>
                    <a:pt x="220510" y="297125"/>
                  </a:lnTo>
                  <a:lnTo>
                    <a:pt x="218144" y="293482"/>
                  </a:lnTo>
                  <a:lnTo>
                    <a:pt x="221812" y="254374"/>
                  </a:lnTo>
                  <a:lnTo>
                    <a:pt x="247642" y="221536"/>
                  </a:lnTo>
                  <a:lnTo>
                    <a:pt x="292700" y="229384"/>
                  </a:lnTo>
                  <a:lnTo>
                    <a:pt x="331212" y="240109"/>
                  </a:lnTo>
                  <a:lnTo>
                    <a:pt x="365334" y="250908"/>
                  </a:lnTo>
                  <a:lnTo>
                    <a:pt x="397219" y="258980"/>
                  </a:lnTo>
                  <a:lnTo>
                    <a:pt x="397515" y="271238"/>
                  </a:lnTo>
                  <a:lnTo>
                    <a:pt x="398718" y="283711"/>
                  </a:lnTo>
                  <a:lnTo>
                    <a:pt x="401262" y="294030"/>
                  </a:lnTo>
                  <a:lnTo>
                    <a:pt x="405579" y="299828"/>
                  </a:lnTo>
                  <a:lnTo>
                    <a:pt x="407725" y="304087"/>
                  </a:lnTo>
                  <a:lnTo>
                    <a:pt x="408577" y="311152"/>
                  </a:lnTo>
                  <a:lnTo>
                    <a:pt x="410107" y="317773"/>
                  </a:lnTo>
                  <a:lnTo>
                    <a:pt x="414289" y="320703"/>
                  </a:lnTo>
                  <a:lnTo>
                    <a:pt x="422103" y="320703"/>
                  </a:lnTo>
                  <a:lnTo>
                    <a:pt x="433129" y="320703"/>
                  </a:lnTo>
                  <a:lnTo>
                    <a:pt x="442971" y="320703"/>
                  </a:lnTo>
                  <a:lnTo>
                    <a:pt x="447228" y="320703"/>
                  </a:lnTo>
                  <a:lnTo>
                    <a:pt x="446482" y="317479"/>
                  </a:lnTo>
                  <a:lnTo>
                    <a:pt x="444037" y="310309"/>
                  </a:lnTo>
                  <a:lnTo>
                    <a:pt x="439584" y="302941"/>
                  </a:lnTo>
                  <a:lnTo>
                    <a:pt x="432811" y="299127"/>
                  </a:lnTo>
                  <a:lnTo>
                    <a:pt x="430755" y="295628"/>
                  </a:lnTo>
                  <a:lnTo>
                    <a:pt x="430206" y="286912"/>
                  </a:lnTo>
                  <a:lnTo>
                    <a:pt x="431172" y="274830"/>
                  </a:lnTo>
                  <a:lnTo>
                    <a:pt x="433662" y="261233"/>
                  </a:lnTo>
                  <a:lnTo>
                    <a:pt x="439956" y="260755"/>
                  </a:lnTo>
                  <a:lnTo>
                    <a:pt x="446159" y="259794"/>
                  </a:lnTo>
                  <a:lnTo>
                    <a:pt x="452184" y="258379"/>
                  </a:lnTo>
                  <a:lnTo>
                    <a:pt x="456323" y="272191"/>
                  </a:lnTo>
                  <a:lnTo>
                    <a:pt x="461150" y="285545"/>
                  </a:lnTo>
                  <a:lnTo>
                    <a:pt x="466301" y="295816"/>
                  </a:lnTo>
                  <a:lnTo>
                    <a:pt x="471407" y="300379"/>
                  </a:lnTo>
                  <a:lnTo>
                    <a:pt x="476977" y="304181"/>
                  </a:lnTo>
                  <a:lnTo>
                    <a:pt x="480738" y="311034"/>
                  </a:lnTo>
                  <a:lnTo>
                    <a:pt x="484301" y="317641"/>
                  </a:lnTo>
                  <a:lnTo>
                    <a:pt x="489278" y="320703"/>
                  </a:lnTo>
                  <a:lnTo>
                    <a:pt x="498273" y="320827"/>
                  </a:lnTo>
                  <a:lnTo>
                    <a:pt x="508716" y="320813"/>
                  </a:lnTo>
                  <a:lnTo>
                    <a:pt x="517362" y="320744"/>
                  </a:lnTo>
                  <a:lnTo>
                    <a:pt x="520966" y="320703"/>
                  </a:lnTo>
                  <a:lnTo>
                    <a:pt x="519758" y="317088"/>
                  </a:lnTo>
                  <a:lnTo>
                    <a:pt x="516176" y="309057"/>
                  </a:lnTo>
                  <a:lnTo>
                    <a:pt x="510284" y="300829"/>
                  </a:lnTo>
                  <a:lnTo>
                    <a:pt x="502143" y="296624"/>
                  </a:lnTo>
                  <a:lnTo>
                    <a:pt x="498530" y="291583"/>
                  </a:lnTo>
                  <a:lnTo>
                    <a:pt x="495100" y="278776"/>
                  </a:lnTo>
                  <a:lnTo>
                    <a:pt x="492889" y="260828"/>
                  </a:lnTo>
                  <a:lnTo>
                    <a:pt x="492932" y="240358"/>
                  </a:lnTo>
                  <a:lnTo>
                    <a:pt x="510789" y="224858"/>
                  </a:lnTo>
                  <a:lnTo>
                    <a:pt x="524313" y="206205"/>
                  </a:lnTo>
                  <a:lnTo>
                    <a:pt x="532608" y="185030"/>
                  </a:lnTo>
                  <a:lnTo>
                    <a:pt x="534782" y="161965"/>
                  </a:lnTo>
                  <a:lnTo>
                    <a:pt x="534462" y="146288"/>
                  </a:lnTo>
                  <a:lnTo>
                    <a:pt x="535108" y="133251"/>
                  </a:lnTo>
                  <a:lnTo>
                    <a:pt x="536580" y="122556"/>
                  </a:lnTo>
                  <a:lnTo>
                    <a:pt x="538737" y="113908"/>
                  </a:lnTo>
                  <a:lnTo>
                    <a:pt x="545666" y="120348"/>
                  </a:lnTo>
                  <a:lnTo>
                    <a:pt x="553106" y="123492"/>
                  </a:lnTo>
                  <a:lnTo>
                    <a:pt x="557258" y="125021"/>
                  </a:lnTo>
                  <a:lnTo>
                    <a:pt x="563476" y="126664"/>
                  </a:lnTo>
                  <a:lnTo>
                    <a:pt x="569515" y="126974"/>
                  </a:lnTo>
                  <a:lnTo>
                    <a:pt x="573267" y="125218"/>
                  </a:lnTo>
                  <a:lnTo>
                    <a:pt x="572627" y="120666"/>
                  </a:lnTo>
                  <a:lnTo>
                    <a:pt x="570127" y="113654"/>
                  </a:lnTo>
                  <a:lnTo>
                    <a:pt x="567893" y="103295"/>
                  </a:lnTo>
                  <a:lnTo>
                    <a:pt x="566048" y="91997"/>
                  </a:lnTo>
                  <a:lnTo>
                    <a:pt x="564717" y="82171"/>
                  </a:lnTo>
                  <a:lnTo>
                    <a:pt x="574226" y="78576"/>
                  </a:lnTo>
                  <a:lnTo>
                    <a:pt x="585621" y="77668"/>
                  </a:lnTo>
                  <a:lnTo>
                    <a:pt x="597313" y="77859"/>
                  </a:lnTo>
                  <a:lnTo>
                    <a:pt x="607718" y="77565"/>
                  </a:lnTo>
                  <a:lnTo>
                    <a:pt x="621352" y="75992"/>
                  </a:lnTo>
                  <a:lnTo>
                    <a:pt x="621885" y="70222"/>
                  </a:lnTo>
                  <a:lnTo>
                    <a:pt x="621885" y="66552"/>
                  </a:lnTo>
                  <a:lnTo>
                    <a:pt x="630220" y="62356"/>
                  </a:lnTo>
                  <a:lnTo>
                    <a:pt x="637027" y="56586"/>
                  </a:lnTo>
                  <a:lnTo>
                    <a:pt x="640981" y="50030"/>
                  </a:lnTo>
                  <a:lnTo>
                    <a:pt x="640757" y="43475"/>
                  </a:lnTo>
                  <a:lnTo>
                    <a:pt x="633632" y="37577"/>
                  </a:lnTo>
                  <a:lnTo>
                    <a:pt x="620708" y="32466"/>
                  </a:lnTo>
                  <a:lnTo>
                    <a:pt x="606408" y="28141"/>
                  </a:lnTo>
                  <a:lnTo>
                    <a:pt x="595153" y="24603"/>
                  </a:lnTo>
                  <a:lnTo>
                    <a:pt x="584142" y="20407"/>
                  </a:lnTo>
                  <a:lnTo>
                    <a:pt x="581537" y="11487"/>
                  </a:lnTo>
                  <a:lnTo>
                    <a:pt x="578690" y="9781"/>
                  </a:lnTo>
                  <a:lnTo>
                    <a:pt x="570498" y="5981"/>
                  </a:lnTo>
                  <a:lnTo>
                    <a:pt x="557489" y="2069"/>
                  </a:lnTo>
                  <a:lnTo>
                    <a:pt x="540188" y="24"/>
                  </a:lnTo>
                  <a:close/>
                </a:path>
              </a:pathLst>
            </a:custGeom>
            <a:ln w="12700">
              <a:solidFill>
                <a:srgbClr val="7560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606132" y="1664813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492895" y="258441"/>
                  </a:moveTo>
                  <a:lnTo>
                    <a:pt x="452184" y="258441"/>
                  </a:lnTo>
                  <a:lnTo>
                    <a:pt x="456323" y="272253"/>
                  </a:lnTo>
                  <a:lnTo>
                    <a:pt x="461151" y="285607"/>
                  </a:lnTo>
                  <a:lnTo>
                    <a:pt x="466301" y="295878"/>
                  </a:lnTo>
                  <a:lnTo>
                    <a:pt x="471407" y="300441"/>
                  </a:lnTo>
                  <a:lnTo>
                    <a:pt x="476978" y="304243"/>
                  </a:lnTo>
                  <a:lnTo>
                    <a:pt x="480802" y="311213"/>
                  </a:lnTo>
                  <a:lnTo>
                    <a:pt x="484301" y="317703"/>
                  </a:lnTo>
                  <a:lnTo>
                    <a:pt x="489278" y="320765"/>
                  </a:lnTo>
                  <a:lnTo>
                    <a:pt x="498273" y="320889"/>
                  </a:lnTo>
                  <a:lnTo>
                    <a:pt x="520966" y="320765"/>
                  </a:lnTo>
                  <a:lnTo>
                    <a:pt x="519758" y="317150"/>
                  </a:lnTo>
                  <a:lnTo>
                    <a:pt x="516177" y="309119"/>
                  </a:lnTo>
                  <a:lnTo>
                    <a:pt x="510284" y="300891"/>
                  </a:lnTo>
                  <a:lnTo>
                    <a:pt x="502144" y="296687"/>
                  </a:lnTo>
                  <a:lnTo>
                    <a:pt x="498530" y="291645"/>
                  </a:lnTo>
                  <a:lnTo>
                    <a:pt x="495101" y="278839"/>
                  </a:lnTo>
                  <a:lnTo>
                    <a:pt x="492972" y="261556"/>
                  </a:lnTo>
                  <a:lnTo>
                    <a:pt x="492895" y="258441"/>
                  </a:lnTo>
                  <a:close/>
                </a:path>
                <a:path w="641350" h="321310">
                  <a:moveTo>
                    <a:pt x="533844" y="171989"/>
                  </a:moveTo>
                  <a:lnTo>
                    <a:pt x="144771" y="171989"/>
                  </a:lnTo>
                  <a:lnTo>
                    <a:pt x="143758" y="175839"/>
                  </a:lnTo>
                  <a:lnTo>
                    <a:pt x="141736" y="185487"/>
                  </a:lnTo>
                  <a:lnTo>
                    <a:pt x="140231" y="198086"/>
                  </a:lnTo>
                  <a:lnTo>
                    <a:pt x="140766" y="210785"/>
                  </a:lnTo>
                  <a:lnTo>
                    <a:pt x="137631" y="219564"/>
                  </a:lnTo>
                  <a:lnTo>
                    <a:pt x="127755" y="224396"/>
                  </a:lnTo>
                  <a:lnTo>
                    <a:pt x="116625" y="228417"/>
                  </a:lnTo>
                  <a:lnTo>
                    <a:pt x="109730" y="234763"/>
                  </a:lnTo>
                  <a:lnTo>
                    <a:pt x="108147" y="242004"/>
                  </a:lnTo>
                  <a:lnTo>
                    <a:pt x="108589" y="247488"/>
                  </a:lnTo>
                  <a:lnTo>
                    <a:pt x="109989" y="252516"/>
                  </a:lnTo>
                  <a:lnTo>
                    <a:pt x="111282" y="258391"/>
                  </a:lnTo>
                  <a:lnTo>
                    <a:pt x="112306" y="269066"/>
                  </a:lnTo>
                  <a:lnTo>
                    <a:pt x="112777" y="278839"/>
                  </a:lnTo>
                  <a:lnTo>
                    <a:pt x="112894" y="291162"/>
                  </a:lnTo>
                  <a:lnTo>
                    <a:pt x="112676" y="295690"/>
                  </a:lnTo>
                  <a:lnTo>
                    <a:pt x="112560" y="297187"/>
                  </a:lnTo>
                  <a:lnTo>
                    <a:pt x="111965" y="302052"/>
                  </a:lnTo>
                  <a:lnTo>
                    <a:pt x="109810" y="303449"/>
                  </a:lnTo>
                  <a:lnTo>
                    <a:pt x="110185" y="315802"/>
                  </a:lnTo>
                  <a:lnTo>
                    <a:pt x="117990" y="320765"/>
                  </a:lnTo>
                  <a:lnTo>
                    <a:pt x="155985" y="320765"/>
                  </a:lnTo>
                  <a:lnTo>
                    <a:pt x="155462" y="317365"/>
                  </a:lnTo>
                  <a:lnTo>
                    <a:pt x="153361" y="309672"/>
                  </a:lnTo>
                  <a:lnTo>
                    <a:pt x="148880" y="301443"/>
                  </a:lnTo>
                  <a:lnTo>
                    <a:pt x="141217" y="296437"/>
                  </a:lnTo>
                  <a:lnTo>
                    <a:pt x="138513" y="290675"/>
                  </a:lnTo>
                  <a:lnTo>
                    <a:pt x="137072" y="278839"/>
                  </a:lnTo>
                  <a:lnTo>
                    <a:pt x="137067" y="277884"/>
                  </a:lnTo>
                  <a:lnTo>
                    <a:pt x="138398" y="264145"/>
                  </a:lnTo>
                  <a:lnTo>
                    <a:pt x="144321" y="252484"/>
                  </a:lnTo>
                  <a:lnTo>
                    <a:pt x="152588" y="251699"/>
                  </a:lnTo>
                  <a:lnTo>
                    <a:pt x="162043" y="250244"/>
                  </a:lnTo>
                  <a:lnTo>
                    <a:pt x="172011" y="248045"/>
                  </a:lnTo>
                  <a:lnTo>
                    <a:pt x="181815" y="245026"/>
                  </a:lnTo>
                  <a:lnTo>
                    <a:pt x="226278" y="245026"/>
                  </a:lnTo>
                  <a:lnTo>
                    <a:pt x="231211" y="238143"/>
                  </a:lnTo>
                  <a:lnTo>
                    <a:pt x="238874" y="229843"/>
                  </a:lnTo>
                  <a:lnTo>
                    <a:pt x="247643" y="221598"/>
                  </a:lnTo>
                  <a:lnTo>
                    <a:pt x="513199" y="221598"/>
                  </a:lnTo>
                  <a:lnTo>
                    <a:pt x="524313" y="206267"/>
                  </a:lnTo>
                  <a:lnTo>
                    <a:pt x="532609" y="185093"/>
                  </a:lnTo>
                  <a:lnTo>
                    <a:pt x="533844" y="171989"/>
                  </a:lnTo>
                  <a:close/>
                </a:path>
                <a:path w="641350" h="321310">
                  <a:moveTo>
                    <a:pt x="226278" y="245026"/>
                  </a:moveTo>
                  <a:lnTo>
                    <a:pt x="181815" y="245026"/>
                  </a:lnTo>
                  <a:lnTo>
                    <a:pt x="186414" y="261556"/>
                  </a:lnTo>
                  <a:lnTo>
                    <a:pt x="189937" y="277884"/>
                  </a:lnTo>
                  <a:lnTo>
                    <a:pt x="192216" y="291162"/>
                  </a:lnTo>
                  <a:lnTo>
                    <a:pt x="193079" y="298538"/>
                  </a:lnTo>
                  <a:lnTo>
                    <a:pt x="193234" y="304004"/>
                  </a:lnTo>
                  <a:lnTo>
                    <a:pt x="190966" y="305348"/>
                  </a:lnTo>
                  <a:lnTo>
                    <a:pt x="193925" y="317635"/>
                  </a:lnTo>
                  <a:lnTo>
                    <a:pt x="200338" y="320765"/>
                  </a:lnTo>
                  <a:lnTo>
                    <a:pt x="236679" y="320765"/>
                  </a:lnTo>
                  <a:lnTo>
                    <a:pt x="236005" y="317365"/>
                  </a:lnTo>
                  <a:lnTo>
                    <a:pt x="233537" y="309744"/>
                  </a:lnTo>
                  <a:lnTo>
                    <a:pt x="228597" y="301735"/>
                  </a:lnTo>
                  <a:lnTo>
                    <a:pt x="220511" y="297187"/>
                  </a:lnTo>
                  <a:lnTo>
                    <a:pt x="218144" y="293544"/>
                  </a:lnTo>
                  <a:lnTo>
                    <a:pt x="217287" y="285607"/>
                  </a:lnTo>
                  <a:lnTo>
                    <a:pt x="217298" y="283773"/>
                  </a:lnTo>
                  <a:lnTo>
                    <a:pt x="218208" y="272253"/>
                  </a:lnTo>
                  <a:lnTo>
                    <a:pt x="218334" y="271300"/>
                  </a:lnTo>
                  <a:lnTo>
                    <a:pt x="221813" y="254436"/>
                  </a:lnTo>
                  <a:lnTo>
                    <a:pt x="225306" y="246381"/>
                  </a:lnTo>
                  <a:lnTo>
                    <a:pt x="226278" y="245026"/>
                  </a:lnTo>
                  <a:close/>
                </a:path>
                <a:path w="641350" h="321310">
                  <a:moveTo>
                    <a:pt x="513199" y="221598"/>
                  </a:moveTo>
                  <a:lnTo>
                    <a:pt x="247643" y="221598"/>
                  </a:lnTo>
                  <a:lnTo>
                    <a:pt x="292700" y="229446"/>
                  </a:lnTo>
                  <a:lnTo>
                    <a:pt x="331213" y="240171"/>
                  </a:lnTo>
                  <a:lnTo>
                    <a:pt x="365334" y="250969"/>
                  </a:lnTo>
                  <a:lnTo>
                    <a:pt x="397220" y="259041"/>
                  </a:lnTo>
                  <a:lnTo>
                    <a:pt x="397516" y="271300"/>
                  </a:lnTo>
                  <a:lnTo>
                    <a:pt x="398719" y="283773"/>
                  </a:lnTo>
                  <a:lnTo>
                    <a:pt x="401262" y="294092"/>
                  </a:lnTo>
                  <a:lnTo>
                    <a:pt x="405579" y="299890"/>
                  </a:lnTo>
                  <a:lnTo>
                    <a:pt x="407653" y="304004"/>
                  </a:lnTo>
                  <a:lnTo>
                    <a:pt x="407737" y="304243"/>
                  </a:lnTo>
                  <a:lnTo>
                    <a:pt x="408577" y="311213"/>
                  </a:lnTo>
                  <a:lnTo>
                    <a:pt x="410108" y="317835"/>
                  </a:lnTo>
                  <a:lnTo>
                    <a:pt x="414290" y="320765"/>
                  </a:lnTo>
                  <a:lnTo>
                    <a:pt x="447229" y="320765"/>
                  </a:lnTo>
                  <a:lnTo>
                    <a:pt x="432812" y="299190"/>
                  </a:lnTo>
                  <a:lnTo>
                    <a:pt x="430756" y="295690"/>
                  </a:lnTo>
                  <a:lnTo>
                    <a:pt x="430406" y="290137"/>
                  </a:lnTo>
                  <a:lnTo>
                    <a:pt x="430462" y="283773"/>
                  </a:lnTo>
                  <a:lnTo>
                    <a:pt x="431172" y="274893"/>
                  </a:lnTo>
                  <a:lnTo>
                    <a:pt x="433663" y="261294"/>
                  </a:lnTo>
                  <a:lnTo>
                    <a:pt x="439957" y="260817"/>
                  </a:lnTo>
                  <a:lnTo>
                    <a:pt x="446159" y="259855"/>
                  </a:lnTo>
                  <a:lnTo>
                    <a:pt x="452184" y="258441"/>
                  </a:lnTo>
                  <a:lnTo>
                    <a:pt x="492895" y="258441"/>
                  </a:lnTo>
                  <a:lnTo>
                    <a:pt x="492933" y="240419"/>
                  </a:lnTo>
                  <a:lnTo>
                    <a:pt x="510790" y="224920"/>
                  </a:lnTo>
                  <a:lnTo>
                    <a:pt x="513199" y="221598"/>
                  </a:lnTo>
                  <a:close/>
                </a:path>
                <a:path w="641350" h="321310">
                  <a:moveTo>
                    <a:pt x="2142" y="212322"/>
                  </a:moveTo>
                  <a:lnTo>
                    <a:pt x="0" y="216292"/>
                  </a:lnTo>
                  <a:lnTo>
                    <a:pt x="3437" y="224034"/>
                  </a:lnTo>
                  <a:lnTo>
                    <a:pt x="14016" y="223751"/>
                  </a:lnTo>
                  <a:lnTo>
                    <a:pt x="34544" y="221598"/>
                  </a:lnTo>
                  <a:lnTo>
                    <a:pt x="54351" y="215462"/>
                  </a:lnTo>
                  <a:lnTo>
                    <a:pt x="59673" y="212737"/>
                  </a:lnTo>
                  <a:lnTo>
                    <a:pt x="14016" y="212737"/>
                  </a:lnTo>
                  <a:lnTo>
                    <a:pt x="2142" y="212322"/>
                  </a:lnTo>
                  <a:close/>
                </a:path>
                <a:path w="641350" h="321310">
                  <a:moveTo>
                    <a:pt x="242528" y="112613"/>
                  </a:moveTo>
                  <a:lnTo>
                    <a:pt x="193410" y="114340"/>
                  </a:lnTo>
                  <a:lnTo>
                    <a:pt x="162542" y="119578"/>
                  </a:lnTo>
                  <a:lnTo>
                    <a:pt x="130637" y="139775"/>
                  </a:lnTo>
                  <a:lnTo>
                    <a:pt x="88976" y="171467"/>
                  </a:lnTo>
                  <a:lnTo>
                    <a:pt x="46967" y="200504"/>
                  </a:lnTo>
                  <a:lnTo>
                    <a:pt x="14016" y="212737"/>
                  </a:lnTo>
                  <a:lnTo>
                    <a:pt x="59673" y="212737"/>
                  </a:lnTo>
                  <a:lnTo>
                    <a:pt x="76676" y="204031"/>
                  </a:lnTo>
                  <a:lnTo>
                    <a:pt x="104724" y="186005"/>
                  </a:lnTo>
                  <a:lnTo>
                    <a:pt x="119637" y="177926"/>
                  </a:lnTo>
                  <a:lnTo>
                    <a:pt x="132441" y="173762"/>
                  </a:lnTo>
                  <a:lnTo>
                    <a:pt x="141399" y="172216"/>
                  </a:lnTo>
                  <a:lnTo>
                    <a:pt x="144771" y="171989"/>
                  </a:lnTo>
                  <a:lnTo>
                    <a:pt x="533844" y="171989"/>
                  </a:lnTo>
                  <a:lnTo>
                    <a:pt x="534783" y="162027"/>
                  </a:lnTo>
                  <a:lnTo>
                    <a:pt x="534462" y="146350"/>
                  </a:lnTo>
                  <a:lnTo>
                    <a:pt x="535109" y="133313"/>
                  </a:lnTo>
                  <a:lnTo>
                    <a:pt x="536581" y="122618"/>
                  </a:lnTo>
                  <a:lnTo>
                    <a:pt x="537864" y="117475"/>
                  </a:lnTo>
                  <a:lnTo>
                    <a:pt x="389060" y="117475"/>
                  </a:lnTo>
                  <a:lnTo>
                    <a:pt x="351387" y="115282"/>
                  </a:lnTo>
                  <a:lnTo>
                    <a:pt x="298865" y="113294"/>
                  </a:lnTo>
                  <a:lnTo>
                    <a:pt x="242528" y="112613"/>
                  </a:lnTo>
                  <a:close/>
                </a:path>
                <a:path w="641350" h="321310">
                  <a:moveTo>
                    <a:pt x="570218" y="113971"/>
                  </a:moveTo>
                  <a:lnTo>
                    <a:pt x="538737" y="113971"/>
                  </a:lnTo>
                  <a:lnTo>
                    <a:pt x="545666" y="120409"/>
                  </a:lnTo>
                  <a:lnTo>
                    <a:pt x="553107" y="123554"/>
                  </a:lnTo>
                  <a:lnTo>
                    <a:pt x="557259" y="125083"/>
                  </a:lnTo>
                  <a:lnTo>
                    <a:pt x="563476" y="126726"/>
                  </a:lnTo>
                  <a:lnTo>
                    <a:pt x="569515" y="127036"/>
                  </a:lnTo>
                  <a:lnTo>
                    <a:pt x="573268" y="125281"/>
                  </a:lnTo>
                  <a:lnTo>
                    <a:pt x="572627" y="120728"/>
                  </a:lnTo>
                  <a:lnTo>
                    <a:pt x="570218" y="113971"/>
                  </a:lnTo>
                  <a:close/>
                </a:path>
                <a:path w="641350" h="321310">
                  <a:moveTo>
                    <a:pt x="536519" y="0"/>
                  </a:moveTo>
                  <a:lnTo>
                    <a:pt x="499063" y="18236"/>
                  </a:lnTo>
                  <a:lnTo>
                    <a:pt x="493934" y="33576"/>
                  </a:lnTo>
                  <a:lnTo>
                    <a:pt x="473499" y="60244"/>
                  </a:lnTo>
                  <a:lnTo>
                    <a:pt x="451543" y="86513"/>
                  </a:lnTo>
                  <a:lnTo>
                    <a:pt x="424565" y="107288"/>
                  </a:lnTo>
                  <a:lnTo>
                    <a:pt x="389060" y="117475"/>
                  </a:lnTo>
                  <a:lnTo>
                    <a:pt x="537864" y="117475"/>
                  </a:lnTo>
                  <a:lnTo>
                    <a:pt x="538737" y="113971"/>
                  </a:lnTo>
                  <a:lnTo>
                    <a:pt x="570218" y="113971"/>
                  </a:lnTo>
                  <a:lnTo>
                    <a:pt x="570127" y="113716"/>
                  </a:lnTo>
                  <a:lnTo>
                    <a:pt x="567893" y="103357"/>
                  </a:lnTo>
                  <a:lnTo>
                    <a:pt x="566049" y="92059"/>
                  </a:lnTo>
                  <a:lnTo>
                    <a:pt x="564718" y="82233"/>
                  </a:lnTo>
                  <a:lnTo>
                    <a:pt x="574227" y="78639"/>
                  </a:lnTo>
                  <a:lnTo>
                    <a:pt x="585621" y="77730"/>
                  </a:lnTo>
                  <a:lnTo>
                    <a:pt x="604078" y="77730"/>
                  </a:lnTo>
                  <a:lnTo>
                    <a:pt x="607719" y="77627"/>
                  </a:lnTo>
                  <a:lnTo>
                    <a:pt x="621352" y="76055"/>
                  </a:lnTo>
                  <a:lnTo>
                    <a:pt x="621885" y="70284"/>
                  </a:lnTo>
                  <a:lnTo>
                    <a:pt x="621885" y="66615"/>
                  </a:lnTo>
                  <a:lnTo>
                    <a:pt x="630220" y="62418"/>
                  </a:lnTo>
                  <a:lnTo>
                    <a:pt x="637027" y="56648"/>
                  </a:lnTo>
                  <a:lnTo>
                    <a:pt x="640981" y="50092"/>
                  </a:lnTo>
                  <a:lnTo>
                    <a:pt x="640758" y="43538"/>
                  </a:lnTo>
                  <a:lnTo>
                    <a:pt x="633632" y="37639"/>
                  </a:lnTo>
                  <a:lnTo>
                    <a:pt x="620709" y="32528"/>
                  </a:lnTo>
                  <a:lnTo>
                    <a:pt x="606409" y="28203"/>
                  </a:lnTo>
                  <a:lnTo>
                    <a:pt x="595153" y="24664"/>
                  </a:lnTo>
                  <a:lnTo>
                    <a:pt x="584142" y="20469"/>
                  </a:lnTo>
                  <a:lnTo>
                    <a:pt x="581538" y="11549"/>
                  </a:lnTo>
                  <a:lnTo>
                    <a:pt x="578690" y="9842"/>
                  </a:lnTo>
                  <a:lnTo>
                    <a:pt x="570498" y="6043"/>
                  </a:lnTo>
                  <a:lnTo>
                    <a:pt x="557489" y="2131"/>
                  </a:lnTo>
                  <a:lnTo>
                    <a:pt x="540189" y="86"/>
                  </a:lnTo>
                  <a:lnTo>
                    <a:pt x="536519" y="0"/>
                  </a:lnTo>
                  <a:close/>
                </a:path>
                <a:path w="641350" h="321310">
                  <a:moveTo>
                    <a:pt x="604078" y="77730"/>
                  </a:moveTo>
                  <a:lnTo>
                    <a:pt x="585621" y="77730"/>
                  </a:lnTo>
                  <a:lnTo>
                    <a:pt x="597314" y="77921"/>
                  </a:lnTo>
                  <a:lnTo>
                    <a:pt x="604078" y="77730"/>
                  </a:lnTo>
                  <a:close/>
                </a:path>
              </a:pathLst>
            </a:custGeom>
            <a:solidFill>
              <a:srgbClr val="7560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606132" y="1664814"/>
              <a:ext cx="641350" cy="321310"/>
            </a:xfrm>
            <a:custGeom>
              <a:avLst/>
              <a:gdLst/>
              <a:ahLst/>
              <a:cxnLst/>
              <a:rect l="l" t="t" r="r" b="b"/>
              <a:pathLst>
                <a:path w="641350" h="321310">
                  <a:moveTo>
                    <a:pt x="540188" y="24"/>
                  </a:moveTo>
                  <a:lnTo>
                    <a:pt x="499062" y="18173"/>
                  </a:lnTo>
                  <a:lnTo>
                    <a:pt x="493934" y="33513"/>
                  </a:lnTo>
                  <a:lnTo>
                    <a:pt x="473498" y="60181"/>
                  </a:lnTo>
                  <a:lnTo>
                    <a:pt x="451543" y="86450"/>
                  </a:lnTo>
                  <a:lnTo>
                    <a:pt x="424565" y="107226"/>
                  </a:lnTo>
                  <a:lnTo>
                    <a:pt x="389060" y="117412"/>
                  </a:lnTo>
                  <a:lnTo>
                    <a:pt x="351386" y="115220"/>
                  </a:lnTo>
                  <a:lnTo>
                    <a:pt x="298865" y="113232"/>
                  </a:lnTo>
                  <a:lnTo>
                    <a:pt x="242528" y="112551"/>
                  </a:lnTo>
                  <a:lnTo>
                    <a:pt x="193409" y="114278"/>
                  </a:lnTo>
                  <a:lnTo>
                    <a:pt x="130637" y="139712"/>
                  </a:lnTo>
                  <a:lnTo>
                    <a:pt x="88976" y="171405"/>
                  </a:lnTo>
                  <a:lnTo>
                    <a:pt x="46966" y="200442"/>
                  </a:lnTo>
                  <a:lnTo>
                    <a:pt x="14016" y="212675"/>
                  </a:lnTo>
                  <a:lnTo>
                    <a:pt x="2141" y="212260"/>
                  </a:lnTo>
                  <a:lnTo>
                    <a:pt x="0" y="216229"/>
                  </a:lnTo>
                  <a:lnTo>
                    <a:pt x="3437" y="223972"/>
                  </a:lnTo>
                  <a:lnTo>
                    <a:pt x="14016" y="223688"/>
                  </a:lnTo>
                  <a:lnTo>
                    <a:pt x="34535" y="221538"/>
                  </a:lnTo>
                  <a:lnTo>
                    <a:pt x="54351" y="215400"/>
                  </a:lnTo>
                  <a:lnTo>
                    <a:pt x="76676" y="203970"/>
                  </a:lnTo>
                  <a:lnTo>
                    <a:pt x="104723" y="185944"/>
                  </a:lnTo>
                  <a:lnTo>
                    <a:pt x="119636" y="177864"/>
                  </a:lnTo>
                  <a:lnTo>
                    <a:pt x="132441" y="173700"/>
                  </a:lnTo>
                  <a:lnTo>
                    <a:pt x="141399" y="172154"/>
                  </a:lnTo>
                  <a:lnTo>
                    <a:pt x="144771" y="171927"/>
                  </a:lnTo>
                  <a:lnTo>
                    <a:pt x="143758" y="175776"/>
                  </a:lnTo>
                  <a:lnTo>
                    <a:pt x="141736" y="185425"/>
                  </a:lnTo>
                  <a:lnTo>
                    <a:pt x="140231" y="198024"/>
                  </a:lnTo>
                  <a:lnTo>
                    <a:pt x="140766" y="210723"/>
                  </a:lnTo>
                  <a:lnTo>
                    <a:pt x="137631" y="219502"/>
                  </a:lnTo>
                  <a:lnTo>
                    <a:pt x="127755" y="224334"/>
                  </a:lnTo>
                  <a:lnTo>
                    <a:pt x="116625" y="228355"/>
                  </a:lnTo>
                  <a:lnTo>
                    <a:pt x="109729" y="234701"/>
                  </a:lnTo>
                  <a:lnTo>
                    <a:pt x="108147" y="241942"/>
                  </a:lnTo>
                  <a:lnTo>
                    <a:pt x="108588" y="247426"/>
                  </a:lnTo>
                  <a:lnTo>
                    <a:pt x="109988" y="252454"/>
                  </a:lnTo>
                  <a:lnTo>
                    <a:pt x="111281" y="258329"/>
                  </a:lnTo>
                  <a:lnTo>
                    <a:pt x="112305" y="269004"/>
                  </a:lnTo>
                  <a:lnTo>
                    <a:pt x="112847" y="280244"/>
                  </a:lnTo>
                  <a:lnTo>
                    <a:pt x="112943" y="290075"/>
                  </a:lnTo>
                  <a:lnTo>
                    <a:pt x="112633" y="296524"/>
                  </a:lnTo>
                  <a:lnTo>
                    <a:pt x="111965" y="301990"/>
                  </a:lnTo>
                  <a:lnTo>
                    <a:pt x="109810" y="303387"/>
                  </a:lnTo>
                  <a:lnTo>
                    <a:pt x="109980" y="308989"/>
                  </a:lnTo>
                  <a:lnTo>
                    <a:pt x="110185" y="315739"/>
                  </a:lnTo>
                  <a:lnTo>
                    <a:pt x="117990" y="320703"/>
                  </a:lnTo>
                  <a:lnTo>
                    <a:pt x="123496" y="320703"/>
                  </a:lnTo>
                  <a:lnTo>
                    <a:pt x="130895" y="320703"/>
                  </a:lnTo>
                  <a:lnTo>
                    <a:pt x="141804" y="320703"/>
                  </a:lnTo>
                  <a:lnTo>
                    <a:pt x="151682" y="320703"/>
                  </a:lnTo>
                  <a:lnTo>
                    <a:pt x="155984" y="320703"/>
                  </a:lnTo>
                  <a:lnTo>
                    <a:pt x="155462" y="317303"/>
                  </a:lnTo>
                  <a:lnTo>
                    <a:pt x="153360" y="309610"/>
                  </a:lnTo>
                  <a:lnTo>
                    <a:pt x="148879" y="301380"/>
                  </a:lnTo>
                  <a:lnTo>
                    <a:pt x="141217" y="296374"/>
                  </a:lnTo>
                  <a:lnTo>
                    <a:pt x="138513" y="290613"/>
                  </a:lnTo>
                  <a:lnTo>
                    <a:pt x="137017" y="278331"/>
                  </a:lnTo>
                  <a:lnTo>
                    <a:pt x="138397" y="264083"/>
                  </a:lnTo>
                  <a:lnTo>
                    <a:pt x="144320" y="252422"/>
                  </a:lnTo>
                  <a:lnTo>
                    <a:pt x="152587" y="251637"/>
                  </a:lnTo>
                  <a:lnTo>
                    <a:pt x="162043" y="250182"/>
                  </a:lnTo>
                  <a:lnTo>
                    <a:pt x="172010" y="247982"/>
                  </a:lnTo>
                  <a:lnTo>
                    <a:pt x="181814" y="244963"/>
                  </a:lnTo>
                  <a:lnTo>
                    <a:pt x="186413" y="261493"/>
                  </a:lnTo>
                  <a:lnTo>
                    <a:pt x="189937" y="277822"/>
                  </a:lnTo>
                  <a:lnTo>
                    <a:pt x="192215" y="291100"/>
                  </a:lnTo>
                  <a:lnTo>
                    <a:pt x="193078" y="298477"/>
                  </a:lnTo>
                  <a:lnTo>
                    <a:pt x="193233" y="303942"/>
                  </a:lnTo>
                  <a:lnTo>
                    <a:pt x="190965" y="305287"/>
                  </a:lnTo>
                  <a:lnTo>
                    <a:pt x="192327" y="310941"/>
                  </a:lnTo>
                  <a:lnTo>
                    <a:pt x="193924" y="317573"/>
                  </a:lnTo>
                  <a:lnTo>
                    <a:pt x="200337" y="320703"/>
                  </a:lnTo>
                  <a:lnTo>
                    <a:pt x="205843" y="320703"/>
                  </a:lnTo>
                  <a:lnTo>
                    <a:pt x="212984" y="320703"/>
                  </a:lnTo>
                  <a:lnTo>
                    <a:pt x="223326" y="320703"/>
                  </a:lnTo>
                  <a:lnTo>
                    <a:pt x="232635" y="320703"/>
                  </a:lnTo>
                  <a:lnTo>
                    <a:pt x="236679" y="320703"/>
                  </a:lnTo>
                  <a:lnTo>
                    <a:pt x="236006" y="317307"/>
                  </a:lnTo>
                  <a:lnTo>
                    <a:pt x="233537" y="309682"/>
                  </a:lnTo>
                  <a:lnTo>
                    <a:pt x="228597" y="301673"/>
                  </a:lnTo>
                  <a:lnTo>
                    <a:pt x="220510" y="297125"/>
                  </a:lnTo>
                  <a:lnTo>
                    <a:pt x="218144" y="293482"/>
                  </a:lnTo>
                  <a:lnTo>
                    <a:pt x="221812" y="254374"/>
                  </a:lnTo>
                  <a:lnTo>
                    <a:pt x="247642" y="221536"/>
                  </a:lnTo>
                  <a:lnTo>
                    <a:pt x="292700" y="229384"/>
                  </a:lnTo>
                  <a:lnTo>
                    <a:pt x="331212" y="240109"/>
                  </a:lnTo>
                  <a:lnTo>
                    <a:pt x="365334" y="250908"/>
                  </a:lnTo>
                  <a:lnTo>
                    <a:pt x="397219" y="258980"/>
                  </a:lnTo>
                  <a:lnTo>
                    <a:pt x="397515" y="271238"/>
                  </a:lnTo>
                  <a:lnTo>
                    <a:pt x="398718" y="283711"/>
                  </a:lnTo>
                  <a:lnTo>
                    <a:pt x="401262" y="294030"/>
                  </a:lnTo>
                  <a:lnTo>
                    <a:pt x="405579" y="299828"/>
                  </a:lnTo>
                  <a:lnTo>
                    <a:pt x="407725" y="304087"/>
                  </a:lnTo>
                  <a:lnTo>
                    <a:pt x="408577" y="311152"/>
                  </a:lnTo>
                  <a:lnTo>
                    <a:pt x="410107" y="317773"/>
                  </a:lnTo>
                  <a:lnTo>
                    <a:pt x="414289" y="320703"/>
                  </a:lnTo>
                  <a:lnTo>
                    <a:pt x="422103" y="320703"/>
                  </a:lnTo>
                  <a:lnTo>
                    <a:pt x="433129" y="320703"/>
                  </a:lnTo>
                  <a:lnTo>
                    <a:pt x="442971" y="320703"/>
                  </a:lnTo>
                  <a:lnTo>
                    <a:pt x="447228" y="320703"/>
                  </a:lnTo>
                  <a:lnTo>
                    <a:pt x="446482" y="317479"/>
                  </a:lnTo>
                  <a:lnTo>
                    <a:pt x="444037" y="310309"/>
                  </a:lnTo>
                  <a:lnTo>
                    <a:pt x="439584" y="302941"/>
                  </a:lnTo>
                  <a:lnTo>
                    <a:pt x="432811" y="299127"/>
                  </a:lnTo>
                  <a:lnTo>
                    <a:pt x="430755" y="295628"/>
                  </a:lnTo>
                  <a:lnTo>
                    <a:pt x="430206" y="286912"/>
                  </a:lnTo>
                  <a:lnTo>
                    <a:pt x="431172" y="274830"/>
                  </a:lnTo>
                  <a:lnTo>
                    <a:pt x="433662" y="261233"/>
                  </a:lnTo>
                  <a:lnTo>
                    <a:pt x="439956" y="260755"/>
                  </a:lnTo>
                  <a:lnTo>
                    <a:pt x="446159" y="259794"/>
                  </a:lnTo>
                  <a:lnTo>
                    <a:pt x="452184" y="258379"/>
                  </a:lnTo>
                  <a:lnTo>
                    <a:pt x="456323" y="272191"/>
                  </a:lnTo>
                  <a:lnTo>
                    <a:pt x="461150" y="285545"/>
                  </a:lnTo>
                  <a:lnTo>
                    <a:pt x="466301" y="295816"/>
                  </a:lnTo>
                  <a:lnTo>
                    <a:pt x="471407" y="300379"/>
                  </a:lnTo>
                  <a:lnTo>
                    <a:pt x="476977" y="304181"/>
                  </a:lnTo>
                  <a:lnTo>
                    <a:pt x="480738" y="311034"/>
                  </a:lnTo>
                  <a:lnTo>
                    <a:pt x="484301" y="317641"/>
                  </a:lnTo>
                  <a:lnTo>
                    <a:pt x="489278" y="320703"/>
                  </a:lnTo>
                  <a:lnTo>
                    <a:pt x="498273" y="320827"/>
                  </a:lnTo>
                  <a:lnTo>
                    <a:pt x="508716" y="320813"/>
                  </a:lnTo>
                  <a:lnTo>
                    <a:pt x="517362" y="320744"/>
                  </a:lnTo>
                  <a:lnTo>
                    <a:pt x="520966" y="320703"/>
                  </a:lnTo>
                  <a:lnTo>
                    <a:pt x="519758" y="317088"/>
                  </a:lnTo>
                  <a:lnTo>
                    <a:pt x="516176" y="309057"/>
                  </a:lnTo>
                  <a:lnTo>
                    <a:pt x="510284" y="300829"/>
                  </a:lnTo>
                  <a:lnTo>
                    <a:pt x="502143" y="296624"/>
                  </a:lnTo>
                  <a:lnTo>
                    <a:pt x="498530" y="291583"/>
                  </a:lnTo>
                  <a:lnTo>
                    <a:pt x="495100" y="278776"/>
                  </a:lnTo>
                  <a:lnTo>
                    <a:pt x="492889" y="260828"/>
                  </a:lnTo>
                  <a:lnTo>
                    <a:pt x="492932" y="240358"/>
                  </a:lnTo>
                  <a:lnTo>
                    <a:pt x="510789" y="224858"/>
                  </a:lnTo>
                  <a:lnTo>
                    <a:pt x="524313" y="206205"/>
                  </a:lnTo>
                  <a:lnTo>
                    <a:pt x="532608" y="185030"/>
                  </a:lnTo>
                  <a:lnTo>
                    <a:pt x="534782" y="161965"/>
                  </a:lnTo>
                  <a:lnTo>
                    <a:pt x="534462" y="146288"/>
                  </a:lnTo>
                  <a:lnTo>
                    <a:pt x="535108" y="133251"/>
                  </a:lnTo>
                  <a:lnTo>
                    <a:pt x="536580" y="122556"/>
                  </a:lnTo>
                  <a:lnTo>
                    <a:pt x="538737" y="113908"/>
                  </a:lnTo>
                  <a:lnTo>
                    <a:pt x="545666" y="120348"/>
                  </a:lnTo>
                  <a:lnTo>
                    <a:pt x="553106" y="123492"/>
                  </a:lnTo>
                  <a:lnTo>
                    <a:pt x="557258" y="125021"/>
                  </a:lnTo>
                  <a:lnTo>
                    <a:pt x="563476" y="126664"/>
                  </a:lnTo>
                  <a:lnTo>
                    <a:pt x="569515" y="126974"/>
                  </a:lnTo>
                  <a:lnTo>
                    <a:pt x="573267" y="125218"/>
                  </a:lnTo>
                  <a:lnTo>
                    <a:pt x="572627" y="120666"/>
                  </a:lnTo>
                  <a:lnTo>
                    <a:pt x="570127" y="113654"/>
                  </a:lnTo>
                  <a:lnTo>
                    <a:pt x="567893" y="103295"/>
                  </a:lnTo>
                  <a:lnTo>
                    <a:pt x="566048" y="91997"/>
                  </a:lnTo>
                  <a:lnTo>
                    <a:pt x="564717" y="82171"/>
                  </a:lnTo>
                  <a:lnTo>
                    <a:pt x="574226" y="78576"/>
                  </a:lnTo>
                  <a:lnTo>
                    <a:pt x="585621" y="77668"/>
                  </a:lnTo>
                  <a:lnTo>
                    <a:pt x="597313" y="77859"/>
                  </a:lnTo>
                  <a:lnTo>
                    <a:pt x="607718" y="77565"/>
                  </a:lnTo>
                  <a:lnTo>
                    <a:pt x="621352" y="75992"/>
                  </a:lnTo>
                  <a:lnTo>
                    <a:pt x="621885" y="70222"/>
                  </a:lnTo>
                  <a:lnTo>
                    <a:pt x="621885" y="66552"/>
                  </a:lnTo>
                  <a:lnTo>
                    <a:pt x="630220" y="62356"/>
                  </a:lnTo>
                  <a:lnTo>
                    <a:pt x="637027" y="56586"/>
                  </a:lnTo>
                  <a:lnTo>
                    <a:pt x="640981" y="50030"/>
                  </a:lnTo>
                  <a:lnTo>
                    <a:pt x="640757" y="43475"/>
                  </a:lnTo>
                  <a:lnTo>
                    <a:pt x="633632" y="37577"/>
                  </a:lnTo>
                  <a:lnTo>
                    <a:pt x="620708" y="32466"/>
                  </a:lnTo>
                  <a:lnTo>
                    <a:pt x="606408" y="28141"/>
                  </a:lnTo>
                  <a:lnTo>
                    <a:pt x="595153" y="24603"/>
                  </a:lnTo>
                  <a:lnTo>
                    <a:pt x="584142" y="20407"/>
                  </a:lnTo>
                  <a:lnTo>
                    <a:pt x="581537" y="11487"/>
                  </a:lnTo>
                  <a:lnTo>
                    <a:pt x="578690" y="9781"/>
                  </a:lnTo>
                  <a:lnTo>
                    <a:pt x="570498" y="5981"/>
                  </a:lnTo>
                  <a:lnTo>
                    <a:pt x="557489" y="2069"/>
                  </a:lnTo>
                  <a:lnTo>
                    <a:pt x="540188" y="24"/>
                  </a:lnTo>
                  <a:close/>
                </a:path>
              </a:pathLst>
            </a:custGeom>
            <a:ln w="12700">
              <a:solidFill>
                <a:srgbClr val="7560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4856" y="1484532"/>
              <a:ext cx="3517265" cy="2798445"/>
            </a:xfrm>
            <a:custGeom>
              <a:avLst/>
              <a:gdLst/>
              <a:ahLst/>
              <a:cxnLst/>
              <a:rect l="l" t="t" r="r" b="b"/>
              <a:pathLst>
                <a:path w="3517265" h="2798445">
                  <a:moveTo>
                    <a:pt x="3493535" y="2798341"/>
                  </a:moveTo>
                  <a:lnTo>
                    <a:pt x="0" y="29860"/>
                  </a:lnTo>
                  <a:lnTo>
                    <a:pt x="23663" y="0"/>
                  </a:lnTo>
                  <a:lnTo>
                    <a:pt x="3517198" y="2768480"/>
                  </a:lnTo>
                  <a:lnTo>
                    <a:pt x="3493535" y="2798341"/>
                  </a:lnTo>
                  <a:close/>
                </a:path>
              </a:pathLst>
            </a:custGeom>
            <a:solidFill>
              <a:srgbClr val="00C0B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79779" y="2333241"/>
            <a:ext cx="36512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Arial MT"/>
                <a:cs typeface="Arial MT"/>
              </a:rPr>
              <a:t>Cats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1647" y="1845961"/>
            <a:ext cx="63119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Arial MT"/>
                <a:cs typeface="Arial MT"/>
              </a:rPr>
              <a:t>Not</a:t>
            </a:r>
            <a:r>
              <a:rPr dirty="0" sz="1300" spc="-8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cats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638800" y="2501900"/>
          <a:ext cx="3087370" cy="140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/>
                <a:gridCol w="1003300"/>
                <a:gridCol w="1003300"/>
              </a:tblGrid>
              <a:tr h="452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58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800" spc="20" b="1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5885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090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9080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090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800" spc="20" b="1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30" b="1">
                          <a:latin typeface="Arial"/>
                          <a:cs typeface="Arial"/>
                        </a:rPr>
                        <a:t>Cat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80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6718268" y="1883920"/>
            <a:ext cx="115252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Arial MT"/>
                <a:cs typeface="Arial MT"/>
              </a:rPr>
              <a:t>Predicted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14674" y="3266253"/>
            <a:ext cx="56451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80">
                <a:latin typeface="Arial MT"/>
                <a:cs typeface="Arial MT"/>
              </a:rPr>
              <a:t>T</a:t>
            </a:r>
            <a:r>
              <a:rPr dirty="0" sz="2100">
                <a:latin typeface="Arial MT"/>
                <a:cs typeface="Arial MT"/>
              </a:rPr>
              <a:t>rue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IntroML2</dc:title>
  <dcterms:created xsi:type="dcterms:W3CDTF">2024-01-25T05:27:15Z</dcterms:created>
  <dcterms:modified xsi:type="dcterms:W3CDTF">2024-01-25T05:27:15Z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2023-01-16T00:00:00Z</vt:filetime>
  </property>
  <property fmtid="{D5CDD505-2E9C-101B-9397-08002B2CF9AE}" pid="3" name="Creator">
    <vt:lpwstr>Keynote</vt:lpwstr>
  </property>
  <property fmtid="{D5CDD505-2E9C-101B-9397-08002B2CF9AE}" pid="4" name="LastSaved">
    <vt:filetime>2024-01-25T00:00:00Z</vt:filetime>
  </property>
</Properties>
</file>