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3"/>
    <p:sldId id="487" r:id="rId4"/>
    <p:sldId id="626" r:id="rId5"/>
    <p:sldId id="627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806" r:id="rId14"/>
    <p:sldId id="628" r:id="rId15"/>
    <p:sldId id="803" r:id="rId16"/>
    <p:sldId id="629" r:id="rId17"/>
    <p:sldId id="804" r:id="rId18"/>
    <p:sldId id="805" r:id="rId19"/>
    <p:sldId id="807" r:id="rId20"/>
    <p:sldId id="808" r:id="rId21"/>
    <p:sldId id="809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10" r:id="rId30"/>
    <p:sldId id="812" r:id="rId31"/>
    <p:sldId id="815" r:id="rId32"/>
    <p:sldId id="816" r:id="rId33"/>
    <p:sldId id="813" r:id="rId34"/>
    <p:sldId id="814" r:id="rId35"/>
    <p:sldId id="819" r:id="rId36"/>
    <p:sldId id="817" r:id="rId37"/>
    <p:sldId id="818" r:id="rId38"/>
    <p:sldId id="820" r:id="rId39"/>
    <p:sldId id="823" r:id="rId40"/>
    <p:sldId id="822" r:id="rId41"/>
    <p:sldId id="839" r:id="rId42"/>
    <p:sldId id="840" r:id="rId43"/>
    <p:sldId id="841" r:id="rId44"/>
    <p:sldId id="824" r:id="rId45"/>
    <p:sldId id="827" r:id="rId46"/>
    <p:sldId id="825" r:id="rId47"/>
    <p:sldId id="828" r:id="rId48"/>
    <p:sldId id="826" r:id="rId49"/>
    <p:sldId id="829" r:id="rId50"/>
    <p:sldId id="830" r:id="rId51"/>
    <p:sldId id="835" r:id="rId52"/>
    <p:sldId id="831" r:id="rId53"/>
    <p:sldId id="833" r:id="rId54"/>
    <p:sldId id="83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十六转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8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16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2002" y="126857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762000" y="2763551"/>
            <a:ext cx="10668000" cy="1460501"/>
            <a:chOff x="336" y="864"/>
            <a:chExt cx="5040" cy="690"/>
          </a:xfrm>
        </p:grpSpPr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015"/>
              <a:ext cx="45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1               4                  1                 2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5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26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27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2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5251" y="137017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3641968"/>
            <a:ext cx="8229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56000" y="3651885"/>
            <a:ext cx="62382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    +                 +   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0052" y="126857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920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7457" y="1586205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116778" y="1578476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25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1615" y="1230630"/>
            <a:ext cx="895731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/>
              <a:t>尝试将以下数字在不同进制之间进行转换</a:t>
            </a:r>
            <a:endParaRPr lang="zh-CN" altLang="en-US" sz="32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63600" y="4000500"/>
          <a:ext cx="10213340" cy="153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335"/>
                <a:gridCol w="2553335"/>
                <a:gridCol w="2553335"/>
                <a:gridCol w="2553335"/>
              </a:tblGrid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二进制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十六进制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八进制</a:t>
                      </a:r>
                      <a:endParaRPr lang="zh-CN" altLang="en-US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0100 0011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0x43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103</a:t>
                      </a:r>
                      <a:endParaRPr lang="en-US" altLang="zh-CN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867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0011 0110 0011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0x363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1543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57495" y="2002790"/>
            <a:ext cx="1225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67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r>
              <a:rPr lang="en-US" altLang="zh-CN" sz="4000" b="1"/>
              <a:t>867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常用函数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单选题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截屏2023-12-22 11.46.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1570" y="1666875"/>
            <a:ext cx="8308340" cy="334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52050" y="1689100"/>
            <a:ext cx="309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3740" y="5104765"/>
            <a:ext cx="3068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使用函数</a:t>
            </a:r>
            <a:r>
              <a:rPr lang="en-US" altLang="zh-CN" sz="2800">
                <a:solidFill>
                  <a:srgbClr val="FF0000"/>
                </a:solidFill>
              </a:rPr>
              <a:t> sizeof()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6024880"/>
            <a:ext cx="1021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自己尝试一下常见变量类型所占用字节数的大小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2 11.4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75765"/>
            <a:ext cx="755459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8455" y="172402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2 11.5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01600"/>
            <a:ext cx="5549900" cy="66548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50570" y="32340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A.127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50570" y="36277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B.97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50570" y="40214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C.63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0570" y="44151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D.126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2767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右侧程序执行结果（）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13810" y="276796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12-22 16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3" y="1432560"/>
            <a:ext cx="11141075" cy="3993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9140" y="13360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2 16.3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779905"/>
            <a:ext cx="11045190" cy="32975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880735" y="17678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5603875"/>
            <a:ext cx="7178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 sizeof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（）函数会计算未被初始化的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数组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数制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12-22 16.4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54480"/>
            <a:ext cx="10633710" cy="3550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10520" y="1644015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0610" y="6023610"/>
            <a:ext cx="72885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en-US" altLang="zh-CN" sz="2400">
                <a:solidFill>
                  <a:srgbClr val="FF0000"/>
                </a:solidFill>
              </a:rPr>
              <a:t>strlen()</a:t>
            </a:r>
            <a:r>
              <a:rPr lang="zh-CN" altLang="en-US" sz="2400">
                <a:solidFill>
                  <a:srgbClr val="FF0000"/>
                </a:solidFill>
              </a:rPr>
              <a:t>函数在遇到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>
                <a:solidFill>
                  <a:srgbClr val="FF0000"/>
                </a:solidFill>
              </a:rPr>
              <a:t>字符时结束计算长度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21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049655"/>
            <a:ext cx="8267700" cy="368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2085" y="1691640"/>
            <a:ext cx="202374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B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6 13.22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656080"/>
            <a:ext cx="1012317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19740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C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58755" y="146050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A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截屏2023-12-26 13.30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460500"/>
            <a:ext cx="83693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30585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 descr="截屏2023-12-26 13.3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017270"/>
            <a:ext cx="9752330" cy="4824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2560" y="24199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3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1378585"/>
            <a:ext cx="9700895" cy="4101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4930" y="20313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45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518285"/>
            <a:ext cx="9383395" cy="382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63355" y="1569085"/>
            <a:ext cx="590550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49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358265"/>
            <a:ext cx="9634855" cy="420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97725" y="20707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编程题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 n 个整数，请计算出所有大于等于 10 的整数之和。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例如:  n = 5，5 个整数分别为 10、20、4、30、9，其中大于等于 10 的整数有 10、20、30，它们的和为 60 (10 + 20 + 30)。</a:t>
            </a:r>
            <a:endParaRPr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共两行，第一行输入一个整数 n(1≤n≤1000)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 n 个整数Pi (1≤P≤100)，整数之间以一个空格隔开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输出一个整数，表示所有大于等于 10 的整数之和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10 20 4 30 9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60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050" y="1513884"/>
            <a:ext cx="1065741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</a:t>
            </a: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7050" y="2597829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输入数量为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的整数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判断输入数字数否大于等于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求和计算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8" name="图片 7" descr="截屏2023-12-22 17.0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056640"/>
            <a:ext cx="50673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偶数：能被 2 整除的数。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数位和：一个整数中所有数位上的数字之和。例如：整数 123，数位和是 6（1+2+3）。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给定一个整数 n，请找出 1 到 n 之间（包含 1 和 n）所有数位和为偶数的整数。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例如：n=15，1 到 115 之间的整数为：1、2、3、4、5、6、7、8、9、10、11、12、13、14、15；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数位和依次为：1、2、3、4、5、6、7、8、9、1、2、3、4、5、6；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数位和为偶数的是：2、4、6、8、11、13、15。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输入一个整数 n (2≤n≤1000)。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一行输出若干个整数，表示 1 到 n 之间（包含 1 和 n）所有数位和为偶数的数，并按照从小到大的顺序依次输出，整数之间以一个空格隔开。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2  4  6  8  11  13  15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570" y="24060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思考问题：</a:t>
            </a:r>
            <a:r>
              <a:rPr lang="en-US" altLang="zh-CN" sz="3200">
                <a:solidFill>
                  <a:srgbClr val="00B0F0"/>
                </a:solidFill>
              </a:rPr>
              <a:t> 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370" y="2406015"/>
            <a:ext cx="875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如何针对不同大小的数字取出所有数位并且求和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951605"/>
            <a:ext cx="6059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例如：</a:t>
            </a:r>
            <a:endParaRPr lang="zh-CN" altLang="en-US" sz="3200">
              <a:solidFill>
                <a:srgbClr val="00B0F0"/>
              </a:solidFill>
            </a:endParaRPr>
          </a:p>
          <a:p>
            <a:r>
              <a:rPr lang="en-US" altLang="zh-CN" sz="3200"/>
              <a:t>4</a:t>
            </a:r>
            <a:r>
              <a:rPr lang="zh-CN" altLang="en-US" sz="3200"/>
              <a:t>3 = 4 + 3</a:t>
            </a:r>
            <a:endParaRPr lang="zh-CN" altLang="en-US" sz="3200"/>
          </a:p>
          <a:p>
            <a:r>
              <a:rPr lang="zh-CN" altLang="en-US" sz="3200"/>
              <a:t>541 = 5 + 4 + 1</a:t>
            </a:r>
            <a:endParaRPr lang="zh-CN" altLang="en-US" sz="3200"/>
          </a:p>
          <a:p>
            <a:r>
              <a:rPr lang="zh-CN" altLang="en-US" sz="3200"/>
              <a:t>9858 = 9 + 8 + 5 + 8</a:t>
            </a:r>
            <a:endParaRPr lang="zh-CN" alt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循环遍历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值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对当前值进行数位累加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判断奇偶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09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0"/>
            <a:ext cx="531431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195" y="3459480"/>
            <a:ext cx="3395345" cy="1882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63365" y="405384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685" y="40055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不同位数数值累加</a:t>
            </a:r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4190365" y="538353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52939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奇偶</a:t>
            </a:r>
            <a:r>
              <a:rPr lang="zh-CN" altLang="en-US" sz="2800"/>
              <a:t>判断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bldLvl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 求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位数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给定一个正整数N（1&lt;N&lt;10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8），输出N为几位数。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10^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输出一个整数，表示N为几位数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求当前数字的位数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2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1123315"/>
            <a:ext cx="4589780" cy="55130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18940" y="3459480"/>
            <a:ext cx="3407410" cy="156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146425" y="3880485"/>
            <a:ext cx="916940" cy="3219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70940" y="37960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位数</a:t>
            </a:r>
            <a:r>
              <a:rPr lang="zh-CN" altLang="en-US" sz="2800"/>
              <a:t>累加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Group 4"/>
          <p:cNvGraphicFramePr/>
          <p:nvPr>
            <p:custDataLst>
              <p:tags r:id="rId1"/>
            </p:custDataLst>
          </p:nvPr>
        </p:nvGraphicFramePr>
        <p:xfrm>
          <a:off x="617220" y="1994535"/>
          <a:ext cx="10756265" cy="3797300"/>
        </p:xfrm>
        <a:graphic>
          <a:graphicData uri="http://schemas.openxmlformats.org/drawingml/2006/table">
            <a:tbl>
              <a:tblPr/>
              <a:tblGrid>
                <a:gridCol w="2122805"/>
                <a:gridCol w="1981200"/>
                <a:gridCol w="1219835"/>
                <a:gridCol w="3879850"/>
                <a:gridCol w="1552575"/>
              </a:tblGrid>
              <a:tr h="1102360"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4940"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华文行楷" panose="02010800040101010101" pitchFamily="2" charset="-122"/>
                          <a:cs typeface="Times New Roman" panose="0202050305040509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一盏台灯的开关可以控制三种灯光状态。初始状态为关闭状态，第一次按下开关为冷光状态，第二次按下开关为暖光状态，第三次按下开关为关闭状态，第四次按下开关继续为冷光状态，以此类推。请计算出按下N次开关后，台灯为何种状态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输入一个正整数N（1&lt;N&lt;1000），表示按下台灯开关的次数（初始状态为关闭状态）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输出一个大写字母，当按下台灯开关N次后，灯光为冷光状态则输出大写字母“L”，为暖光状态则输出大写字母“N”，为关闭状态则输出大写字母“G”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04253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504253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N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作为按动开关</a:t>
            </a:r>
            <a:r>
              <a:rPr lang="zh-CN" altLang="en-US" sz="2400">
                <a:sym typeface="+mn-ea"/>
              </a:rPr>
              <a:t>次数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计算开关状态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3 11.08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30" y="850900"/>
            <a:ext cx="5916930" cy="584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有N（1＜N＜100）个盒子排成一排，每个盒子都放有宝石。请找出3个连续的盒子，使得3个盒子中的宝石数量之和最多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 = 5，盒子中的宝石数量依次为6、2、4、5、1。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3个连续的盒子共有3组，分别为（6，2，4）、（2，4，5）、（4，5，1），宝石数量之和最多是（6，2，4），宝石数量为12。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第一行输入一个正整数N（1＜N＜100），表示这排盒子的数量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第二行输入N个正整数（1≤正整数＜100），表示盒子中依次放有的宝石数量，正整数之间以一个空格隔开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输出一个整数，表示3个连续的盒子最多的宝石数量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6 2 4 5 1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个数作为宝石数量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计算连续三个盒子数量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比较得到最大结果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50210" y="530796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2 17.3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847090"/>
            <a:ext cx="7560945" cy="5927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2710" y="4465955"/>
            <a:ext cx="7073900" cy="14135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5585" y="4654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滑动</a:t>
            </a:r>
            <a:r>
              <a:rPr lang="zh-CN" altLang="en-US" sz="2800"/>
              <a:t>窗口</a:t>
            </a:r>
            <a:endParaRPr lang="zh-CN" altLang="en-US" sz="2800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1957705" y="4780280"/>
            <a:ext cx="61976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有一个长为 n 的序列 a，以及一个大小为 k 的窗口。现在这个从左边开始向右滑动，每次滑动一个单位，求出每次滑动后窗口中的最大值和最小值。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输入一共有两行，第一行有两个正整数 n,k。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 n 个整数，表示序列 a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输出共两行，第一行为每次窗口滑动的最小值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		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第二行为每次窗口滑动的最大值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438140"/>
            <a:ext cx="330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8 3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3 -1 -3 5 3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1505" y="543814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-1 -3 -3 -3 3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3 3 5 5 6 7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2790" y="20681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485" y="2068195"/>
            <a:ext cx="624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（序列长度）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（窗口</a:t>
            </a:r>
            <a:r>
              <a:rPr lang="zh-CN" altLang="en-US" sz="2400">
                <a:sym typeface="+mn-ea"/>
              </a:rPr>
              <a:t>大小）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个值作为序列内容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根据窗口大小</a:t>
            </a:r>
            <a:r>
              <a:rPr lang="en-US" altLang="zh-CN" sz="2400">
                <a:sym typeface="+mn-ea"/>
              </a:rPr>
              <a:t> k </a:t>
            </a:r>
            <a:r>
              <a:rPr lang="zh-CN" altLang="en-US" sz="2400">
                <a:sym typeface="+mn-ea"/>
              </a:rPr>
              <a:t>设定滑动</a:t>
            </a:r>
            <a:r>
              <a:rPr lang="zh-CN" altLang="en-US" sz="2400">
                <a:sym typeface="+mn-ea"/>
              </a:rPr>
              <a:t>窗口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窗口依次向后移动，求最大值最小值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141855" y="497014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k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5" name="图片 4" descr="截屏2023-12-22 20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007110"/>
            <a:ext cx="5816600" cy="5219700"/>
          </a:xfrm>
          <a:prstGeom prst="rect">
            <a:avLst/>
          </a:prstGeom>
        </p:spPr>
      </p:pic>
      <p:pic>
        <p:nvPicPr>
          <p:cNvPr id="6" name="图片 5" descr="截屏2023-12-22 20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344930"/>
            <a:ext cx="627824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11" name="图片 10" descr="截屏2023-12-22 20.0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911225"/>
            <a:ext cx="8159115" cy="586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完整代码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)</a:t>
            </a:r>
            <a:endParaRPr 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30" y="831850"/>
            <a:ext cx="53955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#include &lt;iostream&gt;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using namespace std;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int main()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n,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cin &gt;&gt; n &gt;&gt;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nums[n];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 n;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cin &gt;&gt; nums[i];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装载最大以及最小值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minValues[n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maxValues[n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遍历每个窗口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&lt;= n - k;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maxVal = INT_MIN;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minVal = INT_MAX;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0285" y="139065"/>
            <a:ext cx="869632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// 在当前窗口找最大值和最小值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for (int j = i; j &lt; i + k; ++j)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maxVal = max(maxVal,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minVal = min(minVal,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minValues[i] = minVal;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maxValues[i] = maxVal;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minValues[i]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输出所有窗口的最大值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maxValues[i]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return 0;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二）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Group 4"/>
          <p:cNvGrpSpPr/>
          <p:nvPr/>
        </p:nvGrpSpPr>
        <p:grpSpPr bwMode="auto">
          <a:xfrm>
            <a:off x="461780" y="859800"/>
            <a:ext cx="4931110" cy="609600"/>
            <a:chOff x="288" y="1824"/>
            <a:chExt cx="2256" cy="288"/>
          </a:xfrm>
          <a:solidFill>
            <a:schemeClr val="accent2"/>
          </a:solidFill>
        </p:grpSpPr>
        <p:sp>
          <p:nvSpPr>
            <p:cNvPr id="16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</p:grpSp>
      <p:sp>
        <p:nvSpPr>
          <p:cNvPr id="6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91136" y="82196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51759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43199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89554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30406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69352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2181" y="410839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53360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62580" y="204337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83501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313981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87217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55138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62909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7365" y="5916930"/>
            <a:ext cx="1081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400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（二转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6340" y="119688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773" y="1188422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690" y="119688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900572" y="2958139"/>
            <a:ext cx="10668000" cy="1462615"/>
            <a:chOff x="336" y="1123"/>
            <a:chExt cx="5040" cy="691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275"/>
              <a:ext cx="50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1           1           0            1             1            0           1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84" y="1123"/>
              <a:ext cx="624" cy="430"/>
              <a:chOff x="3728" y="1106"/>
              <a:chExt cx="624" cy="430"/>
            </a:xfrm>
          </p:grpSpPr>
          <p:sp>
            <p:nvSpPr>
              <p:cNvPr id="13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934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28" y="1106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46740" y="12984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2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39882" y="382152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51225" y="3815715"/>
            <a:ext cx="8117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+             +          +   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1540" y="119688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938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4447" y="1703267"/>
            <a:ext cx="5087516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32490" y="1703065"/>
            <a:ext cx="6097554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9560" y="132715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数制（十转十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六）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1346835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4815" y="950785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9665" y="950786"/>
            <a:ext cx="8362951" cy="609600"/>
            <a:chOff x="288" y="1824"/>
            <a:chExt cx="3951" cy="288"/>
          </a:xfrm>
        </p:grpSpPr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627742" y="1935268"/>
            <a:ext cx="10566400" cy="4064000"/>
            <a:chOff x="384" y="2208"/>
            <a:chExt cx="4992" cy="1920"/>
          </a:xfrm>
        </p:grpSpPr>
        <p:sp>
          <p:nvSpPr>
            <p:cNvPr id="13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4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932542" y="3256072"/>
            <a:ext cx="4470400" cy="954618"/>
            <a:chOff x="720" y="2784"/>
            <a:chExt cx="2112" cy="451"/>
          </a:xfrm>
        </p:grpSpPr>
        <p:sp>
          <p:nvSpPr>
            <p:cNvPr id="21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1135742" y="3719617"/>
            <a:ext cx="3556000" cy="912283"/>
            <a:chOff x="864" y="2859"/>
            <a:chExt cx="1680" cy="431"/>
          </a:xfrm>
        </p:grpSpPr>
        <p:sp>
          <p:nvSpPr>
            <p:cNvPr id="25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7" name="Line 2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8" name="Group 21"/>
          <p:cNvGrpSpPr/>
          <p:nvPr/>
        </p:nvGrpSpPr>
        <p:grpSpPr bwMode="auto">
          <a:xfrm>
            <a:off x="2558142" y="2951270"/>
            <a:ext cx="2540000" cy="3022600"/>
            <a:chOff x="1200" y="2640"/>
            <a:chExt cx="1200" cy="1428"/>
          </a:xfrm>
        </p:grpSpPr>
        <p:sp>
          <p:nvSpPr>
            <p:cNvPr id="29" name="Line 2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5342" y="295126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2" name="Group 25"/>
          <p:cNvGrpSpPr/>
          <p:nvPr/>
        </p:nvGrpSpPr>
        <p:grpSpPr bwMode="auto">
          <a:xfrm>
            <a:off x="6418942" y="3742907"/>
            <a:ext cx="4572000" cy="503767"/>
            <a:chOff x="3216" y="2966"/>
            <a:chExt cx="2160" cy="238"/>
          </a:xfrm>
        </p:grpSpPr>
        <p:sp>
          <p:nvSpPr>
            <p:cNvPr id="33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5" name="Group 28"/>
          <p:cNvGrpSpPr/>
          <p:nvPr/>
        </p:nvGrpSpPr>
        <p:grpSpPr bwMode="auto">
          <a:xfrm>
            <a:off x="6418942" y="4047700"/>
            <a:ext cx="5181600" cy="912283"/>
            <a:chOff x="3216" y="3110"/>
            <a:chExt cx="2448" cy="431"/>
          </a:xfrm>
        </p:grpSpPr>
        <p:sp>
          <p:nvSpPr>
            <p:cNvPr id="36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7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8" name="Group 31"/>
          <p:cNvGrpSpPr/>
          <p:nvPr/>
        </p:nvGrpSpPr>
        <p:grpSpPr bwMode="auto">
          <a:xfrm>
            <a:off x="8450942" y="3052870"/>
            <a:ext cx="3048000" cy="2921000"/>
            <a:chOff x="4080" y="2736"/>
            <a:chExt cx="1440" cy="1380"/>
          </a:xfrm>
        </p:grpSpPr>
        <p:sp>
          <p:nvSpPr>
            <p:cNvPr id="39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7000" y="5980430"/>
            <a:ext cx="1197927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935"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TABLE_ENDDRAG_ORIGIN_RECT" val="761*136"/>
  <p:tag name="TABLE_ENDDRAG_RECT" val="54*315*761*136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df4fe37-9487-4c14-87ae-0d3990a3acae}"/>
  <p:tag name="KSO_WM_BEAUTIFY_FLAG" val=""/>
  <p:tag name="TABLE_ENDDRAG_ORIGIN_RECT" val="844*299"/>
  <p:tag name="TABLE_ENDDRAG_RECT" val="48*157*844*29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6184</Words>
  <Application>WPS 文字</Application>
  <PresentationFormat>宽屏</PresentationFormat>
  <Paragraphs>738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楷体_GB2312</vt:lpstr>
      <vt:lpstr>Times New Roman</vt:lpstr>
      <vt:lpstr>华文行楷</vt:lpstr>
      <vt:lpstr>JetBrains Mono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汉仪楷体简</vt:lpstr>
      <vt:lpstr>行楷-简</vt:lpstr>
      <vt:lpstr>苹方-简</vt:lpstr>
      <vt:lpstr>华文新魏</vt:lpstr>
      <vt:lpstr>宋体-简</vt:lpstr>
      <vt:lpstr>微软雅黑</vt:lpstr>
      <vt:lpstr>Times New Roman Regular</vt:lpstr>
      <vt:lpstr>Office 主题​​</vt:lpstr>
      <vt:lpstr>第三课&amp;&amp;第四课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N5573 计算整数和</vt:lpstr>
      <vt:lpstr>N5573 计算整数和</vt:lpstr>
      <vt:lpstr>N5573 计算整数和</vt:lpstr>
      <vt:lpstr>N5574 数位和为偶数</vt:lpstr>
      <vt:lpstr>N5574 数位和为偶数</vt:lpstr>
      <vt:lpstr>N5574 数位和为偶数</vt:lpstr>
      <vt:lpstr>N5574 数位和为偶数</vt:lpstr>
      <vt:lpstr>N5574 数位和为偶数</vt:lpstr>
      <vt:lpstr>U000182 求位数</vt:lpstr>
      <vt:lpstr>U000182 求位数</vt:lpstr>
      <vt:lpstr>U000182 求位数</vt:lpstr>
      <vt:lpstr>U000185 开关灯</vt:lpstr>
      <vt:lpstr>U000185 开关灯</vt:lpstr>
      <vt:lpstr>U000185 开关灯</vt:lpstr>
      <vt:lpstr>U000183 寻宝石</vt:lpstr>
      <vt:lpstr>U000183 寻宝石</vt:lpstr>
      <vt:lpstr>U000183 寻宝石</vt:lpstr>
      <vt:lpstr>U000183 寻宝石</vt:lpstr>
      <vt:lpstr>U000183 寻宝石</vt:lpstr>
      <vt:lpstr>Y1597 滑动窗口</vt:lpstr>
      <vt:lpstr>Y1597 滑动窗口</vt:lpstr>
      <vt:lpstr>Y1597 滑动窗口</vt:lpstr>
      <vt:lpstr>Y1597 滑动窗口</vt:lpstr>
      <vt:lpstr>Y1597 滑动窗口</vt:lpstr>
      <vt:lpstr>Y1597 滑动窗口(完整代码)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41</cp:revision>
  <dcterms:created xsi:type="dcterms:W3CDTF">2024-01-05T03:11:57Z</dcterms:created>
  <dcterms:modified xsi:type="dcterms:W3CDTF">2024-01-05T03:11:57Z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