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7" r:id="rId4"/>
    <p:sldId id="530" r:id="rId5"/>
    <p:sldId id="531" r:id="rId6"/>
    <p:sldId id="418" r:id="rId7"/>
    <p:sldId id="258" r:id="rId8"/>
    <p:sldId id="491" r:id="rId9"/>
    <p:sldId id="550" r:id="rId10"/>
    <p:sldId id="507" r:id="rId11"/>
    <p:sldId id="524" r:id="rId12"/>
    <p:sldId id="551" r:id="rId13"/>
    <p:sldId id="529" r:id="rId14"/>
    <p:sldId id="509" r:id="rId15"/>
    <p:sldId id="549" r:id="rId16"/>
    <p:sldId id="535" r:id="rId17"/>
    <p:sldId id="537" r:id="rId18"/>
    <p:sldId id="515" r:id="rId19"/>
    <p:sldId id="552" r:id="rId20"/>
    <p:sldId id="554" r:id="rId21"/>
    <p:sldId id="540" r:id="rId22"/>
    <p:sldId id="538" r:id="rId23"/>
    <p:sldId id="553" r:id="rId24"/>
    <p:sldId id="539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DC2"/>
    <a:srgbClr val="EAF5D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F053FB-BDC0-4441-9333-8264ABEAEB2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BEA53B-3004-4FD2-A5B5-58EA4A89A2A3}">
      <dgm:prSet phldrT="[文本]"/>
      <dgm:spPr/>
      <dgm:t>
        <a:bodyPr/>
        <a:lstStyle/>
        <a:p>
          <a:r>
            <a:rPr lang="en-US" altLang="zh-CN" dirty="0"/>
            <a:t>5</a:t>
          </a:r>
          <a:endParaRPr lang="zh-CN" altLang="en-US" dirty="0"/>
        </a:p>
      </dgm:t>
    </dgm:pt>
    <dgm:pt modelId="{FD6C3C13-923B-45E8-A057-87F3D555FE23}" type="parTrans" cxnId="{0CC897E8-277B-4649-859B-79F05FBA12B5}">
      <dgm:prSet/>
      <dgm:spPr/>
      <dgm:t>
        <a:bodyPr/>
        <a:lstStyle/>
        <a:p>
          <a:endParaRPr lang="zh-CN" altLang="en-US"/>
        </a:p>
      </dgm:t>
    </dgm:pt>
    <dgm:pt modelId="{341D1126-8713-4C29-8EC8-81EB20C64436}" type="sibTrans" cxnId="{0CC897E8-277B-4649-859B-79F05FBA12B5}">
      <dgm:prSet/>
      <dgm:spPr/>
      <dgm:t>
        <a:bodyPr/>
        <a:lstStyle/>
        <a:p>
          <a:endParaRPr lang="zh-CN" altLang="en-US"/>
        </a:p>
      </dgm:t>
    </dgm:pt>
    <dgm:pt modelId="{8F9BD1BA-2379-431A-981B-A6DFC2CC9750}">
      <dgm:prSet phldrT="[文本]"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是奇数：乘</a:t>
          </a:r>
          <a:r>
            <a:rPr lang="en-US" altLang="zh-CN" dirty="0">
              <a:solidFill>
                <a:schemeClr val="bg1"/>
              </a:solidFill>
            </a:rPr>
            <a:t>3</a:t>
          </a:r>
          <a:r>
            <a:rPr lang="zh-CN" altLang="en-US" dirty="0">
              <a:solidFill>
                <a:schemeClr val="bg1"/>
              </a:solidFill>
            </a:rPr>
            <a:t>加</a:t>
          </a:r>
          <a:r>
            <a:rPr lang="en-US" altLang="zh-CN" dirty="0">
              <a:solidFill>
                <a:schemeClr val="bg1"/>
              </a:solidFill>
            </a:rPr>
            <a:t>1</a:t>
          </a:r>
          <a:endParaRPr lang="zh-CN" altLang="en-US" dirty="0">
            <a:solidFill>
              <a:schemeClr val="bg1"/>
            </a:solidFill>
          </a:endParaRPr>
        </a:p>
      </dgm:t>
    </dgm:pt>
    <dgm:pt modelId="{CEC55989-B88B-4151-8379-CD9357BFAD55}" type="parTrans" cxnId="{7838F188-EF77-4579-A710-E85AD7A2A3E2}">
      <dgm:prSet/>
      <dgm:spPr/>
      <dgm:t>
        <a:bodyPr/>
        <a:lstStyle/>
        <a:p>
          <a:endParaRPr lang="zh-CN" altLang="en-US"/>
        </a:p>
      </dgm:t>
    </dgm:pt>
    <dgm:pt modelId="{136E63FC-2304-419F-89B1-EF204F76F7BE}" type="sibTrans" cxnId="{7838F188-EF77-4579-A710-E85AD7A2A3E2}">
      <dgm:prSet/>
      <dgm:spPr/>
      <dgm:t>
        <a:bodyPr/>
        <a:lstStyle/>
        <a:p>
          <a:endParaRPr lang="zh-CN" altLang="en-US"/>
        </a:p>
      </dgm:t>
    </dgm:pt>
    <dgm:pt modelId="{0838BF44-36CC-46C6-90B7-D8B03EB9BD0E}">
      <dgm:prSet phldrT="[文本]"/>
      <dgm:spPr/>
      <dgm:t>
        <a:bodyPr/>
        <a:lstStyle/>
        <a:p>
          <a:r>
            <a:rPr lang="en-US" altLang="zh-CN" dirty="0"/>
            <a:t>16</a:t>
          </a:r>
          <a:endParaRPr lang="zh-CN" altLang="en-US" dirty="0"/>
        </a:p>
      </dgm:t>
    </dgm:pt>
    <dgm:pt modelId="{8924E7F6-D3AC-4169-91A0-9A4993E4CF1C}" type="parTrans" cxnId="{2CEF6D9A-E1F2-40B6-80AD-3D6868564865}">
      <dgm:prSet/>
      <dgm:spPr/>
      <dgm:t>
        <a:bodyPr/>
        <a:lstStyle/>
        <a:p>
          <a:endParaRPr lang="zh-CN" altLang="en-US"/>
        </a:p>
      </dgm:t>
    </dgm:pt>
    <dgm:pt modelId="{15388A86-14AB-4951-B7BE-8CAAC9CBC4A7}" type="sibTrans" cxnId="{2CEF6D9A-E1F2-40B6-80AD-3D6868564865}">
      <dgm:prSet/>
      <dgm:spPr/>
      <dgm:t>
        <a:bodyPr/>
        <a:lstStyle/>
        <a:p>
          <a:endParaRPr lang="zh-CN" altLang="en-US"/>
        </a:p>
      </dgm:t>
    </dgm:pt>
    <dgm:pt modelId="{0F523B0F-80EC-49E9-B7EC-77B64FAE2C39}">
      <dgm:prSet phldrT="[文本]"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是偶数：除以</a:t>
          </a:r>
          <a:r>
            <a:rPr lang="en-US" altLang="zh-CN" dirty="0">
              <a:solidFill>
                <a:schemeClr val="bg1"/>
              </a:solidFill>
            </a:rPr>
            <a:t>2</a:t>
          </a:r>
          <a:endParaRPr lang="zh-CN" altLang="en-US" dirty="0">
            <a:solidFill>
              <a:schemeClr val="bg1"/>
            </a:solidFill>
          </a:endParaRPr>
        </a:p>
      </dgm:t>
    </dgm:pt>
    <dgm:pt modelId="{D0927AE6-1B43-4E2F-9A66-D0090F561B94}" type="parTrans" cxnId="{7B5D9F8C-EB2B-469D-B3D9-92C344713C86}">
      <dgm:prSet/>
      <dgm:spPr/>
      <dgm:t>
        <a:bodyPr/>
        <a:lstStyle/>
        <a:p>
          <a:endParaRPr lang="zh-CN" altLang="en-US"/>
        </a:p>
      </dgm:t>
    </dgm:pt>
    <dgm:pt modelId="{1D8C5D5B-D70B-4605-A59E-5438FDC54867}" type="sibTrans" cxnId="{7B5D9F8C-EB2B-469D-B3D9-92C344713C86}">
      <dgm:prSet/>
      <dgm:spPr/>
      <dgm:t>
        <a:bodyPr/>
        <a:lstStyle/>
        <a:p>
          <a:endParaRPr lang="zh-CN" altLang="en-US"/>
        </a:p>
      </dgm:t>
    </dgm:pt>
    <dgm:pt modelId="{C13D0846-347F-4207-A5EC-AC21269EC47A}">
      <dgm:prSet phldrT="[文本]"/>
      <dgm:spPr/>
      <dgm:t>
        <a:bodyPr/>
        <a:lstStyle/>
        <a:p>
          <a:r>
            <a:rPr lang="en-US" altLang="zh-CN" dirty="0"/>
            <a:t>8</a:t>
          </a:r>
          <a:endParaRPr lang="zh-CN" altLang="en-US" dirty="0"/>
        </a:p>
      </dgm:t>
    </dgm:pt>
    <dgm:pt modelId="{57DA6FED-5D5F-46CA-920E-7622AECED914}" type="parTrans" cxnId="{283A90A0-B9B8-41B2-9022-C7FD31C363B8}">
      <dgm:prSet/>
      <dgm:spPr/>
      <dgm:t>
        <a:bodyPr/>
        <a:lstStyle/>
        <a:p>
          <a:endParaRPr lang="zh-CN" altLang="en-US"/>
        </a:p>
      </dgm:t>
    </dgm:pt>
    <dgm:pt modelId="{B5EEFE6E-7412-4D23-A069-B70EF6B22BB1}" type="sibTrans" cxnId="{283A90A0-B9B8-41B2-9022-C7FD31C363B8}">
      <dgm:prSet/>
      <dgm:spPr/>
      <dgm:t>
        <a:bodyPr/>
        <a:lstStyle/>
        <a:p>
          <a:endParaRPr lang="zh-CN" altLang="en-US"/>
        </a:p>
      </dgm:t>
    </dgm:pt>
    <dgm:pt modelId="{02F0BC11-04B4-4936-B1F5-92360ED4101A}">
      <dgm:prSet phldrT="[文本]"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是偶数：除以</a:t>
          </a:r>
          <a:r>
            <a:rPr lang="en-US" altLang="zh-CN" dirty="0">
              <a:solidFill>
                <a:schemeClr val="bg1"/>
              </a:solidFill>
            </a:rPr>
            <a:t>2</a:t>
          </a:r>
          <a:endParaRPr lang="zh-CN" altLang="en-US" dirty="0">
            <a:solidFill>
              <a:schemeClr val="bg1"/>
            </a:solidFill>
          </a:endParaRPr>
        </a:p>
      </dgm:t>
    </dgm:pt>
    <dgm:pt modelId="{17F2FDBB-D82A-4E18-8F04-6350FA7D7B6E}" type="parTrans" cxnId="{C79581D0-AF0B-4D06-A8AA-B6646741CE5B}">
      <dgm:prSet/>
      <dgm:spPr/>
      <dgm:t>
        <a:bodyPr/>
        <a:lstStyle/>
        <a:p>
          <a:endParaRPr lang="zh-CN" altLang="en-US"/>
        </a:p>
      </dgm:t>
    </dgm:pt>
    <dgm:pt modelId="{79B8BC9A-8F3C-4873-8ACF-7F004AD47D59}" type="sibTrans" cxnId="{C79581D0-AF0B-4D06-A8AA-B6646741CE5B}">
      <dgm:prSet/>
      <dgm:spPr/>
      <dgm:t>
        <a:bodyPr/>
        <a:lstStyle/>
        <a:p>
          <a:endParaRPr lang="zh-CN" altLang="en-US"/>
        </a:p>
      </dgm:t>
    </dgm:pt>
    <dgm:pt modelId="{744C0149-4EA8-443B-B75F-B39BB5C39956}">
      <dgm:prSet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AEACD21B-2CA9-4B4B-8FDA-B2A60468D111}" type="parTrans" cxnId="{0CCE9F16-CF6F-49CE-A14B-1FBA2C539653}">
      <dgm:prSet/>
      <dgm:spPr/>
      <dgm:t>
        <a:bodyPr/>
        <a:lstStyle/>
        <a:p>
          <a:endParaRPr lang="zh-CN" altLang="en-US"/>
        </a:p>
      </dgm:t>
    </dgm:pt>
    <dgm:pt modelId="{EFF26E49-B218-439F-978C-174046329054}" type="sibTrans" cxnId="{0CCE9F16-CF6F-49CE-A14B-1FBA2C539653}">
      <dgm:prSet/>
      <dgm:spPr/>
      <dgm:t>
        <a:bodyPr/>
        <a:lstStyle/>
        <a:p>
          <a:endParaRPr lang="zh-CN" altLang="en-US"/>
        </a:p>
      </dgm:t>
    </dgm:pt>
    <dgm:pt modelId="{FD028E7F-4E50-40DA-A96C-0BA111EF104F}">
      <dgm:prSet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3B301A98-66AE-4EC7-9DDE-4F69256ED2BC}" type="parTrans" cxnId="{7B1626F2-3C47-4B8F-AF5D-7E678A954C59}">
      <dgm:prSet/>
      <dgm:spPr/>
      <dgm:t>
        <a:bodyPr/>
        <a:lstStyle/>
        <a:p>
          <a:endParaRPr lang="zh-CN" altLang="en-US"/>
        </a:p>
      </dgm:t>
    </dgm:pt>
    <dgm:pt modelId="{6FDC3BA5-F3E9-4B51-8E8A-642DAC8E0524}" type="sibTrans" cxnId="{7B1626F2-3C47-4B8F-AF5D-7E678A954C59}">
      <dgm:prSet/>
      <dgm:spPr/>
      <dgm:t>
        <a:bodyPr/>
        <a:lstStyle/>
        <a:p>
          <a:endParaRPr lang="zh-CN" altLang="en-US"/>
        </a:p>
      </dgm:t>
    </dgm:pt>
    <dgm:pt modelId="{66E5D1AD-6200-4C96-9678-977CB23B6DD2}">
      <dgm:prSet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输出“</a:t>
          </a:r>
          <a:r>
            <a:rPr lang="en-US" altLang="zh-CN" dirty="0">
              <a:solidFill>
                <a:schemeClr val="bg1"/>
              </a:solidFill>
            </a:rPr>
            <a:t>END</a:t>
          </a:r>
          <a:r>
            <a:rPr lang="zh-CN" altLang="en-US" dirty="0">
              <a:solidFill>
                <a:schemeClr val="bg1"/>
              </a:solidFill>
            </a:rPr>
            <a:t>”</a:t>
          </a:r>
        </a:p>
      </dgm:t>
    </dgm:pt>
    <dgm:pt modelId="{02A2E16B-EE91-4AD5-A83B-9A960FA0BCA6}" type="parTrans" cxnId="{407BEDD3-73BE-4CCB-BC91-5F93666B4B20}">
      <dgm:prSet/>
      <dgm:spPr/>
      <dgm:t>
        <a:bodyPr/>
        <a:lstStyle/>
        <a:p>
          <a:endParaRPr lang="zh-CN" altLang="en-US"/>
        </a:p>
      </dgm:t>
    </dgm:pt>
    <dgm:pt modelId="{EE0A384E-E44D-43E9-A0ED-2526406F9B41}" type="sibTrans" cxnId="{407BEDD3-73BE-4CCB-BC91-5F93666B4B20}">
      <dgm:prSet/>
      <dgm:spPr/>
      <dgm:t>
        <a:bodyPr/>
        <a:lstStyle/>
        <a:p>
          <a:endParaRPr lang="zh-CN" altLang="en-US"/>
        </a:p>
      </dgm:t>
    </dgm:pt>
    <dgm:pt modelId="{444487AA-45A1-43E2-895E-11D609DE48A8}">
      <dgm:prSet/>
      <dgm:spPr/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95529A47-10C7-4D74-A03D-0A28C4581DA6}" type="parTrans" cxnId="{D89A361E-7B53-4D18-AC4B-CC65DF0D47F1}">
      <dgm:prSet/>
      <dgm:spPr/>
      <dgm:t>
        <a:bodyPr/>
        <a:lstStyle/>
        <a:p>
          <a:endParaRPr lang="zh-CN" altLang="en-US"/>
        </a:p>
      </dgm:t>
    </dgm:pt>
    <dgm:pt modelId="{1CE4726C-070A-437F-B6CD-6011E5E08A6D}" type="sibTrans" cxnId="{D89A361E-7B53-4D18-AC4B-CC65DF0D47F1}">
      <dgm:prSet/>
      <dgm:spPr/>
      <dgm:t>
        <a:bodyPr/>
        <a:lstStyle/>
        <a:p>
          <a:endParaRPr lang="zh-CN" altLang="en-US"/>
        </a:p>
      </dgm:t>
    </dgm:pt>
    <dgm:pt modelId="{FBDDF453-03FC-476D-8F17-719D4F4FE603}">
      <dgm:prSet phldrT="[文本]"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是偶数：除以</a:t>
          </a:r>
          <a:r>
            <a:rPr lang="en-US" altLang="zh-CN" dirty="0">
              <a:solidFill>
                <a:schemeClr val="bg1"/>
              </a:solidFill>
            </a:rPr>
            <a:t>2</a:t>
          </a:r>
          <a:endParaRPr lang="zh-CN" altLang="en-US" dirty="0"/>
        </a:p>
      </dgm:t>
    </dgm:pt>
    <dgm:pt modelId="{C23BD103-ACD9-4A65-8E88-3D3BC5673257}" type="parTrans" cxnId="{EA7EC349-6C56-4615-9DB2-10D4F70CA4CB}">
      <dgm:prSet/>
      <dgm:spPr/>
      <dgm:t>
        <a:bodyPr/>
        <a:lstStyle/>
        <a:p>
          <a:endParaRPr lang="zh-CN" altLang="en-US"/>
        </a:p>
      </dgm:t>
    </dgm:pt>
    <dgm:pt modelId="{2AF9DE28-92CB-4790-8755-D400C24183CD}" type="sibTrans" cxnId="{EA7EC349-6C56-4615-9DB2-10D4F70CA4CB}">
      <dgm:prSet/>
      <dgm:spPr/>
      <dgm:t>
        <a:bodyPr/>
        <a:lstStyle/>
        <a:p>
          <a:endParaRPr lang="zh-CN" altLang="en-US"/>
        </a:p>
      </dgm:t>
    </dgm:pt>
    <dgm:pt modelId="{77874915-B95F-4E85-A105-4F5F104B5D3D}">
      <dgm:prSet phldrT="[文本]"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是偶数：除以</a:t>
          </a:r>
          <a:r>
            <a:rPr lang="en-US" altLang="zh-CN" dirty="0">
              <a:solidFill>
                <a:schemeClr val="bg1"/>
              </a:solidFill>
            </a:rPr>
            <a:t>2</a:t>
          </a:r>
          <a:endParaRPr lang="zh-CN" altLang="en-US" dirty="0"/>
        </a:p>
      </dgm:t>
    </dgm:pt>
    <dgm:pt modelId="{2DCC7F7D-809C-4BB0-B419-87E2AFB748DE}" type="parTrans" cxnId="{6421E489-2E02-4A98-90D3-36E8FD1DA652}">
      <dgm:prSet/>
      <dgm:spPr/>
      <dgm:t>
        <a:bodyPr/>
        <a:lstStyle/>
        <a:p>
          <a:endParaRPr lang="zh-CN" altLang="en-US"/>
        </a:p>
      </dgm:t>
    </dgm:pt>
    <dgm:pt modelId="{408073D2-1BCC-4C87-8DC1-EF83982910E6}" type="sibTrans" cxnId="{6421E489-2E02-4A98-90D3-36E8FD1DA652}">
      <dgm:prSet/>
      <dgm:spPr/>
      <dgm:t>
        <a:bodyPr/>
        <a:lstStyle/>
        <a:p>
          <a:endParaRPr lang="zh-CN" altLang="en-US"/>
        </a:p>
      </dgm:t>
    </dgm:pt>
    <dgm:pt modelId="{6C68887C-FA5B-40B0-968D-44A3286AF07F}" type="pres">
      <dgm:prSet presAssocID="{0AF053FB-BDC0-4441-9333-8264ABEAEB24}" presName="rootnode" presStyleCnt="0">
        <dgm:presLayoutVars>
          <dgm:chMax/>
          <dgm:chPref/>
          <dgm:dir/>
          <dgm:animLvl val="lvl"/>
        </dgm:presLayoutVars>
      </dgm:prSet>
      <dgm:spPr/>
    </dgm:pt>
    <dgm:pt modelId="{B5556B68-6B31-4980-A181-C35231617AD3}" type="pres">
      <dgm:prSet presAssocID="{4DBEA53B-3004-4FD2-A5B5-58EA4A89A2A3}" presName="composite" presStyleCnt="0"/>
      <dgm:spPr/>
    </dgm:pt>
    <dgm:pt modelId="{157269BA-69EE-4B75-BB28-A78844633C5D}" type="pres">
      <dgm:prSet presAssocID="{4DBEA53B-3004-4FD2-A5B5-58EA4A89A2A3}" presName="bentUpArrow1" presStyleLbl="alignImgPlace1" presStyleIdx="0" presStyleCnt="5"/>
      <dgm:spPr/>
    </dgm:pt>
    <dgm:pt modelId="{B8958B02-3E63-4544-9437-9FD24D282960}" type="pres">
      <dgm:prSet presAssocID="{4DBEA53B-3004-4FD2-A5B5-58EA4A89A2A3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2EBA54DB-ADBC-4FED-BD6D-0D8582CB9448}" type="pres">
      <dgm:prSet presAssocID="{4DBEA53B-3004-4FD2-A5B5-58EA4A89A2A3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A0036FD3-E6DB-42CB-A72A-14160707D8D6}" type="pres">
      <dgm:prSet presAssocID="{341D1126-8713-4C29-8EC8-81EB20C64436}" presName="sibTrans" presStyleCnt="0"/>
      <dgm:spPr/>
    </dgm:pt>
    <dgm:pt modelId="{AFF02D30-4C33-4008-BBAA-5A3B7DD5B43C}" type="pres">
      <dgm:prSet presAssocID="{0838BF44-36CC-46C6-90B7-D8B03EB9BD0E}" presName="composite" presStyleCnt="0"/>
      <dgm:spPr/>
    </dgm:pt>
    <dgm:pt modelId="{2485AB03-441B-4B78-8123-9C6D0247A329}" type="pres">
      <dgm:prSet presAssocID="{0838BF44-36CC-46C6-90B7-D8B03EB9BD0E}" presName="bentUpArrow1" presStyleLbl="alignImgPlace1" presStyleIdx="1" presStyleCnt="5"/>
      <dgm:spPr/>
    </dgm:pt>
    <dgm:pt modelId="{0D4CAEE1-1F71-4B23-95DA-37272B2E2DF6}" type="pres">
      <dgm:prSet presAssocID="{0838BF44-36CC-46C6-90B7-D8B03EB9BD0E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8172D475-63F7-412D-9B44-A3294DED38FE}" type="pres">
      <dgm:prSet presAssocID="{0838BF44-36CC-46C6-90B7-D8B03EB9BD0E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30A4ED88-EF6B-4EE3-B14C-B380FFB63884}" type="pres">
      <dgm:prSet presAssocID="{15388A86-14AB-4951-B7BE-8CAAC9CBC4A7}" presName="sibTrans" presStyleCnt="0"/>
      <dgm:spPr/>
    </dgm:pt>
    <dgm:pt modelId="{9EEE777D-F0C3-494D-858E-779FF924B022}" type="pres">
      <dgm:prSet presAssocID="{C13D0846-347F-4207-A5EC-AC21269EC47A}" presName="composite" presStyleCnt="0"/>
      <dgm:spPr/>
    </dgm:pt>
    <dgm:pt modelId="{54FC5FBA-C8E0-4768-9309-B54A926CEBC7}" type="pres">
      <dgm:prSet presAssocID="{C13D0846-347F-4207-A5EC-AC21269EC47A}" presName="bentUpArrow1" presStyleLbl="alignImgPlace1" presStyleIdx="2" presStyleCnt="5"/>
      <dgm:spPr/>
    </dgm:pt>
    <dgm:pt modelId="{BC64F152-EE02-49AD-9281-B362DB12AB51}" type="pres">
      <dgm:prSet presAssocID="{C13D0846-347F-4207-A5EC-AC21269EC47A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3C7FD68-DB49-405C-8C59-79ED031F2C23}" type="pres">
      <dgm:prSet presAssocID="{C13D0846-347F-4207-A5EC-AC21269EC47A}" presName="ChildText" presStyleLbl="revTx" presStyleIdx="2" presStyleCnt="6" custLinFactNeighborX="13943" custLinFactNeighborY="-3386">
        <dgm:presLayoutVars>
          <dgm:chMax val="0"/>
          <dgm:chPref val="0"/>
          <dgm:bulletEnabled val="1"/>
        </dgm:presLayoutVars>
      </dgm:prSet>
      <dgm:spPr/>
    </dgm:pt>
    <dgm:pt modelId="{DBC72B4C-D0FD-489A-BB93-9C98A7469E0B}" type="pres">
      <dgm:prSet presAssocID="{B5EEFE6E-7412-4D23-A069-B70EF6B22BB1}" presName="sibTrans" presStyleCnt="0"/>
      <dgm:spPr/>
    </dgm:pt>
    <dgm:pt modelId="{8FEC04A2-5988-4241-B41B-EBEA3FE60A51}" type="pres">
      <dgm:prSet presAssocID="{444487AA-45A1-43E2-895E-11D609DE48A8}" presName="composite" presStyleCnt="0"/>
      <dgm:spPr/>
    </dgm:pt>
    <dgm:pt modelId="{4629992A-FAA5-4EC1-A5D8-D05E5008A5C0}" type="pres">
      <dgm:prSet presAssocID="{444487AA-45A1-43E2-895E-11D609DE48A8}" presName="bentUpArrow1" presStyleLbl="alignImgPlace1" presStyleIdx="3" presStyleCnt="5"/>
      <dgm:spPr/>
    </dgm:pt>
    <dgm:pt modelId="{38EC8A7E-2F45-4011-AB93-481E068066FC}" type="pres">
      <dgm:prSet presAssocID="{444487AA-45A1-43E2-895E-11D609DE48A8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4CE2137C-DD76-485B-ADDF-6A196ED0C3A3}" type="pres">
      <dgm:prSet presAssocID="{444487AA-45A1-43E2-895E-11D609DE48A8}" presName="ChildText" presStyleLbl="revTx" presStyleIdx="3" presStyleCnt="6" custLinFactNeighborX="13943" custLinFactNeighborY="-3386">
        <dgm:presLayoutVars>
          <dgm:chMax val="0"/>
          <dgm:chPref val="0"/>
          <dgm:bulletEnabled val="1"/>
        </dgm:presLayoutVars>
      </dgm:prSet>
      <dgm:spPr/>
    </dgm:pt>
    <dgm:pt modelId="{86888B76-E11C-4925-A8E2-A54D3CA4440C}" type="pres">
      <dgm:prSet presAssocID="{1CE4726C-070A-437F-B6CD-6011E5E08A6D}" presName="sibTrans" presStyleCnt="0"/>
      <dgm:spPr/>
    </dgm:pt>
    <dgm:pt modelId="{257051BA-FA9E-423A-8641-F6C51D78D7EF}" type="pres">
      <dgm:prSet presAssocID="{744C0149-4EA8-443B-B75F-B39BB5C39956}" presName="composite" presStyleCnt="0"/>
      <dgm:spPr/>
    </dgm:pt>
    <dgm:pt modelId="{E4F3804E-945A-4CE2-AC41-1AF073FE4664}" type="pres">
      <dgm:prSet presAssocID="{744C0149-4EA8-443B-B75F-B39BB5C39956}" presName="bentUpArrow1" presStyleLbl="alignImgPlace1" presStyleIdx="4" presStyleCnt="5"/>
      <dgm:spPr/>
    </dgm:pt>
    <dgm:pt modelId="{9AABE3F5-87AF-45D8-AB52-2A4A97BE015A}" type="pres">
      <dgm:prSet presAssocID="{744C0149-4EA8-443B-B75F-B39BB5C39956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692D19D-EB23-4675-8EF5-C4C387AD0FFC}" type="pres">
      <dgm:prSet presAssocID="{744C0149-4EA8-443B-B75F-B39BB5C39956}" presName="ChildText" presStyleLbl="revTx" presStyleIdx="4" presStyleCnt="6" custLinFactNeighborX="13943" custLinFactNeighborY="-3386">
        <dgm:presLayoutVars>
          <dgm:chMax val="0"/>
          <dgm:chPref val="0"/>
          <dgm:bulletEnabled val="1"/>
        </dgm:presLayoutVars>
      </dgm:prSet>
      <dgm:spPr/>
    </dgm:pt>
    <dgm:pt modelId="{1B2DA36F-E4FB-4AFC-98C1-57A11E588FF6}" type="pres">
      <dgm:prSet presAssocID="{EFF26E49-B218-439F-978C-174046329054}" presName="sibTrans" presStyleCnt="0"/>
      <dgm:spPr/>
    </dgm:pt>
    <dgm:pt modelId="{914E66CF-2579-41BA-9AE9-0944D66DF5C9}" type="pres">
      <dgm:prSet presAssocID="{FD028E7F-4E50-40DA-A96C-0BA111EF104F}" presName="composite" presStyleCnt="0"/>
      <dgm:spPr/>
    </dgm:pt>
    <dgm:pt modelId="{D1BB19E9-3B46-4985-AF2B-0D8F98BA2CE7}" type="pres">
      <dgm:prSet presAssocID="{FD028E7F-4E50-40DA-A96C-0BA111EF104F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  <dgm:pt modelId="{4751E7CD-A152-4523-A925-E7381FB7941F}" type="pres">
      <dgm:prSet presAssocID="{FD028E7F-4E50-40DA-A96C-0BA111EF104F}" presName="Final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6CE8511-1C50-43F3-9F82-B4BA726B3853}" type="presOf" srcId="{66E5D1AD-6200-4C96-9678-977CB23B6DD2}" destId="{4751E7CD-A152-4523-A925-E7381FB7941F}" srcOrd="0" destOrd="0" presId="urn:microsoft.com/office/officeart/2005/8/layout/StepDownProcess"/>
    <dgm:cxn modelId="{0CCE9F16-CF6F-49CE-A14B-1FBA2C539653}" srcId="{0AF053FB-BDC0-4441-9333-8264ABEAEB24}" destId="{744C0149-4EA8-443B-B75F-B39BB5C39956}" srcOrd="4" destOrd="0" parTransId="{AEACD21B-2CA9-4B4B-8FDA-B2A60468D111}" sibTransId="{EFF26E49-B218-439F-978C-174046329054}"/>
    <dgm:cxn modelId="{A92CB81B-7CFD-4EFC-B6CF-3B52DF45812A}" type="presOf" srcId="{444487AA-45A1-43E2-895E-11D609DE48A8}" destId="{38EC8A7E-2F45-4011-AB93-481E068066FC}" srcOrd="0" destOrd="0" presId="urn:microsoft.com/office/officeart/2005/8/layout/StepDownProcess"/>
    <dgm:cxn modelId="{27083E1D-C2A1-4DED-A942-3E26B02D7094}" type="presOf" srcId="{0AF053FB-BDC0-4441-9333-8264ABEAEB24}" destId="{6C68887C-FA5B-40B0-968D-44A3286AF07F}" srcOrd="0" destOrd="0" presId="urn:microsoft.com/office/officeart/2005/8/layout/StepDownProcess"/>
    <dgm:cxn modelId="{D89A361E-7B53-4D18-AC4B-CC65DF0D47F1}" srcId="{0AF053FB-BDC0-4441-9333-8264ABEAEB24}" destId="{444487AA-45A1-43E2-895E-11D609DE48A8}" srcOrd="3" destOrd="0" parTransId="{95529A47-10C7-4D74-A03D-0A28C4581DA6}" sibTransId="{1CE4726C-070A-437F-B6CD-6011E5E08A6D}"/>
    <dgm:cxn modelId="{EA7EC349-6C56-4615-9DB2-10D4F70CA4CB}" srcId="{744C0149-4EA8-443B-B75F-B39BB5C39956}" destId="{FBDDF453-03FC-476D-8F17-719D4F4FE603}" srcOrd="0" destOrd="0" parTransId="{C23BD103-ACD9-4A65-8E88-3D3BC5673257}" sibTransId="{2AF9DE28-92CB-4790-8755-D400C24183CD}"/>
    <dgm:cxn modelId="{AB53B855-C0FA-41A1-A37D-31E70402F93F}" type="presOf" srcId="{4DBEA53B-3004-4FD2-A5B5-58EA4A89A2A3}" destId="{B8958B02-3E63-4544-9437-9FD24D282960}" srcOrd="0" destOrd="0" presId="urn:microsoft.com/office/officeart/2005/8/layout/StepDownProcess"/>
    <dgm:cxn modelId="{959F3259-8650-4433-8C5B-7516669A0863}" type="presOf" srcId="{77874915-B95F-4E85-A105-4F5F104B5D3D}" destId="{4CE2137C-DD76-485B-ADDF-6A196ED0C3A3}" srcOrd="0" destOrd="0" presId="urn:microsoft.com/office/officeart/2005/8/layout/StepDownProcess"/>
    <dgm:cxn modelId="{7838F188-EF77-4579-A710-E85AD7A2A3E2}" srcId="{4DBEA53B-3004-4FD2-A5B5-58EA4A89A2A3}" destId="{8F9BD1BA-2379-431A-981B-A6DFC2CC9750}" srcOrd="0" destOrd="0" parTransId="{CEC55989-B88B-4151-8379-CD9357BFAD55}" sibTransId="{136E63FC-2304-419F-89B1-EF204F76F7BE}"/>
    <dgm:cxn modelId="{6421E489-2E02-4A98-90D3-36E8FD1DA652}" srcId="{444487AA-45A1-43E2-895E-11D609DE48A8}" destId="{77874915-B95F-4E85-A105-4F5F104B5D3D}" srcOrd="0" destOrd="0" parTransId="{2DCC7F7D-809C-4BB0-B419-87E2AFB748DE}" sibTransId="{408073D2-1BCC-4C87-8DC1-EF83982910E6}"/>
    <dgm:cxn modelId="{7B5D9F8C-EB2B-469D-B3D9-92C344713C86}" srcId="{0838BF44-36CC-46C6-90B7-D8B03EB9BD0E}" destId="{0F523B0F-80EC-49E9-B7EC-77B64FAE2C39}" srcOrd="0" destOrd="0" parTransId="{D0927AE6-1B43-4E2F-9A66-D0090F561B94}" sibTransId="{1D8C5D5B-D70B-4605-A59E-5438FDC54867}"/>
    <dgm:cxn modelId="{3BECB892-EEB1-491B-A86C-8785FE910E1E}" type="presOf" srcId="{0F523B0F-80EC-49E9-B7EC-77B64FAE2C39}" destId="{8172D475-63F7-412D-9B44-A3294DED38FE}" srcOrd="0" destOrd="0" presId="urn:microsoft.com/office/officeart/2005/8/layout/StepDownProcess"/>
    <dgm:cxn modelId="{2CEF6D9A-E1F2-40B6-80AD-3D6868564865}" srcId="{0AF053FB-BDC0-4441-9333-8264ABEAEB24}" destId="{0838BF44-36CC-46C6-90B7-D8B03EB9BD0E}" srcOrd="1" destOrd="0" parTransId="{8924E7F6-D3AC-4169-91A0-9A4993E4CF1C}" sibTransId="{15388A86-14AB-4951-B7BE-8CAAC9CBC4A7}"/>
    <dgm:cxn modelId="{283A90A0-B9B8-41B2-9022-C7FD31C363B8}" srcId="{0AF053FB-BDC0-4441-9333-8264ABEAEB24}" destId="{C13D0846-347F-4207-A5EC-AC21269EC47A}" srcOrd="2" destOrd="0" parTransId="{57DA6FED-5D5F-46CA-920E-7622AECED914}" sibTransId="{B5EEFE6E-7412-4D23-A069-B70EF6B22BB1}"/>
    <dgm:cxn modelId="{5FF589B5-1ADF-4A1E-87E7-8C52988E3189}" type="presOf" srcId="{FBDDF453-03FC-476D-8F17-719D4F4FE603}" destId="{E692D19D-EB23-4675-8EF5-C4C387AD0FFC}" srcOrd="0" destOrd="0" presId="urn:microsoft.com/office/officeart/2005/8/layout/StepDownProcess"/>
    <dgm:cxn modelId="{CB3BEABA-48AF-4A09-80B7-141B3F89466B}" type="presOf" srcId="{C13D0846-347F-4207-A5EC-AC21269EC47A}" destId="{BC64F152-EE02-49AD-9281-B362DB12AB51}" srcOrd="0" destOrd="0" presId="urn:microsoft.com/office/officeart/2005/8/layout/StepDownProcess"/>
    <dgm:cxn modelId="{763AB6BF-08E4-4180-BFC7-041AF0379D0E}" type="presOf" srcId="{0838BF44-36CC-46C6-90B7-D8B03EB9BD0E}" destId="{0D4CAEE1-1F71-4B23-95DA-37272B2E2DF6}" srcOrd="0" destOrd="0" presId="urn:microsoft.com/office/officeart/2005/8/layout/StepDownProcess"/>
    <dgm:cxn modelId="{45B900C0-6E15-47A2-AB99-CADE2FF39433}" type="presOf" srcId="{744C0149-4EA8-443B-B75F-B39BB5C39956}" destId="{9AABE3F5-87AF-45D8-AB52-2A4A97BE015A}" srcOrd="0" destOrd="0" presId="urn:microsoft.com/office/officeart/2005/8/layout/StepDownProcess"/>
    <dgm:cxn modelId="{961885CE-632F-48F5-86E7-6B60C5481A72}" type="presOf" srcId="{8F9BD1BA-2379-431A-981B-A6DFC2CC9750}" destId="{2EBA54DB-ADBC-4FED-BD6D-0D8582CB9448}" srcOrd="0" destOrd="0" presId="urn:microsoft.com/office/officeart/2005/8/layout/StepDownProcess"/>
    <dgm:cxn modelId="{C79581D0-AF0B-4D06-A8AA-B6646741CE5B}" srcId="{C13D0846-347F-4207-A5EC-AC21269EC47A}" destId="{02F0BC11-04B4-4936-B1F5-92360ED4101A}" srcOrd="0" destOrd="0" parTransId="{17F2FDBB-D82A-4E18-8F04-6350FA7D7B6E}" sibTransId="{79B8BC9A-8F3C-4873-8ACF-7F004AD47D59}"/>
    <dgm:cxn modelId="{407BEDD3-73BE-4CCB-BC91-5F93666B4B20}" srcId="{FD028E7F-4E50-40DA-A96C-0BA111EF104F}" destId="{66E5D1AD-6200-4C96-9678-977CB23B6DD2}" srcOrd="0" destOrd="0" parTransId="{02A2E16B-EE91-4AD5-A83B-9A960FA0BCA6}" sibTransId="{EE0A384E-E44D-43E9-A0ED-2526406F9B41}"/>
    <dgm:cxn modelId="{0CC897E8-277B-4649-859B-79F05FBA12B5}" srcId="{0AF053FB-BDC0-4441-9333-8264ABEAEB24}" destId="{4DBEA53B-3004-4FD2-A5B5-58EA4A89A2A3}" srcOrd="0" destOrd="0" parTransId="{FD6C3C13-923B-45E8-A057-87F3D555FE23}" sibTransId="{341D1126-8713-4C29-8EC8-81EB20C64436}"/>
    <dgm:cxn modelId="{2393FEEC-0930-4F92-9976-334B9DD72ABC}" type="presOf" srcId="{FD028E7F-4E50-40DA-A96C-0BA111EF104F}" destId="{D1BB19E9-3B46-4985-AF2B-0D8F98BA2CE7}" srcOrd="0" destOrd="0" presId="urn:microsoft.com/office/officeart/2005/8/layout/StepDownProcess"/>
    <dgm:cxn modelId="{7B1626F2-3C47-4B8F-AF5D-7E678A954C59}" srcId="{0AF053FB-BDC0-4441-9333-8264ABEAEB24}" destId="{FD028E7F-4E50-40DA-A96C-0BA111EF104F}" srcOrd="5" destOrd="0" parTransId="{3B301A98-66AE-4EC7-9DDE-4F69256ED2BC}" sibTransId="{6FDC3BA5-F3E9-4B51-8E8A-642DAC8E0524}"/>
    <dgm:cxn modelId="{506DCEFA-F88F-4B1F-A163-7D236C2F9A55}" type="presOf" srcId="{02F0BC11-04B4-4936-B1F5-92360ED4101A}" destId="{83C7FD68-DB49-405C-8C59-79ED031F2C23}" srcOrd="0" destOrd="0" presId="urn:microsoft.com/office/officeart/2005/8/layout/StepDownProcess"/>
    <dgm:cxn modelId="{D374A055-37B8-4368-AEFB-A139F488AB17}" type="presParOf" srcId="{6C68887C-FA5B-40B0-968D-44A3286AF07F}" destId="{B5556B68-6B31-4980-A181-C35231617AD3}" srcOrd="0" destOrd="0" presId="urn:microsoft.com/office/officeart/2005/8/layout/StepDownProcess"/>
    <dgm:cxn modelId="{BF78E175-96B2-4421-8D44-18D8111F0FA1}" type="presParOf" srcId="{B5556B68-6B31-4980-A181-C35231617AD3}" destId="{157269BA-69EE-4B75-BB28-A78844633C5D}" srcOrd="0" destOrd="0" presId="urn:microsoft.com/office/officeart/2005/8/layout/StepDownProcess"/>
    <dgm:cxn modelId="{2840DC73-C329-4604-9AAD-28AEC72E328C}" type="presParOf" srcId="{B5556B68-6B31-4980-A181-C35231617AD3}" destId="{B8958B02-3E63-4544-9437-9FD24D282960}" srcOrd="1" destOrd="0" presId="urn:microsoft.com/office/officeart/2005/8/layout/StepDownProcess"/>
    <dgm:cxn modelId="{2E947AE3-C088-4168-9D11-74F44707D1AD}" type="presParOf" srcId="{B5556B68-6B31-4980-A181-C35231617AD3}" destId="{2EBA54DB-ADBC-4FED-BD6D-0D8582CB9448}" srcOrd="2" destOrd="0" presId="urn:microsoft.com/office/officeart/2005/8/layout/StepDownProcess"/>
    <dgm:cxn modelId="{DC38D336-2CF6-4D87-BA26-352A3AA89157}" type="presParOf" srcId="{6C68887C-FA5B-40B0-968D-44A3286AF07F}" destId="{A0036FD3-E6DB-42CB-A72A-14160707D8D6}" srcOrd="1" destOrd="0" presId="urn:microsoft.com/office/officeart/2005/8/layout/StepDownProcess"/>
    <dgm:cxn modelId="{EEB94DAF-ADA1-415B-BCA1-5768328D5A43}" type="presParOf" srcId="{6C68887C-FA5B-40B0-968D-44A3286AF07F}" destId="{AFF02D30-4C33-4008-BBAA-5A3B7DD5B43C}" srcOrd="2" destOrd="0" presId="urn:microsoft.com/office/officeart/2005/8/layout/StepDownProcess"/>
    <dgm:cxn modelId="{05D38CE7-40AA-4DEB-A821-03CD07910EB3}" type="presParOf" srcId="{AFF02D30-4C33-4008-BBAA-5A3B7DD5B43C}" destId="{2485AB03-441B-4B78-8123-9C6D0247A329}" srcOrd="0" destOrd="0" presId="urn:microsoft.com/office/officeart/2005/8/layout/StepDownProcess"/>
    <dgm:cxn modelId="{7E2B65E6-4D5C-49B4-A297-BDE427A9CAB9}" type="presParOf" srcId="{AFF02D30-4C33-4008-BBAA-5A3B7DD5B43C}" destId="{0D4CAEE1-1F71-4B23-95DA-37272B2E2DF6}" srcOrd="1" destOrd="0" presId="urn:microsoft.com/office/officeart/2005/8/layout/StepDownProcess"/>
    <dgm:cxn modelId="{E0E11C22-2DE0-447F-A52D-50272C925A32}" type="presParOf" srcId="{AFF02D30-4C33-4008-BBAA-5A3B7DD5B43C}" destId="{8172D475-63F7-412D-9B44-A3294DED38FE}" srcOrd="2" destOrd="0" presId="urn:microsoft.com/office/officeart/2005/8/layout/StepDownProcess"/>
    <dgm:cxn modelId="{4475D484-5769-4A3A-A35D-2B0977081BE9}" type="presParOf" srcId="{6C68887C-FA5B-40B0-968D-44A3286AF07F}" destId="{30A4ED88-EF6B-4EE3-B14C-B380FFB63884}" srcOrd="3" destOrd="0" presId="urn:microsoft.com/office/officeart/2005/8/layout/StepDownProcess"/>
    <dgm:cxn modelId="{0551AB12-4BB7-4B74-A7C2-6C07FAF4D4C5}" type="presParOf" srcId="{6C68887C-FA5B-40B0-968D-44A3286AF07F}" destId="{9EEE777D-F0C3-494D-858E-779FF924B022}" srcOrd="4" destOrd="0" presId="urn:microsoft.com/office/officeart/2005/8/layout/StepDownProcess"/>
    <dgm:cxn modelId="{68F86697-EFD8-4D64-958E-C20002291734}" type="presParOf" srcId="{9EEE777D-F0C3-494D-858E-779FF924B022}" destId="{54FC5FBA-C8E0-4768-9309-B54A926CEBC7}" srcOrd="0" destOrd="0" presId="urn:microsoft.com/office/officeart/2005/8/layout/StepDownProcess"/>
    <dgm:cxn modelId="{FE91498B-ED1A-4E51-A6E7-541120AB7D23}" type="presParOf" srcId="{9EEE777D-F0C3-494D-858E-779FF924B022}" destId="{BC64F152-EE02-49AD-9281-B362DB12AB51}" srcOrd="1" destOrd="0" presId="urn:microsoft.com/office/officeart/2005/8/layout/StepDownProcess"/>
    <dgm:cxn modelId="{9D6ED67A-16B9-4718-9118-0799992D7B2F}" type="presParOf" srcId="{9EEE777D-F0C3-494D-858E-779FF924B022}" destId="{83C7FD68-DB49-405C-8C59-79ED031F2C23}" srcOrd="2" destOrd="0" presId="urn:microsoft.com/office/officeart/2005/8/layout/StepDownProcess"/>
    <dgm:cxn modelId="{B60DA8C9-B2D6-4452-8997-5DA214A41B29}" type="presParOf" srcId="{6C68887C-FA5B-40B0-968D-44A3286AF07F}" destId="{DBC72B4C-D0FD-489A-BB93-9C98A7469E0B}" srcOrd="5" destOrd="0" presId="urn:microsoft.com/office/officeart/2005/8/layout/StepDownProcess"/>
    <dgm:cxn modelId="{D3F4879A-B5AB-4427-AC31-75590DFB9E49}" type="presParOf" srcId="{6C68887C-FA5B-40B0-968D-44A3286AF07F}" destId="{8FEC04A2-5988-4241-B41B-EBEA3FE60A51}" srcOrd="6" destOrd="0" presId="urn:microsoft.com/office/officeart/2005/8/layout/StepDownProcess"/>
    <dgm:cxn modelId="{90F1DDFF-6337-4D75-BDA1-254895417D49}" type="presParOf" srcId="{8FEC04A2-5988-4241-B41B-EBEA3FE60A51}" destId="{4629992A-FAA5-4EC1-A5D8-D05E5008A5C0}" srcOrd="0" destOrd="0" presId="urn:microsoft.com/office/officeart/2005/8/layout/StepDownProcess"/>
    <dgm:cxn modelId="{A8CF5E39-84A1-4960-9083-854C6D314DBA}" type="presParOf" srcId="{8FEC04A2-5988-4241-B41B-EBEA3FE60A51}" destId="{38EC8A7E-2F45-4011-AB93-481E068066FC}" srcOrd="1" destOrd="0" presId="urn:microsoft.com/office/officeart/2005/8/layout/StepDownProcess"/>
    <dgm:cxn modelId="{8AC93FE3-7DFC-4331-9287-534083DF88C2}" type="presParOf" srcId="{8FEC04A2-5988-4241-B41B-EBEA3FE60A51}" destId="{4CE2137C-DD76-485B-ADDF-6A196ED0C3A3}" srcOrd="2" destOrd="0" presId="urn:microsoft.com/office/officeart/2005/8/layout/StepDownProcess"/>
    <dgm:cxn modelId="{1F730BAF-3DBF-444D-B4C4-A65293FD1B11}" type="presParOf" srcId="{6C68887C-FA5B-40B0-968D-44A3286AF07F}" destId="{86888B76-E11C-4925-A8E2-A54D3CA4440C}" srcOrd="7" destOrd="0" presId="urn:microsoft.com/office/officeart/2005/8/layout/StepDownProcess"/>
    <dgm:cxn modelId="{10332732-CB89-40B9-9CA9-05AB1F585C35}" type="presParOf" srcId="{6C68887C-FA5B-40B0-968D-44A3286AF07F}" destId="{257051BA-FA9E-423A-8641-F6C51D78D7EF}" srcOrd="8" destOrd="0" presId="urn:microsoft.com/office/officeart/2005/8/layout/StepDownProcess"/>
    <dgm:cxn modelId="{3BD23C8D-6867-406D-8AB3-7BA53BB74A18}" type="presParOf" srcId="{257051BA-FA9E-423A-8641-F6C51D78D7EF}" destId="{E4F3804E-945A-4CE2-AC41-1AF073FE4664}" srcOrd="0" destOrd="0" presId="urn:microsoft.com/office/officeart/2005/8/layout/StepDownProcess"/>
    <dgm:cxn modelId="{466C196F-2B6B-45D1-B964-1B82360102FD}" type="presParOf" srcId="{257051BA-FA9E-423A-8641-F6C51D78D7EF}" destId="{9AABE3F5-87AF-45D8-AB52-2A4A97BE015A}" srcOrd="1" destOrd="0" presId="urn:microsoft.com/office/officeart/2005/8/layout/StepDownProcess"/>
    <dgm:cxn modelId="{AFD89797-0652-4959-A43D-261869133F62}" type="presParOf" srcId="{257051BA-FA9E-423A-8641-F6C51D78D7EF}" destId="{E692D19D-EB23-4675-8EF5-C4C387AD0FFC}" srcOrd="2" destOrd="0" presId="urn:microsoft.com/office/officeart/2005/8/layout/StepDownProcess"/>
    <dgm:cxn modelId="{093DC268-38B4-4820-ABA7-7395ACB6D328}" type="presParOf" srcId="{6C68887C-FA5B-40B0-968D-44A3286AF07F}" destId="{1B2DA36F-E4FB-4AFC-98C1-57A11E588FF6}" srcOrd="9" destOrd="0" presId="urn:microsoft.com/office/officeart/2005/8/layout/StepDownProcess"/>
    <dgm:cxn modelId="{D35711B0-8577-4126-9032-6B9D71848538}" type="presParOf" srcId="{6C68887C-FA5B-40B0-968D-44A3286AF07F}" destId="{914E66CF-2579-41BA-9AE9-0944D66DF5C9}" srcOrd="10" destOrd="0" presId="urn:microsoft.com/office/officeart/2005/8/layout/StepDownProcess"/>
    <dgm:cxn modelId="{17CF9648-56A7-4721-B3BC-EB62A4056E96}" type="presParOf" srcId="{914E66CF-2579-41BA-9AE9-0944D66DF5C9}" destId="{D1BB19E9-3B46-4985-AF2B-0D8F98BA2CE7}" srcOrd="0" destOrd="0" presId="urn:microsoft.com/office/officeart/2005/8/layout/StepDownProcess"/>
    <dgm:cxn modelId="{CD6A9B5A-4685-4FCD-9125-524FA3AAE46D}" type="presParOf" srcId="{914E66CF-2579-41BA-9AE9-0944D66DF5C9}" destId="{4751E7CD-A152-4523-A925-E7381FB7941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269BA-69EE-4B75-BB28-A78844633C5D}">
      <dsp:nvSpPr>
        <dsp:cNvPr id="0" name=""/>
        <dsp:cNvSpPr/>
      </dsp:nvSpPr>
      <dsp:spPr>
        <a:xfrm rot="5400000">
          <a:off x="168791" y="861654"/>
          <a:ext cx="627188" cy="7140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58B02-3E63-4544-9437-9FD24D282960}">
      <dsp:nvSpPr>
        <dsp:cNvPr id="0" name=""/>
        <dsp:cNvSpPr/>
      </dsp:nvSpPr>
      <dsp:spPr>
        <a:xfrm>
          <a:off x="2624" y="166403"/>
          <a:ext cx="1055816" cy="7390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5</a:t>
          </a:r>
          <a:endParaRPr lang="zh-CN" altLang="en-US" sz="3100" kern="1200" dirty="0"/>
        </a:p>
      </dsp:txBody>
      <dsp:txXfrm>
        <a:off x="38707" y="202486"/>
        <a:ext cx="983650" cy="666871"/>
      </dsp:txXfrm>
    </dsp:sp>
    <dsp:sp modelId="{2EBA54DB-ADBC-4FED-BD6D-0D8582CB9448}">
      <dsp:nvSpPr>
        <dsp:cNvPr id="0" name=""/>
        <dsp:cNvSpPr/>
      </dsp:nvSpPr>
      <dsp:spPr>
        <a:xfrm>
          <a:off x="1058441" y="236887"/>
          <a:ext cx="767900" cy="597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chemeClr val="bg1"/>
              </a:solidFill>
            </a:rPr>
            <a:t>是奇数：乘</a:t>
          </a:r>
          <a:r>
            <a:rPr lang="en-US" altLang="zh-CN" sz="1200" kern="1200" dirty="0">
              <a:solidFill>
                <a:schemeClr val="bg1"/>
              </a:solidFill>
            </a:rPr>
            <a:t>3</a:t>
          </a:r>
          <a:r>
            <a:rPr lang="zh-CN" altLang="en-US" sz="1200" kern="1200" dirty="0">
              <a:solidFill>
                <a:schemeClr val="bg1"/>
              </a:solidFill>
            </a:rPr>
            <a:t>加</a:t>
          </a:r>
          <a:r>
            <a:rPr lang="en-US" altLang="zh-CN" sz="1200" kern="1200" dirty="0">
              <a:solidFill>
                <a:schemeClr val="bg1"/>
              </a:solidFill>
            </a:rPr>
            <a:t>1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1058441" y="236887"/>
        <a:ext cx="767900" cy="597322"/>
      </dsp:txXfrm>
    </dsp:sp>
    <dsp:sp modelId="{2485AB03-441B-4B78-8123-9C6D0247A329}">
      <dsp:nvSpPr>
        <dsp:cNvPr id="0" name=""/>
        <dsp:cNvSpPr/>
      </dsp:nvSpPr>
      <dsp:spPr>
        <a:xfrm rot="5400000">
          <a:off x="1044175" y="1691837"/>
          <a:ext cx="627188" cy="7140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CAEE1-1F71-4B23-95DA-37272B2E2DF6}">
      <dsp:nvSpPr>
        <dsp:cNvPr id="0" name=""/>
        <dsp:cNvSpPr/>
      </dsp:nvSpPr>
      <dsp:spPr>
        <a:xfrm>
          <a:off x="878008" y="996586"/>
          <a:ext cx="1055816" cy="7390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16</a:t>
          </a:r>
          <a:endParaRPr lang="zh-CN" altLang="en-US" sz="3100" kern="1200" dirty="0"/>
        </a:p>
      </dsp:txBody>
      <dsp:txXfrm>
        <a:off x="914091" y="1032669"/>
        <a:ext cx="983650" cy="666871"/>
      </dsp:txXfrm>
    </dsp:sp>
    <dsp:sp modelId="{8172D475-63F7-412D-9B44-A3294DED38FE}">
      <dsp:nvSpPr>
        <dsp:cNvPr id="0" name=""/>
        <dsp:cNvSpPr/>
      </dsp:nvSpPr>
      <dsp:spPr>
        <a:xfrm>
          <a:off x="1933825" y="1067070"/>
          <a:ext cx="767900" cy="597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chemeClr val="bg1"/>
              </a:solidFill>
            </a:rPr>
            <a:t>是偶数：除以</a:t>
          </a:r>
          <a:r>
            <a:rPr lang="en-US" altLang="zh-CN" sz="1200" kern="1200" dirty="0">
              <a:solidFill>
                <a:schemeClr val="bg1"/>
              </a:solidFill>
            </a:rPr>
            <a:t>2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1933825" y="1067070"/>
        <a:ext cx="767900" cy="597322"/>
      </dsp:txXfrm>
    </dsp:sp>
    <dsp:sp modelId="{54FC5FBA-C8E0-4768-9309-B54A926CEBC7}">
      <dsp:nvSpPr>
        <dsp:cNvPr id="0" name=""/>
        <dsp:cNvSpPr/>
      </dsp:nvSpPr>
      <dsp:spPr>
        <a:xfrm rot="5400000">
          <a:off x="1919559" y="2522020"/>
          <a:ext cx="627188" cy="7140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4F152-EE02-49AD-9281-B362DB12AB51}">
      <dsp:nvSpPr>
        <dsp:cNvPr id="0" name=""/>
        <dsp:cNvSpPr/>
      </dsp:nvSpPr>
      <dsp:spPr>
        <a:xfrm>
          <a:off x="1753393" y="1826768"/>
          <a:ext cx="1055816" cy="7390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8</a:t>
          </a:r>
          <a:endParaRPr lang="zh-CN" altLang="en-US" sz="3100" kern="1200" dirty="0"/>
        </a:p>
      </dsp:txBody>
      <dsp:txXfrm>
        <a:off x="1789476" y="1862851"/>
        <a:ext cx="983650" cy="666871"/>
      </dsp:txXfrm>
    </dsp:sp>
    <dsp:sp modelId="{83C7FD68-DB49-405C-8C59-79ED031F2C23}">
      <dsp:nvSpPr>
        <dsp:cNvPr id="0" name=""/>
        <dsp:cNvSpPr/>
      </dsp:nvSpPr>
      <dsp:spPr>
        <a:xfrm>
          <a:off x="2916277" y="1877027"/>
          <a:ext cx="767900" cy="597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chemeClr val="bg1"/>
              </a:solidFill>
            </a:rPr>
            <a:t>是偶数：除以</a:t>
          </a:r>
          <a:r>
            <a:rPr lang="en-US" altLang="zh-CN" sz="1200" kern="1200" dirty="0">
              <a:solidFill>
                <a:schemeClr val="bg1"/>
              </a:solidFill>
            </a:rPr>
            <a:t>2</a:t>
          </a:r>
          <a:endParaRPr lang="zh-CN" altLang="en-US" sz="1200" kern="1200" dirty="0">
            <a:solidFill>
              <a:schemeClr val="bg1"/>
            </a:solidFill>
          </a:endParaRPr>
        </a:p>
      </dsp:txBody>
      <dsp:txXfrm>
        <a:off x="2916277" y="1877027"/>
        <a:ext cx="767900" cy="597322"/>
      </dsp:txXfrm>
    </dsp:sp>
    <dsp:sp modelId="{4629992A-FAA5-4EC1-A5D8-D05E5008A5C0}">
      <dsp:nvSpPr>
        <dsp:cNvPr id="0" name=""/>
        <dsp:cNvSpPr/>
      </dsp:nvSpPr>
      <dsp:spPr>
        <a:xfrm rot="5400000">
          <a:off x="2794944" y="3352202"/>
          <a:ext cx="627188" cy="7140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C8A7E-2F45-4011-AB93-481E068066FC}">
      <dsp:nvSpPr>
        <dsp:cNvPr id="0" name=""/>
        <dsp:cNvSpPr/>
      </dsp:nvSpPr>
      <dsp:spPr>
        <a:xfrm>
          <a:off x="2628777" y="2656951"/>
          <a:ext cx="1055816" cy="7390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4</a:t>
          </a:r>
          <a:endParaRPr lang="zh-CN" altLang="en-US" sz="3100" kern="1200" dirty="0"/>
        </a:p>
      </dsp:txBody>
      <dsp:txXfrm>
        <a:off x="2664860" y="2693034"/>
        <a:ext cx="983650" cy="666871"/>
      </dsp:txXfrm>
    </dsp:sp>
    <dsp:sp modelId="{4CE2137C-DD76-485B-ADDF-6A196ED0C3A3}">
      <dsp:nvSpPr>
        <dsp:cNvPr id="0" name=""/>
        <dsp:cNvSpPr/>
      </dsp:nvSpPr>
      <dsp:spPr>
        <a:xfrm>
          <a:off x="3791661" y="2707210"/>
          <a:ext cx="767900" cy="597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chemeClr val="bg1"/>
              </a:solidFill>
            </a:rPr>
            <a:t>是偶数：除以</a:t>
          </a:r>
          <a:r>
            <a:rPr lang="en-US" altLang="zh-CN" sz="1200" kern="1200" dirty="0">
              <a:solidFill>
                <a:schemeClr val="bg1"/>
              </a:solidFill>
            </a:rPr>
            <a:t>2</a:t>
          </a:r>
          <a:endParaRPr lang="zh-CN" altLang="en-US" sz="1200" kern="1200" dirty="0"/>
        </a:p>
      </dsp:txBody>
      <dsp:txXfrm>
        <a:off x="3791661" y="2707210"/>
        <a:ext cx="767900" cy="597322"/>
      </dsp:txXfrm>
    </dsp:sp>
    <dsp:sp modelId="{E4F3804E-945A-4CE2-AC41-1AF073FE4664}">
      <dsp:nvSpPr>
        <dsp:cNvPr id="0" name=""/>
        <dsp:cNvSpPr/>
      </dsp:nvSpPr>
      <dsp:spPr>
        <a:xfrm rot="5400000">
          <a:off x="3670328" y="4182385"/>
          <a:ext cx="627188" cy="7140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BE3F5-87AF-45D8-AB52-2A4A97BE015A}">
      <dsp:nvSpPr>
        <dsp:cNvPr id="0" name=""/>
        <dsp:cNvSpPr/>
      </dsp:nvSpPr>
      <dsp:spPr>
        <a:xfrm>
          <a:off x="3504161" y="3487134"/>
          <a:ext cx="1055816" cy="7390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2</a:t>
          </a:r>
          <a:endParaRPr lang="zh-CN" altLang="en-US" sz="3100" kern="1200" dirty="0"/>
        </a:p>
      </dsp:txBody>
      <dsp:txXfrm>
        <a:off x="3540244" y="3523217"/>
        <a:ext cx="983650" cy="666871"/>
      </dsp:txXfrm>
    </dsp:sp>
    <dsp:sp modelId="{E692D19D-EB23-4675-8EF5-C4C387AD0FFC}">
      <dsp:nvSpPr>
        <dsp:cNvPr id="0" name=""/>
        <dsp:cNvSpPr/>
      </dsp:nvSpPr>
      <dsp:spPr>
        <a:xfrm>
          <a:off x="4667046" y="3537393"/>
          <a:ext cx="767900" cy="597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chemeClr val="bg1"/>
              </a:solidFill>
            </a:rPr>
            <a:t>是偶数：除以</a:t>
          </a:r>
          <a:r>
            <a:rPr lang="en-US" altLang="zh-CN" sz="1200" kern="1200" dirty="0">
              <a:solidFill>
                <a:schemeClr val="bg1"/>
              </a:solidFill>
            </a:rPr>
            <a:t>2</a:t>
          </a:r>
          <a:endParaRPr lang="zh-CN" altLang="en-US" sz="1200" kern="1200" dirty="0"/>
        </a:p>
      </dsp:txBody>
      <dsp:txXfrm>
        <a:off x="4667046" y="3537393"/>
        <a:ext cx="767900" cy="597322"/>
      </dsp:txXfrm>
    </dsp:sp>
    <dsp:sp modelId="{D1BB19E9-3B46-4985-AF2B-0D8F98BA2CE7}">
      <dsp:nvSpPr>
        <dsp:cNvPr id="0" name=""/>
        <dsp:cNvSpPr/>
      </dsp:nvSpPr>
      <dsp:spPr>
        <a:xfrm>
          <a:off x="4379545" y="4317317"/>
          <a:ext cx="1055816" cy="7390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1</a:t>
          </a:r>
          <a:endParaRPr lang="zh-CN" altLang="en-US" sz="3100" kern="1200" dirty="0"/>
        </a:p>
      </dsp:txBody>
      <dsp:txXfrm>
        <a:off x="4415628" y="4353400"/>
        <a:ext cx="983650" cy="666871"/>
      </dsp:txXfrm>
    </dsp:sp>
    <dsp:sp modelId="{4751E7CD-A152-4523-A925-E7381FB7941F}">
      <dsp:nvSpPr>
        <dsp:cNvPr id="0" name=""/>
        <dsp:cNvSpPr/>
      </dsp:nvSpPr>
      <dsp:spPr>
        <a:xfrm>
          <a:off x="5435361" y="4387801"/>
          <a:ext cx="767900" cy="597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chemeClr val="bg1"/>
              </a:solidFill>
            </a:rPr>
            <a:t>输出“</a:t>
          </a:r>
          <a:r>
            <a:rPr lang="en-US" altLang="zh-CN" sz="1200" kern="1200" dirty="0">
              <a:solidFill>
                <a:schemeClr val="bg1"/>
              </a:solidFill>
            </a:rPr>
            <a:t>END</a:t>
          </a:r>
          <a:r>
            <a:rPr lang="zh-CN" altLang="en-US" sz="1200" kern="1200" dirty="0">
              <a:solidFill>
                <a:schemeClr val="bg1"/>
              </a:solidFill>
            </a:rPr>
            <a:t>”</a:t>
          </a:r>
        </a:p>
      </dsp:txBody>
      <dsp:txXfrm>
        <a:off x="5435361" y="4387801"/>
        <a:ext cx="767900" cy="597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236A-67C9-4B0B-B99E-E6A81011C42B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57D18-222C-4FC5-9BBB-5BF12DBE52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875069" y="4107624"/>
            <a:ext cx="10441859" cy="2298292"/>
            <a:chOff x="875070" y="3532238"/>
            <a:chExt cx="10441859" cy="2298292"/>
          </a:xfrm>
        </p:grpSpPr>
        <p:sp>
          <p:nvSpPr>
            <p:cNvPr id="9" name="矩形 8"/>
            <p:cNvSpPr/>
            <p:nvPr/>
          </p:nvSpPr>
          <p:spPr>
            <a:xfrm>
              <a:off x="875070" y="3532238"/>
              <a:ext cx="10441859" cy="2298292"/>
            </a:xfrm>
            <a:prstGeom prst="rect">
              <a:avLst/>
            </a:prstGeom>
            <a:solidFill>
              <a:srgbClr val="FFC000"/>
            </a:solidFill>
            <a:effectLst>
              <a:glow>
                <a:schemeClr val="accent1"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0"/>
                </a:lnSpc>
              </a:pPr>
              <a:endParaRPr lang="zh-CN" altLang="en-US" sz="3200" b="1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455174" y="5034116"/>
              <a:ext cx="928165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1047198" y="4439902"/>
            <a:ext cx="99181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/>
              <a:t>信息学奥林匹克竞赛</a:t>
            </a:r>
            <a:r>
              <a:rPr lang="en-US" altLang="zh-CN" sz="6000" b="1"/>
              <a:t>C++</a:t>
            </a:r>
            <a:r>
              <a:rPr lang="zh-CN" altLang="en-US" sz="6000" b="1"/>
              <a:t>教程</a:t>
            </a:r>
            <a:endParaRPr lang="zh-CN" altLang="en-US" sz="60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936534" y="1069497"/>
            <a:ext cx="4318931" cy="2761781"/>
            <a:chOff x="3846782" y="1250878"/>
            <a:chExt cx="4318931" cy="27617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785" y="1281749"/>
              <a:ext cx="4318928" cy="273091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7570" y="1250878"/>
              <a:ext cx="1577355" cy="66605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6782" y="1288037"/>
              <a:ext cx="1284031" cy="1284031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9141" y="1495772"/>
              <a:ext cx="686633" cy="434281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875069" y="5823043"/>
            <a:ext cx="29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Feb,2022 ver 0.1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参考代码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880449" y="1144190"/>
            <a:ext cx="6750528" cy="5324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n,s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=0;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&gt;&gt;n;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=1;;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 //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在不知道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的结束值时，可以默认不写条件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s=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s+i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(s&gt;=n){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0;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0; 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596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角谷猜想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2F22BE90-028C-38E9-EC5A-7F4711B8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7" y="678875"/>
            <a:ext cx="10441859" cy="563231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所谓角谷猜想，是指对于任意一个正整数，如果是奇数，则乘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加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，如果是偶数，则除以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，得到的结果再按照上述规则重复处理，最终总能够得到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。如，假定初始整数为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5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，计算过程分别为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16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8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4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程序要求输入一个整数，将经过处理得到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的过程输出来。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一个正整数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N(N &lt;= 2,000,000)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。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从输入整数到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的步骤，每一步为一行，每一步输出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的变化值。最后一行输出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"End"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da-DK" altLang="zh-CN" sz="2000" dirty="0">
                <a:solidFill>
                  <a:srgbClr val="002060"/>
                </a:solidFill>
                <a:latin typeface="+mj-ea"/>
                <a:ea typeface="+mj-ea"/>
              </a:rPr>
              <a:t>16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da-DK" altLang="zh-CN" sz="2000" dirty="0">
                <a:solidFill>
                  <a:srgbClr val="002060"/>
                </a:solidFill>
                <a:latin typeface="+mj-ea"/>
                <a:ea typeface="+mj-ea"/>
              </a:rPr>
              <a:t>8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da-DK" altLang="zh-CN" sz="2000" dirty="0">
                <a:solidFill>
                  <a:srgbClr val="002060"/>
                </a:solidFill>
                <a:latin typeface="+mj-ea"/>
                <a:ea typeface="+mj-ea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da-DK" altLang="zh-CN" sz="2000" dirty="0">
                <a:solidFill>
                  <a:srgbClr val="002060"/>
                </a:solidFill>
                <a:latin typeface="+mj-ea"/>
                <a:ea typeface="+mj-ea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da-DK" altLang="zh-CN" sz="2000" dirty="0">
                <a:solidFill>
                  <a:srgbClr val="002060"/>
                </a:solidFill>
                <a:latin typeface="+mj-ea"/>
                <a:ea typeface="+mj-ea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da-DK" altLang="zh-CN" sz="2000" dirty="0">
                <a:solidFill>
                  <a:srgbClr val="002060"/>
                </a:solidFill>
                <a:latin typeface="+mj-ea"/>
                <a:ea typeface="+mj-ea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8830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题目解析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C399E198-93E2-F67B-B866-9136570674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3015392"/>
              </p:ext>
            </p:extLst>
          </p:nvPr>
        </p:nvGraphicFramePr>
        <p:xfrm>
          <a:off x="1471262" y="968492"/>
          <a:ext cx="6205887" cy="5222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EEA9778D-5D5C-CBC8-6799-C13CD7D0036A}"/>
              </a:ext>
            </a:extLst>
          </p:cNvPr>
          <p:cNvSpPr txBox="1"/>
          <p:nvPr/>
        </p:nvSpPr>
        <p:spPr>
          <a:xfrm>
            <a:off x="7053612" y="2473442"/>
            <a:ext cx="3924301" cy="132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rgbClr val="002060"/>
                </a:solidFill>
              </a:rPr>
              <a:t>以输入样例为例：我们需要在每一次的计算中对上一次的计算结果进行奇偶性判断，根据结果进行不同的运算，直到计算结果为</a:t>
            </a:r>
            <a:r>
              <a:rPr lang="en-US" altLang="zh-CN" sz="1400" b="1" dirty="0">
                <a:solidFill>
                  <a:srgbClr val="002060"/>
                </a:solidFill>
              </a:rPr>
              <a:t>1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14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975217" y="747252"/>
            <a:ext cx="9094757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++.h&gt;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&gt;&gt;n;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while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(n!=1) //n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不等于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的时候执行循环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(n%2!=0) //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如果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是奇数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n=n*3+1;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如果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是偶数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n=n/2;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&lt;&lt;n&lt;&lt;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0;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974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韩信点兵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2F22BE90-028C-38E9-EC5A-7F4711B8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8" y="676418"/>
            <a:ext cx="10441859" cy="3477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韩信带兵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1500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人，死四五百，站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人一排多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人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,5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人一排多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4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人，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7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人一排多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6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人，韩信一口说出士兵数量！求士兵数量。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一个整数，代表士兵数量；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1049</a:t>
            </a:r>
          </a:p>
        </p:txBody>
      </p:sp>
    </p:spTree>
    <p:extLst>
      <p:ext uri="{BB962C8B-B14F-4D97-AF65-F5344CB8AC3E}">
        <p14:creationId xmlns:p14="http://schemas.microsoft.com/office/powerpoint/2010/main" val="352797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题目解析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572E09-50A4-F091-4BBE-F267A6B2B0B8}"/>
              </a:ext>
            </a:extLst>
          </p:cNvPr>
          <p:cNvSpPr txBox="1"/>
          <p:nvPr/>
        </p:nvSpPr>
        <p:spPr>
          <a:xfrm>
            <a:off x="1765863" y="1011557"/>
            <a:ext cx="9951116" cy="5548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</a:rPr>
              <a:t>已知韩信作战前士兵数为</a:t>
            </a:r>
            <a:r>
              <a:rPr lang="en-US" altLang="zh-CN" dirty="0">
                <a:solidFill>
                  <a:schemeClr val="bg2"/>
                </a:solidFill>
                <a:latin typeface="+mn-ea"/>
              </a:rPr>
              <a:t>1500</a:t>
            </a:r>
            <a:r>
              <a:rPr lang="zh-CN" altLang="en-US" dirty="0">
                <a:solidFill>
                  <a:schemeClr val="bg2"/>
                </a:solidFill>
                <a:latin typeface="+mn-ea"/>
              </a:rPr>
              <a:t>，作战过程中死亡</a:t>
            </a:r>
            <a:r>
              <a:rPr lang="en-US" altLang="zh-CN" dirty="0">
                <a:solidFill>
                  <a:schemeClr val="bg2"/>
                </a:solidFill>
                <a:latin typeface="+mn-ea"/>
              </a:rPr>
              <a:t>400~500</a:t>
            </a:r>
            <a:r>
              <a:rPr lang="zh-CN" altLang="en-US" dirty="0">
                <a:solidFill>
                  <a:schemeClr val="bg2"/>
                </a:solidFill>
                <a:latin typeface="+mn-ea"/>
              </a:rPr>
              <a:t>，易得剩余士兵数量</a:t>
            </a:r>
            <a:r>
              <a:rPr lang="en-US" altLang="zh-CN" dirty="0">
                <a:solidFill>
                  <a:schemeClr val="bg2"/>
                </a:solidFill>
                <a:latin typeface="+mn-ea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+mn-ea"/>
              </a:rPr>
              <a:t>为</a:t>
            </a:r>
            <a:endParaRPr lang="en-US" altLang="zh-CN" dirty="0">
              <a:solidFill>
                <a:schemeClr val="bg2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</a:rPr>
              <a:t>							1500-400~1500-500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</a:rPr>
              <a:t>								1100~1000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</a:rPr>
              <a:t>按照不同人数列队的情况，易得</a:t>
            </a:r>
            <a:endParaRPr lang="en-US" altLang="zh-CN" dirty="0">
              <a:solidFill>
                <a:schemeClr val="bg2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</a:rPr>
              <a:t>								n</a:t>
            </a:r>
            <a:r>
              <a:rPr lang="zh-CN" altLang="en-US" dirty="0">
                <a:solidFill>
                  <a:schemeClr val="bg2"/>
                </a:solidFill>
                <a:latin typeface="+mn-ea"/>
              </a:rPr>
              <a:t>除以</a:t>
            </a:r>
            <a:r>
              <a:rPr lang="en-US" altLang="zh-CN" dirty="0">
                <a:solidFill>
                  <a:schemeClr val="bg2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chemeClr val="bg2"/>
                </a:solidFill>
                <a:latin typeface="+mn-ea"/>
              </a:rPr>
              <a:t>余</a:t>
            </a:r>
            <a:r>
              <a:rPr lang="en-US" altLang="zh-CN" dirty="0">
                <a:solidFill>
                  <a:schemeClr val="bg2"/>
                </a:solidFill>
                <a:latin typeface="+mn-ea"/>
              </a:rPr>
              <a:t>2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</a:rPr>
              <a:t>								n</a:t>
            </a:r>
            <a:r>
              <a:rPr lang="zh-CN" altLang="en-US" dirty="0">
                <a:solidFill>
                  <a:schemeClr val="bg2"/>
                </a:solidFill>
                <a:latin typeface="+mn-ea"/>
              </a:rPr>
              <a:t>除以</a:t>
            </a:r>
            <a:r>
              <a:rPr lang="en-US" altLang="zh-CN" dirty="0">
                <a:solidFill>
                  <a:schemeClr val="bg2"/>
                </a:solidFill>
                <a:latin typeface="+mn-ea"/>
              </a:rPr>
              <a:t>5</a:t>
            </a:r>
            <a:r>
              <a:rPr lang="zh-CN" altLang="en-US" dirty="0">
                <a:solidFill>
                  <a:schemeClr val="bg2"/>
                </a:solidFill>
                <a:latin typeface="+mn-ea"/>
              </a:rPr>
              <a:t>余</a:t>
            </a:r>
            <a:r>
              <a:rPr lang="en-US" altLang="zh-CN" dirty="0">
                <a:solidFill>
                  <a:schemeClr val="bg2"/>
                </a:solidFill>
                <a:latin typeface="+mn-ea"/>
              </a:rPr>
              <a:t>4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</a:rPr>
              <a:t>								n</a:t>
            </a:r>
            <a:r>
              <a:rPr lang="zh-CN" altLang="en-US" dirty="0">
                <a:solidFill>
                  <a:schemeClr val="bg2"/>
                </a:solidFill>
                <a:latin typeface="+mn-ea"/>
              </a:rPr>
              <a:t>除以</a:t>
            </a:r>
            <a:r>
              <a:rPr lang="en-US" altLang="zh-CN" dirty="0">
                <a:solidFill>
                  <a:schemeClr val="bg2"/>
                </a:solidFill>
                <a:latin typeface="+mn-ea"/>
              </a:rPr>
              <a:t>7</a:t>
            </a:r>
            <a:r>
              <a:rPr lang="zh-CN" altLang="en-US" dirty="0">
                <a:solidFill>
                  <a:schemeClr val="bg2"/>
                </a:solidFill>
                <a:latin typeface="+mn-ea"/>
              </a:rPr>
              <a:t>余</a:t>
            </a:r>
            <a:r>
              <a:rPr lang="en-US" altLang="zh-CN" dirty="0">
                <a:solidFill>
                  <a:schemeClr val="bg2"/>
                </a:solidFill>
                <a:latin typeface="+mn-ea"/>
              </a:rPr>
              <a:t>6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</a:rPr>
              <a:t>可知程序需要在</a:t>
            </a:r>
            <a:r>
              <a:rPr lang="en-US" altLang="zh-CN" dirty="0">
                <a:solidFill>
                  <a:schemeClr val="bg2"/>
                </a:solidFill>
                <a:latin typeface="+mn-ea"/>
              </a:rPr>
              <a:t>1000~1100</a:t>
            </a:r>
            <a:r>
              <a:rPr lang="zh-CN" altLang="en-US" dirty="0">
                <a:solidFill>
                  <a:schemeClr val="bg2"/>
                </a:solidFill>
                <a:latin typeface="+mn-ea"/>
              </a:rPr>
              <a:t>中找到同时满足以上余数条件的数字。</a:t>
            </a:r>
            <a:endParaRPr lang="en-US" altLang="zh-CN" dirty="0">
              <a:solidFill>
                <a:schemeClr val="bg2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</a:rPr>
              <a:t>我们可以设置循环变量</a:t>
            </a:r>
            <a:r>
              <a:rPr lang="en-US" altLang="zh-CN" dirty="0" err="1">
                <a:solidFill>
                  <a:schemeClr val="bg2"/>
                </a:solidFill>
                <a:latin typeface="+mn-ea"/>
              </a:rPr>
              <a:t>i</a:t>
            </a:r>
            <a:r>
              <a:rPr lang="zh-CN" altLang="en-US" dirty="0">
                <a:solidFill>
                  <a:schemeClr val="bg2"/>
                </a:solidFill>
                <a:latin typeface="+mn-ea"/>
              </a:rPr>
              <a:t>的范围是</a:t>
            </a:r>
            <a:r>
              <a:rPr lang="en-US" altLang="zh-CN" dirty="0">
                <a:solidFill>
                  <a:schemeClr val="bg2"/>
                </a:solidFill>
                <a:latin typeface="+mn-ea"/>
              </a:rPr>
              <a:t>1000~1100</a:t>
            </a:r>
            <a:r>
              <a:rPr lang="zh-CN" altLang="en-US" dirty="0">
                <a:solidFill>
                  <a:schemeClr val="bg2"/>
                </a:solidFill>
                <a:latin typeface="+mn-ea"/>
              </a:rPr>
              <a:t>，逐个数字判断是否满足条件。</a:t>
            </a:r>
            <a:r>
              <a:rPr lang="en-US" altLang="zh-CN" dirty="0">
                <a:solidFill>
                  <a:schemeClr val="bg2"/>
                </a:solidFill>
                <a:latin typeface="+mn-ea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202301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263397" y="1028343"/>
            <a:ext cx="9094757" cy="4801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++.h&gt;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=1000;i&lt;=1100;i++)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(i%3==2&amp;&amp;i%5==4&amp;&amp;i%7==6)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0;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 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0;   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9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余数相同问题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2F22BE90-028C-38E9-EC5A-7F4711B8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8" y="678875"/>
            <a:ext cx="10441859" cy="39703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已知三个正整数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c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。现有一个大于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的整数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，将其作为除数分别除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c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，得到的余数相同。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请问满足上述条件的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的最小值是多少？数据保证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有解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一行，三个不大于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1000000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的正整数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，两个整数之间用一个空格隔开。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一个整数，即满足条件的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的最小值。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300 262 205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4055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参考代码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1623401" y="747252"/>
            <a:ext cx="6617774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</a:t>
            </a:r>
            <a:r>
              <a:rPr lang="en-US" altLang="zh-CN" sz="20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++.h&gt;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a,b,c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&gt;&gt;a&gt;&gt;b&gt;&gt;c;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x=2;   ;x++) //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在不知道</a:t>
            </a:r>
            <a:r>
              <a:rPr lang="en-US" altLang="zh-CN" sz="2000" dirty="0" err="1">
                <a:solidFill>
                  <a:srgbClr val="000000"/>
                </a:solidFill>
                <a:latin typeface="JetBrains Mono" panose="02000009000000000000" pitchFamily="49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JetBrains Mono" panose="02000009000000000000" pitchFamily="49" charset="0"/>
              </a:rPr>
              <a:t>的结束值时可以默认不写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a%x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b%x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&amp;&amp;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b%x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==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c%x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&lt;&lt;x&lt;&lt;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0;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0;   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  <a:endParaRPr lang="en-US" altLang="zh-CN" sz="14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038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知识要点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8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</a:t>
              </a:r>
              <a:r>
                <a:rPr lang="en-US" altLang="zh-CN" sz="3200" b="1">
                  <a:latin typeface="JetBrains Mono ExtraBold" panose="02000009000000000000" pitchFamily="49" charset="0"/>
                  <a:cs typeface="JetBrains Mono ExtraBold" panose="02000009000000000000" pitchFamily="49" charset="0"/>
                </a:rPr>
                <a:t>Steamleader</a:t>
              </a:r>
              <a:endParaRPr lang="zh-CN" altLang="en-US" sz="3200" b="1">
                <a:latin typeface="JetBrains Mono ExtraBold" panose="02000009000000000000" pitchFamily="49" charset="0"/>
                <a:cs typeface="JetBrains Mono ExtraBold" panose="02000009000000000000" pitchFamily="49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976282" y="2281084"/>
            <a:ext cx="8239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</a:rPr>
              <a:t>第十六课</a:t>
            </a:r>
            <a:endParaRPr lang="en-US" altLang="zh-CN" sz="80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for</a:t>
            </a:r>
            <a:r>
              <a:rPr lang="zh-CN" altLang="en-US" sz="8000" b="1" dirty="0">
                <a:solidFill>
                  <a:schemeClr val="bg1"/>
                </a:solidFill>
              </a:rPr>
              <a:t>循环进阶</a:t>
            </a:r>
            <a:endParaRPr lang="en-US" altLang="zh-CN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斐波那契数列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E8E093-8629-85C8-D883-12A513382388}"/>
              </a:ext>
            </a:extLst>
          </p:cNvPr>
          <p:cNvSpPr txBox="1"/>
          <p:nvPr/>
        </p:nvSpPr>
        <p:spPr>
          <a:xfrm>
            <a:off x="1870492" y="1150104"/>
            <a:ext cx="89124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斐波那契数列（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Fibonacci sequence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），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又称黄金分割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数列，因数学家莱昂纳多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·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斐波那契（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Leonardo Fibonacci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）以兔子繁殖为例子而引入，故又称为“兔子数列”，指的是这样一个数列：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34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……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在数学上，斐波那契数列以如下被以递推的方法定义：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		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Helvetica Neue"/>
              </a:rPr>
              <a:t>F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(0)=0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Helvetica Neue"/>
              </a:rPr>
              <a:t>F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(1)=1,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Helvetica Neue"/>
              </a:rPr>
              <a:t>F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(n)=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Helvetica Neue"/>
              </a:rPr>
              <a:t>F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(n - 1)+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Helvetica Neue"/>
              </a:rPr>
              <a:t>F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(n - 2)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Helvetica Neue"/>
              </a:rPr>
              <a:t>n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≥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Helvetica Neue"/>
              </a:rPr>
              <a:t>n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∈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N*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在现代物理、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准晶体结构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、化学等领域，斐波纳契数列都有直接的应用。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0ECBEC-99F5-43FD-31CB-8E1C4EBB5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019" y="3307282"/>
            <a:ext cx="4581097" cy="28942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CBB661-E6AF-CD34-71B5-DA5D7B6E6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223" y="3307282"/>
            <a:ext cx="4199414" cy="302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98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斐波那契数列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3AF5C47-89B7-A987-D530-B6F4DD448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68" y="676418"/>
            <a:ext cx="10441859" cy="3477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斐波那契数列是指这样的数列：第一个数和第二个数都为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，接下来每个数都等于前面两个数之和。编程输入一个正整数 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k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，输出斐波那契数列第 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k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项的值。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一行一个正整数 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k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1≤k≤46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斐波那契数列第 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k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项的值。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10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宋体" pitchFamily="2" charset="-122"/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3602400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斐波那契数列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01C4654C-8328-506C-20FA-0B916DADE750}"/>
              </a:ext>
            </a:extLst>
          </p:cNvPr>
          <p:cNvSpPr/>
          <p:nvPr/>
        </p:nvSpPr>
        <p:spPr>
          <a:xfrm>
            <a:off x="2114907" y="164269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190A71-2CAD-9122-2239-EFC22F72260F}"/>
              </a:ext>
            </a:extLst>
          </p:cNvPr>
          <p:cNvSpPr/>
          <p:nvPr/>
        </p:nvSpPr>
        <p:spPr>
          <a:xfrm>
            <a:off x="3019344" y="1655473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A60BF5-9A47-572C-0E7B-D48C54B7E772}"/>
              </a:ext>
            </a:extLst>
          </p:cNvPr>
          <p:cNvSpPr/>
          <p:nvPr/>
        </p:nvSpPr>
        <p:spPr>
          <a:xfrm>
            <a:off x="3883440" y="164269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421130-7C20-8E7F-5681-BCDD8E0AA6D3}"/>
              </a:ext>
            </a:extLst>
          </p:cNvPr>
          <p:cNvSpPr/>
          <p:nvPr/>
        </p:nvSpPr>
        <p:spPr>
          <a:xfrm>
            <a:off x="4779203" y="1655473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5CFA0E-B268-156B-8073-50945E6FEF84}"/>
              </a:ext>
            </a:extLst>
          </p:cNvPr>
          <p:cNvSpPr/>
          <p:nvPr/>
        </p:nvSpPr>
        <p:spPr>
          <a:xfrm>
            <a:off x="5539624" y="164269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2A47F0-990A-7A2B-B642-A8F244E57621}"/>
              </a:ext>
            </a:extLst>
          </p:cNvPr>
          <p:cNvSpPr/>
          <p:nvPr/>
        </p:nvSpPr>
        <p:spPr>
          <a:xfrm>
            <a:off x="6266286" y="1669807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DAEFAD-08F1-9A47-DE0B-836B3AC1F636}"/>
              </a:ext>
            </a:extLst>
          </p:cNvPr>
          <p:cNvSpPr/>
          <p:nvPr/>
        </p:nvSpPr>
        <p:spPr>
          <a:xfrm>
            <a:off x="6916758" y="164269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13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BF7174-0073-5B34-CB31-AE850B310831}"/>
              </a:ext>
            </a:extLst>
          </p:cNvPr>
          <p:cNvSpPr/>
          <p:nvPr/>
        </p:nvSpPr>
        <p:spPr>
          <a:xfrm>
            <a:off x="7955939" y="166980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21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0CB2256-08C5-FCAA-897B-A4B842D988C2}"/>
              </a:ext>
            </a:extLst>
          </p:cNvPr>
          <p:cNvSpPr/>
          <p:nvPr/>
        </p:nvSpPr>
        <p:spPr>
          <a:xfrm>
            <a:off x="8995120" y="1698655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34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73D8AAD-6E7E-400E-B48A-0E0667C1B794}"/>
              </a:ext>
            </a:extLst>
          </p:cNvPr>
          <p:cNvCxnSpPr>
            <a:stCxn id="7" idx="2"/>
          </p:cNvCxnSpPr>
          <p:nvPr/>
        </p:nvCxnSpPr>
        <p:spPr>
          <a:xfrm>
            <a:off x="2382769" y="2566029"/>
            <a:ext cx="380210" cy="300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8D5E7F2-36C2-1935-0D03-5BB29D6F1929}"/>
              </a:ext>
            </a:extLst>
          </p:cNvPr>
          <p:cNvCxnSpPr>
            <a:stCxn id="8" idx="2"/>
          </p:cNvCxnSpPr>
          <p:nvPr/>
        </p:nvCxnSpPr>
        <p:spPr>
          <a:xfrm flipH="1">
            <a:off x="2762979" y="2578803"/>
            <a:ext cx="524227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22">
            <a:extLst>
              <a:ext uri="{FF2B5EF4-FFF2-40B4-BE49-F238E27FC236}">
                <a16:creationId xmlns:a16="http://schemas.microsoft.com/office/drawing/2014/main" id="{77AE6CAB-97AA-7555-F2C6-E9DF92E6ED2E}"/>
              </a:ext>
            </a:extLst>
          </p:cNvPr>
          <p:cNvCxnSpPr>
            <a:endCxn id="9" idx="2"/>
          </p:cNvCxnSpPr>
          <p:nvPr/>
        </p:nvCxnSpPr>
        <p:spPr>
          <a:xfrm flipV="1">
            <a:off x="2762979" y="2566029"/>
            <a:ext cx="1388323" cy="30080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8545B9A-D69B-7DA0-31D2-E754575A02DC}"/>
              </a:ext>
            </a:extLst>
          </p:cNvPr>
          <p:cNvCxnSpPr>
            <a:stCxn id="8" idx="0"/>
          </p:cNvCxnSpPr>
          <p:nvPr/>
        </p:nvCxnSpPr>
        <p:spPr>
          <a:xfrm flipV="1">
            <a:off x="3287206" y="1354667"/>
            <a:ext cx="483885" cy="300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ADFCC41-6187-D0A2-C9B2-D3B5B81F4FAF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3771091" y="1354667"/>
            <a:ext cx="380211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30">
            <a:extLst>
              <a:ext uri="{FF2B5EF4-FFF2-40B4-BE49-F238E27FC236}">
                <a16:creationId xmlns:a16="http://schemas.microsoft.com/office/drawing/2014/main" id="{22A65573-A793-C25C-C2AD-D39C1BE60289}"/>
              </a:ext>
            </a:extLst>
          </p:cNvPr>
          <p:cNvCxnSpPr>
            <a:endCxn id="10" idx="0"/>
          </p:cNvCxnSpPr>
          <p:nvPr/>
        </p:nvCxnSpPr>
        <p:spPr>
          <a:xfrm>
            <a:off x="3771091" y="1354667"/>
            <a:ext cx="1275974" cy="30080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90E7208-12FF-28EE-C9E1-A96259FF68DB}"/>
              </a:ext>
            </a:extLst>
          </p:cNvPr>
          <p:cNvCxnSpPr/>
          <p:nvPr/>
        </p:nvCxnSpPr>
        <p:spPr>
          <a:xfrm>
            <a:off x="4347310" y="2593137"/>
            <a:ext cx="190105" cy="590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CC9D1A5-EEAE-F48F-5250-CF1BC9FC858B}"/>
              </a:ext>
            </a:extLst>
          </p:cNvPr>
          <p:cNvCxnSpPr>
            <a:stCxn id="10" idx="2"/>
          </p:cNvCxnSpPr>
          <p:nvPr/>
        </p:nvCxnSpPr>
        <p:spPr>
          <a:xfrm flipH="1">
            <a:off x="4537415" y="2578803"/>
            <a:ext cx="509650" cy="604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33">
            <a:extLst>
              <a:ext uri="{FF2B5EF4-FFF2-40B4-BE49-F238E27FC236}">
                <a16:creationId xmlns:a16="http://schemas.microsoft.com/office/drawing/2014/main" id="{1684C873-60E6-9D4A-8587-EA7EAD4A5224}"/>
              </a:ext>
            </a:extLst>
          </p:cNvPr>
          <p:cNvCxnSpPr>
            <a:endCxn id="11" idx="2"/>
          </p:cNvCxnSpPr>
          <p:nvPr/>
        </p:nvCxnSpPr>
        <p:spPr>
          <a:xfrm flipV="1">
            <a:off x="4537415" y="2566029"/>
            <a:ext cx="1270071" cy="61768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06457CF-52BA-9F75-E2D7-487D0C6A7587}"/>
              </a:ext>
            </a:extLst>
          </p:cNvPr>
          <p:cNvCxnSpPr/>
          <p:nvPr/>
        </p:nvCxnSpPr>
        <p:spPr>
          <a:xfrm flipV="1">
            <a:off x="4963560" y="1507067"/>
            <a:ext cx="483885" cy="300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7C727CA-20A2-EBD7-2580-CBF7501F2680}"/>
              </a:ext>
            </a:extLst>
          </p:cNvPr>
          <p:cNvCxnSpPr/>
          <p:nvPr/>
        </p:nvCxnSpPr>
        <p:spPr>
          <a:xfrm flipH="1" flipV="1">
            <a:off x="5447445" y="1507067"/>
            <a:ext cx="38021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41">
            <a:extLst>
              <a:ext uri="{FF2B5EF4-FFF2-40B4-BE49-F238E27FC236}">
                <a16:creationId xmlns:a16="http://schemas.microsoft.com/office/drawing/2014/main" id="{680A953E-57E7-4FC3-FFB2-9F9ADA3456FE}"/>
              </a:ext>
            </a:extLst>
          </p:cNvPr>
          <p:cNvCxnSpPr/>
          <p:nvPr/>
        </p:nvCxnSpPr>
        <p:spPr>
          <a:xfrm>
            <a:off x="5447445" y="1507067"/>
            <a:ext cx="1086702" cy="300806"/>
          </a:xfrm>
          <a:prstGeom prst="curvedConnector3">
            <a:avLst>
              <a:gd name="adj1" fmla="val 940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5CD813F-17E3-7E1C-85BA-3D7F674ED221}"/>
              </a:ext>
            </a:extLst>
          </p:cNvPr>
          <p:cNvCxnSpPr/>
          <p:nvPr/>
        </p:nvCxnSpPr>
        <p:spPr>
          <a:xfrm>
            <a:off x="5818982" y="2434787"/>
            <a:ext cx="380210" cy="300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03F6094-5CC1-0D0D-28A5-C69FE85C7D30}"/>
              </a:ext>
            </a:extLst>
          </p:cNvPr>
          <p:cNvCxnSpPr/>
          <p:nvPr/>
        </p:nvCxnSpPr>
        <p:spPr>
          <a:xfrm flipH="1">
            <a:off x="6199192" y="2447561"/>
            <a:ext cx="524227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50">
            <a:extLst>
              <a:ext uri="{FF2B5EF4-FFF2-40B4-BE49-F238E27FC236}">
                <a16:creationId xmlns:a16="http://schemas.microsoft.com/office/drawing/2014/main" id="{295F6677-B834-A9C3-D3C0-6041E04609B6}"/>
              </a:ext>
            </a:extLst>
          </p:cNvPr>
          <p:cNvCxnSpPr/>
          <p:nvPr/>
        </p:nvCxnSpPr>
        <p:spPr>
          <a:xfrm flipV="1">
            <a:off x="6199192" y="2434787"/>
            <a:ext cx="1388323" cy="30080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7E26007-7001-A717-3861-527223C77824}"/>
              </a:ext>
            </a:extLst>
          </p:cNvPr>
          <p:cNvCxnSpPr/>
          <p:nvPr/>
        </p:nvCxnSpPr>
        <p:spPr>
          <a:xfrm flipV="1">
            <a:off x="6619744" y="1557917"/>
            <a:ext cx="483885" cy="300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014CC6B-0929-BE56-B98E-EE15759B0752}"/>
              </a:ext>
            </a:extLst>
          </p:cNvPr>
          <p:cNvCxnSpPr/>
          <p:nvPr/>
        </p:nvCxnSpPr>
        <p:spPr>
          <a:xfrm flipH="1" flipV="1">
            <a:off x="7103629" y="1557917"/>
            <a:ext cx="380211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53">
            <a:extLst>
              <a:ext uri="{FF2B5EF4-FFF2-40B4-BE49-F238E27FC236}">
                <a16:creationId xmlns:a16="http://schemas.microsoft.com/office/drawing/2014/main" id="{AF643B2B-3548-46F2-D5B1-227858A6957A}"/>
              </a:ext>
            </a:extLst>
          </p:cNvPr>
          <p:cNvCxnSpPr/>
          <p:nvPr/>
        </p:nvCxnSpPr>
        <p:spPr>
          <a:xfrm>
            <a:off x="7103629" y="1557917"/>
            <a:ext cx="1275974" cy="30080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C59DD53-36FB-2747-A2F2-9206571ED53A}"/>
              </a:ext>
            </a:extLst>
          </p:cNvPr>
          <p:cNvCxnSpPr/>
          <p:nvPr/>
        </p:nvCxnSpPr>
        <p:spPr>
          <a:xfrm>
            <a:off x="7731531" y="2710045"/>
            <a:ext cx="380210" cy="300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CB8DC1D-503C-1DA1-4179-D255A3D66D5A}"/>
              </a:ext>
            </a:extLst>
          </p:cNvPr>
          <p:cNvCxnSpPr/>
          <p:nvPr/>
        </p:nvCxnSpPr>
        <p:spPr>
          <a:xfrm flipH="1">
            <a:off x="8111741" y="2722819"/>
            <a:ext cx="524227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56">
            <a:extLst>
              <a:ext uri="{FF2B5EF4-FFF2-40B4-BE49-F238E27FC236}">
                <a16:creationId xmlns:a16="http://schemas.microsoft.com/office/drawing/2014/main" id="{F38F3103-0A4A-3706-936B-95A9B78A6C1F}"/>
              </a:ext>
            </a:extLst>
          </p:cNvPr>
          <p:cNvCxnSpPr/>
          <p:nvPr/>
        </p:nvCxnSpPr>
        <p:spPr>
          <a:xfrm flipV="1">
            <a:off x="8111741" y="2710045"/>
            <a:ext cx="1388323" cy="30080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8085D53E-3632-9796-FCDA-60B60C765B1B}"/>
              </a:ext>
            </a:extLst>
          </p:cNvPr>
          <p:cNvSpPr/>
          <p:nvPr/>
        </p:nvSpPr>
        <p:spPr>
          <a:xfrm>
            <a:off x="2552802" y="3821022"/>
            <a:ext cx="33444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3200" dirty="0">
                <a:solidFill>
                  <a:srgbClr val="002060"/>
                </a:solidFill>
              </a:rPr>
              <a:t>a3=a1+a2</a:t>
            </a:r>
          </a:p>
          <a:p>
            <a:r>
              <a:rPr lang="pt-BR" altLang="zh-CN" sz="3200" dirty="0">
                <a:solidFill>
                  <a:srgbClr val="002060"/>
                </a:solidFill>
              </a:rPr>
              <a:t>a4=a2+a3</a:t>
            </a:r>
          </a:p>
          <a:p>
            <a:r>
              <a:rPr lang="pt-BR" altLang="zh-CN" sz="3200" dirty="0">
                <a:solidFill>
                  <a:srgbClr val="002060"/>
                </a:solidFill>
              </a:rPr>
              <a:t>a5=a3+a4</a:t>
            </a:r>
          </a:p>
          <a:p>
            <a:r>
              <a:rPr lang="pt-BR" altLang="zh-CN" sz="3200" dirty="0">
                <a:solidFill>
                  <a:srgbClr val="002060"/>
                </a:solidFill>
              </a:rPr>
              <a:t>a6=a4+a5</a:t>
            </a:r>
          </a:p>
          <a:p>
            <a:r>
              <a:rPr lang="pt-BR" altLang="zh-CN" sz="3200" dirty="0">
                <a:solidFill>
                  <a:srgbClr val="002060"/>
                </a:solidFill>
              </a:rPr>
              <a:t>a7=a5+a6</a:t>
            </a:r>
          </a:p>
          <a:p>
            <a:r>
              <a:rPr lang="pt-BR" altLang="zh-CN" sz="3200" dirty="0">
                <a:solidFill>
                  <a:srgbClr val="002060"/>
                </a:solidFill>
              </a:rPr>
              <a:t>......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1CCBE32-C311-4037-8C5F-F3583048993B}"/>
              </a:ext>
            </a:extLst>
          </p:cNvPr>
          <p:cNvSpPr/>
          <p:nvPr/>
        </p:nvSpPr>
        <p:spPr>
          <a:xfrm>
            <a:off x="5649526" y="4064106"/>
            <a:ext cx="61826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获取输入的数据，确定输出数列的第</a:t>
            </a:r>
            <a:r>
              <a:rPr lang="en-US" altLang="zh-CN" sz="2000" dirty="0">
                <a:solidFill>
                  <a:srgbClr val="002060"/>
                </a:solidFill>
              </a:rPr>
              <a:t>k</a:t>
            </a:r>
            <a:r>
              <a:rPr lang="zh-CN" altLang="en-US" sz="2000" dirty="0">
                <a:solidFill>
                  <a:srgbClr val="002060"/>
                </a:solidFill>
              </a:rPr>
              <a:t>个值</a:t>
            </a:r>
            <a:endParaRPr lang="en-US" altLang="zh-CN" sz="2000" dirty="0">
              <a:solidFill>
                <a:srgbClr val="002060"/>
              </a:solidFill>
            </a:endParaRPr>
          </a:p>
          <a:p>
            <a:r>
              <a:rPr lang="en-US" altLang="zh-CN" sz="2000" dirty="0">
                <a:solidFill>
                  <a:srgbClr val="002060"/>
                </a:solidFill>
              </a:rPr>
              <a:t>for(3</a:t>
            </a:r>
            <a:r>
              <a:rPr lang="zh-CN" altLang="en-US" sz="2000" dirty="0">
                <a:solidFill>
                  <a:srgbClr val="002060"/>
                </a:solidFill>
              </a:rPr>
              <a:t>到</a:t>
            </a:r>
            <a:r>
              <a:rPr lang="en-US" altLang="zh-CN" sz="2000" dirty="0">
                <a:solidFill>
                  <a:srgbClr val="002060"/>
                </a:solidFill>
              </a:rPr>
              <a:t>k</a:t>
            </a:r>
            <a:r>
              <a:rPr lang="zh-CN" altLang="en-US" sz="2000" dirty="0">
                <a:solidFill>
                  <a:srgbClr val="002060"/>
                </a:solidFill>
              </a:rPr>
              <a:t>循环）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     </a:t>
            </a:r>
            <a:r>
              <a:rPr lang="zh-CN" altLang="en-US" sz="2000" dirty="0">
                <a:solidFill>
                  <a:srgbClr val="002060"/>
                </a:solidFill>
              </a:rPr>
              <a:t>获取第</a:t>
            </a:r>
            <a:r>
              <a:rPr lang="en-US" altLang="zh-CN" sz="2000" dirty="0" err="1">
                <a:solidFill>
                  <a:srgbClr val="002060"/>
                </a:solidFill>
              </a:rPr>
              <a:t>i</a:t>
            </a:r>
            <a:r>
              <a:rPr lang="zh-CN" altLang="en-US" sz="2000" dirty="0">
                <a:solidFill>
                  <a:srgbClr val="002060"/>
                </a:solidFill>
              </a:rPr>
              <a:t>个值</a:t>
            </a:r>
            <a:r>
              <a:rPr lang="en-US" altLang="zh-CN" sz="2000" dirty="0">
                <a:solidFill>
                  <a:srgbClr val="002060"/>
                </a:solidFill>
              </a:rPr>
              <a:t>k3=k1+k2;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     </a:t>
            </a:r>
            <a:r>
              <a:rPr lang="zh-CN" altLang="en-US" sz="2000" dirty="0">
                <a:solidFill>
                  <a:srgbClr val="002060"/>
                </a:solidFill>
              </a:rPr>
              <a:t>为下次循环做准备</a:t>
            </a:r>
            <a:r>
              <a:rPr lang="en-US" altLang="zh-CN" sz="2000" dirty="0">
                <a:solidFill>
                  <a:srgbClr val="002060"/>
                </a:solidFill>
              </a:rPr>
              <a:t>k1</a:t>
            </a:r>
            <a:r>
              <a:rPr lang="zh-CN" altLang="en-US" sz="2000" dirty="0">
                <a:solidFill>
                  <a:srgbClr val="002060"/>
                </a:solidFill>
              </a:rPr>
              <a:t>为原来的</a:t>
            </a:r>
            <a:r>
              <a:rPr lang="en-US" altLang="zh-CN" sz="2000" dirty="0">
                <a:solidFill>
                  <a:srgbClr val="002060"/>
                </a:solidFill>
              </a:rPr>
              <a:t>k2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                                         k2</a:t>
            </a:r>
            <a:r>
              <a:rPr lang="zh-CN" altLang="en-US" sz="2000" dirty="0">
                <a:solidFill>
                  <a:srgbClr val="002060"/>
                </a:solidFill>
              </a:rPr>
              <a:t>为新生成的</a:t>
            </a:r>
            <a:r>
              <a:rPr lang="en-US" altLang="zh-CN" sz="2000" dirty="0">
                <a:solidFill>
                  <a:srgbClr val="002060"/>
                </a:solidFill>
              </a:rPr>
              <a:t>k3</a:t>
            </a:r>
            <a:endParaRPr lang="zh-CN" altLang="en-US" sz="2000" dirty="0">
              <a:solidFill>
                <a:srgbClr val="002060"/>
              </a:solidFill>
            </a:endParaRPr>
          </a:p>
          <a:p>
            <a:r>
              <a:rPr lang="zh-CN" altLang="en-US" sz="2000" dirty="0">
                <a:solidFill>
                  <a:srgbClr val="002060"/>
                </a:solidFill>
              </a:rPr>
              <a:t>输出第</a:t>
            </a:r>
            <a:r>
              <a:rPr lang="en-US" altLang="zh-CN" sz="2000" dirty="0">
                <a:solidFill>
                  <a:srgbClr val="002060"/>
                </a:solidFill>
              </a:rPr>
              <a:t>k</a:t>
            </a:r>
            <a:r>
              <a:rPr lang="zh-CN" altLang="en-US" sz="2000" dirty="0">
                <a:solidFill>
                  <a:srgbClr val="002060"/>
                </a:solidFill>
              </a:rPr>
              <a:t>个值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BF829CF-D646-F004-3838-9924A2068664}"/>
              </a:ext>
            </a:extLst>
          </p:cNvPr>
          <p:cNvSpPr/>
          <p:nvPr/>
        </p:nvSpPr>
        <p:spPr>
          <a:xfrm>
            <a:off x="2162692" y="3096613"/>
            <a:ext cx="78021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1  2  3  4  5  6  7   8   9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2326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斐波那契数列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1E607C11-B117-FB27-74BE-B19CC107A1D7}"/>
              </a:ext>
            </a:extLst>
          </p:cNvPr>
          <p:cNvSpPr/>
          <p:nvPr/>
        </p:nvSpPr>
        <p:spPr>
          <a:xfrm>
            <a:off x="4043421" y="874860"/>
            <a:ext cx="415323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定义变量</a:t>
            </a:r>
            <a:r>
              <a:rPr lang="en-US" altLang="zh-CN" dirty="0">
                <a:solidFill>
                  <a:srgbClr val="002060"/>
                </a:solidFill>
              </a:rPr>
              <a:t>k,k1,k2,k3</a:t>
            </a:r>
            <a:r>
              <a:rPr lang="zh-CN" altLang="en-US" dirty="0">
                <a:solidFill>
                  <a:srgbClr val="002060"/>
                </a:solidFill>
              </a:rPr>
              <a:t>，记录数列个数，连续的三个数列的值</a:t>
            </a:r>
          </a:p>
        </p:txBody>
      </p:sp>
      <p:sp>
        <p:nvSpPr>
          <p:cNvPr id="42" name="流程图: 决策 41">
            <a:extLst>
              <a:ext uri="{FF2B5EF4-FFF2-40B4-BE49-F238E27FC236}">
                <a16:creationId xmlns:a16="http://schemas.microsoft.com/office/drawing/2014/main" id="{48550EC9-772A-90FB-B357-C9329122A9E8}"/>
              </a:ext>
            </a:extLst>
          </p:cNvPr>
          <p:cNvSpPr/>
          <p:nvPr/>
        </p:nvSpPr>
        <p:spPr>
          <a:xfrm>
            <a:off x="4874067" y="3111754"/>
            <a:ext cx="2491942" cy="36004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&lt;=k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CAE7254-7D99-D781-C7A0-4F3CCDC8896A}"/>
              </a:ext>
            </a:extLst>
          </p:cNvPr>
          <p:cNvSpPr/>
          <p:nvPr/>
        </p:nvSpPr>
        <p:spPr>
          <a:xfrm>
            <a:off x="4493148" y="1779606"/>
            <a:ext cx="3253781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获取输入的数列个数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5796FE5-8C77-E790-0B0E-884570C733CE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6120039" y="1450924"/>
            <a:ext cx="0" cy="32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7C7A5CD-1607-001D-449F-B27FECD64D05}"/>
              </a:ext>
            </a:extLst>
          </p:cNvPr>
          <p:cNvCxnSpPr>
            <a:stCxn id="50" idx="2"/>
            <a:endCxn id="42" idx="0"/>
          </p:cNvCxnSpPr>
          <p:nvPr/>
        </p:nvCxnSpPr>
        <p:spPr>
          <a:xfrm>
            <a:off x="6120038" y="2783072"/>
            <a:ext cx="0" cy="32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F15A761-11E0-FD26-0061-0400B20BF8A2}"/>
              </a:ext>
            </a:extLst>
          </p:cNvPr>
          <p:cNvCxnSpPr>
            <a:stCxn id="42" idx="2"/>
            <a:endCxn id="47" idx="0"/>
          </p:cNvCxnSpPr>
          <p:nvPr/>
        </p:nvCxnSpPr>
        <p:spPr>
          <a:xfrm>
            <a:off x="6120038" y="3471794"/>
            <a:ext cx="0" cy="6262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520D43BF-335E-870E-7476-B4AA201A9D36}"/>
              </a:ext>
            </a:extLst>
          </p:cNvPr>
          <p:cNvSpPr/>
          <p:nvPr/>
        </p:nvSpPr>
        <p:spPr>
          <a:xfrm>
            <a:off x="4539294" y="4098023"/>
            <a:ext cx="3161487" cy="3302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计算</a:t>
            </a:r>
            <a:r>
              <a:rPr lang="en-US" altLang="zh-CN" dirty="0">
                <a:solidFill>
                  <a:srgbClr val="002060"/>
                </a:solidFill>
              </a:rPr>
              <a:t>k3</a:t>
            </a:r>
            <a:r>
              <a:rPr lang="zh-CN" altLang="en-US" dirty="0">
                <a:solidFill>
                  <a:srgbClr val="002060"/>
                </a:solidFill>
              </a:rPr>
              <a:t>的值，</a:t>
            </a:r>
            <a:r>
              <a:rPr lang="en-US" altLang="zh-CN" dirty="0">
                <a:solidFill>
                  <a:srgbClr val="002060"/>
                </a:solidFill>
              </a:rPr>
              <a:t>k3=k1+k2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68EFAED-6636-C35D-F5D4-AC56D358B9C2}"/>
              </a:ext>
            </a:extLst>
          </p:cNvPr>
          <p:cNvSpPr/>
          <p:nvPr/>
        </p:nvSpPr>
        <p:spPr>
          <a:xfrm>
            <a:off x="5004463" y="3473557"/>
            <a:ext cx="532552" cy="36933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是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70F81A5-A6EA-3C0A-1648-7F3E390DC88C}"/>
              </a:ext>
            </a:extLst>
          </p:cNvPr>
          <p:cNvSpPr/>
          <p:nvPr/>
        </p:nvSpPr>
        <p:spPr>
          <a:xfrm>
            <a:off x="6916757" y="3482845"/>
            <a:ext cx="532552" cy="36933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否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DEC1773-A2AA-1B94-F96D-618712AB946D}"/>
              </a:ext>
            </a:extLst>
          </p:cNvPr>
          <p:cNvSpPr/>
          <p:nvPr/>
        </p:nvSpPr>
        <p:spPr>
          <a:xfrm>
            <a:off x="3886200" y="2423032"/>
            <a:ext cx="4467676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初始化</a:t>
            </a:r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zh-CN" altLang="en-US" dirty="0">
                <a:solidFill>
                  <a:srgbClr val="002060"/>
                </a:solidFill>
              </a:rPr>
              <a:t>的值为</a:t>
            </a:r>
            <a:r>
              <a:rPr lang="en-US" altLang="zh-CN" dirty="0">
                <a:solidFill>
                  <a:srgbClr val="002060"/>
                </a:solidFill>
              </a:rPr>
              <a:t>3</a:t>
            </a:r>
            <a:r>
              <a:rPr lang="zh-CN" altLang="en-US" dirty="0">
                <a:solidFill>
                  <a:srgbClr val="002060"/>
                </a:solidFill>
              </a:rPr>
              <a:t>，</a:t>
            </a:r>
            <a:r>
              <a:rPr lang="en-US" altLang="zh-CN" dirty="0">
                <a:solidFill>
                  <a:srgbClr val="002060"/>
                </a:solidFill>
              </a:rPr>
              <a:t>k1,k2</a:t>
            </a:r>
            <a:r>
              <a:rPr lang="zh-CN" altLang="en-US" dirty="0">
                <a:solidFill>
                  <a:srgbClr val="002060"/>
                </a:solidFill>
              </a:rPr>
              <a:t>初始为</a:t>
            </a:r>
            <a:r>
              <a:rPr lang="en-US" altLang="zh-CN" dirty="0">
                <a:solidFill>
                  <a:srgbClr val="002060"/>
                </a:solidFill>
              </a:rPr>
              <a:t>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36C6506-1BA0-0BF4-8A1A-0F8CDC61C34D}"/>
              </a:ext>
            </a:extLst>
          </p:cNvPr>
          <p:cNvCxnSpPr>
            <a:stCxn id="43" idx="2"/>
            <a:endCxn id="50" idx="0"/>
          </p:cNvCxnSpPr>
          <p:nvPr/>
        </p:nvCxnSpPr>
        <p:spPr>
          <a:xfrm flipH="1">
            <a:off x="6120038" y="2139646"/>
            <a:ext cx="1" cy="2833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3949D20D-C6ED-6F80-A04E-7F897D9C709C}"/>
              </a:ext>
            </a:extLst>
          </p:cNvPr>
          <p:cNvSpPr/>
          <p:nvPr/>
        </p:nvSpPr>
        <p:spPr>
          <a:xfrm>
            <a:off x="4445587" y="6197153"/>
            <a:ext cx="3216175" cy="3240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输出</a:t>
            </a:r>
            <a:r>
              <a:rPr lang="en-US" altLang="zh-CN" dirty="0">
                <a:solidFill>
                  <a:srgbClr val="002060"/>
                </a:solidFill>
              </a:rPr>
              <a:t>k3</a:t>
            </a:r>
            <a:r>
              <a:rPr lang="zh-CN" altLang="en-US" dirty="0">
                <a:solidFill>
                  <a:srgbClr val="002060"/>
                </a:solidFill>
              </a:rPr>
              <a:t>的值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DF24600-FF27-1646-30F6-105AC897430E}"/>
              </a:ext>
            </a:extLst>
          </p:cNvPr>
          <p:cNvSpPr/>
          <p:nvPr/>
        </p:nvSpPr>
        <p:spPr>
          <a:xfrm>
            <a:off x="4720716" y="4943312"/>
            <a:ext cx="2676734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k1</a:t>
            </a:r>
            <a:r>
              <a:rPr lang="zh-CN" altLang="en-US" dirty="0">
                <a:solidFill>
                  <a:srgbClr val="002060"/>
                </a:solidFill>
              </a:rPr>
              <a:t>为</a:t>
            </a:r>
            <a:r>
              <a:rPr lang="en-US" altLang="zh-CN" dirty="0">
                <a:solidFill>
                  <a:srgbClr val="002060"/>
                </a:solidFill>
              </a:rPr>
              <a:t>k2</a:t>
            </a:r>
            <a:r>
              <a:rPr lang="zh-CN" altLang="en-US" dirty="0">
                <a:solidFill>
                  <a:srgbClr val="002060"/>
                </a:solidFill>
              </a:rPr>
              <a:t>的值</a:t>
            </a:r>
            <a:endParaRPr lang="en-US" altLang="zh-CN" dirty="0">
              <a:solidFill>
                <a:srgbClr val="002060"/>
              </a:solidFill>
            </a:endParaRPr>
          </a:p>
          <a:p>
            <a:pPr algn="ctr"/>
            <a:r>
              <a:rPr lang="en-US" altLang="zh-CN" dirty="0">
                <a:solidFill>
                  <a:srgbClr val="002060"/>
                </a:solidFill>
              </a:rPr>
              <a:t>k2</a:t>
            </a:r>
            <a:r>
              <a:rPr lang="zh-CN" altLang="en-US" dirty="0">
                <a:solidFill>
                  <a:srgbClr val="002060"/>
                </a:solidFill>
              </a:rPr>
              <a:t>为</a:t>
            </a:r>
            <a:r>
              <a:rPr lang="en-US" altLang="zh-CN" dirty="0">
                <a:solidFill>
                  <a:srgbClr val="002060"/>
                </a:solidFill>
              </a:rPr>
              <a:t>k3</a:t>
            </a:r>
            <a:r>
              <a:rPr lang="zh-CN" altLang="en-US" dirty="0">
                <a:solidFill>
                  <a:srgbClr val="002060"/>
                </a:solidFill>
              </a:rPr>
              <a:t>的值</a:t>
            </a:r>
          </a:p>
        </p:txBody>
      </p:sp>
      <p:cxnSp>
        <p:nvCxnSpPr>
          <p:cNvPr id="54" name="肘形连接符 63">
            <a:extLst>
              <a:ext uri="{FF2B5EF4-FFF2-40B4-BE49-F238E27FC236}">
                <a16:creationId xmlns:a16="http://schemas.microsoft.com/office/drawing/2014/main" id="{B8B576BB-0785-5692-1C75-3F990700DEA4}"/>
              </a:ext>
            </a:extLst>
          </p:cNvPr>
          <p:cNvCxnSpPr>
            <a:stCxn id="42" idx="3"/>
            <a:endCxn id="52" idx="0"/>
          </p:cNvCxnSpPr>
          <p:nvPr/>
        </p:nvCxnSpPr>
        <p:spPr>
          <a:xfrm flipH="1">
            <a:off x="6053675" y="3291774"/>
            <a:ext cx="1312334" cy="2905379"/>
          </a:xfrm>
          <a:prstGeom prst="bentConnector4">
            <a:avLst>
              <a:gd name="adj1" fmla="val -80843"/>
              <a:gd name="adj2" fmla="val 902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标注 3">
            <a:extLst>
              <a:ext uri="{FF2B5EF4-FFF2-40B4-BE49-F238E27FC236}">
                <a16:creationId xmlns:a16="http://schemas.microsoft.com/office/drawing/2014/main" id="{7AD930FA-FE5A-9270-2C30-471CA88A9538}"/>
              </a:ext>
            </a:extLst>
          </p:cNvPr>
          <p:cNvSpPr/>
          <p:nvPr/>
        </p:nvSpPr>
        <p:spPr>
          <a:xfrm>
            <a:off x="875068" y="3510523"/>
            <a:ext cx="2433126" cy="548770"/>
          </a:xfrm>
          <a:prstGeom prst="wedgeRoundRectCallout">
            <a:avLst>
              <a:gd name="adj1" fmla="val 100224"/>
              <a:gd name="adj2" fmla="val 268786"/>
              <a:gd name="adj3" fmla="val 16667"/>
            </a:avLst>
          </a:prstGeom>
          <a:noFill/>
          <a:ln w="28575">
            <a:solidFill>
              <a:srgbClr val="0A2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准备下一次循环的值</a:t>
            </a:r>
            <a:endParaRPr lang="en-US" altLang="zh-CN" dirty="0">
              <a:solidFill>
                <a:srgbClr val="002060"/>
              </a:solidFill>
            </a:endParaRPr>
          </a:p>
          <a:p>
            <a:pPr algn="ctr"/>
            <a:r>
              <a:rPr lang="zh-CN" altLang="en-US" dirty="0">
                <a:solidFill>
                  <a:srgbClr val="002060"/>
                </a:solidFill>
              </a:rPr>
              <a:t>迭代输出</a:t>
            </a:r>
          </a:p>
        </p:txBody>
      </p:sp>
      <p:cxnSp>
        <p:nvCxnSpPr>
          <p:cNvPr id="56" name="肘形连接符 19">
            <a:extLst>
              <a:ext uri="{FF2B5EF4-FFF2-40B4-BE49-F238E27FC236}">
                <a16:creationId xmlns:a16="http://schemas.microsoft.com/office/drawing/2014/main" id="{82DCD0B6-6998-BE8B-C275-CC0405F67506}"/>
              </a:ext>
            </a:extLst>
          </p:cNvPr>
          <p:cNvCxnSpPr>
            <a:stCxn id="53" idx="2"/>
            <a:endCxn id="42" idx="1"/>
          </p:cNvCxnSpPr>
          <p:nvPr/>
        </p:nvCxnSpPr>
        <p:spPr>
          <a:xfrm rot="5400000" flipH="1">
            <a:off x="4352774" y="3813067"/>
            <a:ext cx="2227602" cy="1185016"/>
          </a:xfrm>
          <a:prstGeom prst="bentConnector4">
            <a:avLst>
              <a:gd name="adj1" fmla="val -10262"/>
              <a:gd name="adj2" fmla="val 1876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263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参考代码</a:t>
              </a:r>
              <a:endParaRPr lang="en-US" altLang="zh-CN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C14759-7AC5-3634-A76E-5C1A40A0873B}"/>
              </a:ext>
            </a:extLst>
          </p:cNvPr>
          <p:cNvSpPr txBox="1"/>
          <p:nvPr/>
        </p:nvSpPr>
        <p:spPr>
          <a:xfrm>
            <a:off x="2133354" y="961669"/>
            <a:ext cx="6617774" cy="4524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++.h&gt;</a:t>
            </a:r>
            <a:endParaRPr lang="en-US" altLang="zh-CN" sz="16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long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long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n,k1,k2,k3;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&gt;&gt;n;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k1=1;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k2=1;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=3;i&lt;=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n;i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k3=k1+k2;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k1=k2; 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k2=k3;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&lt;&lt;k3&lt;&lt;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0;   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616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学习目标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4230538" y="1338638"/>
            <a:ext cx="5423123" cy="3256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rgbClr val="002060"/>
                </a:solidFill>
              </a:rPr>
              <a:t>循环内的条件语句</a:t>
            </a:r>
            <a:endParaRPr lang="en-US" altLang="zh-CN" sz="3600" b="1" dirty="0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3600" b="1" dirty="0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return</a:t>
            </a:r>
            <a:r>
              <a:rPr lang="zh-CN" altLang="en-US" sz="3600" b="1" dirty="0">
                <a:solidFill>
                  <a:srgbClr val="00206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语句</a:t>
            </a:r>
            <a:endParaRPr lang="en-US" altLang="zh-CN" sz="3600" b="1" dirty="0">
              <a:solidFill>
                <a:srgbClr val="00206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rgbClr val="002060"/>
                </a:solidFill>
              </a:rPr>
              <a:t>斐波那契数列</a:t>
            </a:r>
            <a:endParaRPr lang="en-US" altLang="zh-CN" sz="3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知识要点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循环内的条件语句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572E09-50A4-F091-4BBE-F267A6B2B0B8}"/>
              </a:ext>
            </a:extLst>
          </p:cNvPr>
          <p:cNvSpPr txBox="1"/>
          <p:nvPr/>
        </p:nvSpPr>
        <p:spPr>
          <a:xfrm>
            <a:off x="1144718" y="1303944"/>
            <a:ext cx="4951282" cy="3674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+mn-ea"/>
              </a:rPr>
              <a:t>在循环内的条件语句能够更精确得控制循环体内语句的执行，例如在每一次循环时判断计算目标是否完成，特定变量的数值是否达到要求，是否对循环变量进行不同的运算等。</a:t>
            </a:r>
            <a:endParaRPr lang="en-US" altLang="zh-CN" sz="2400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623383-5B52-08BA-5979-4F9D3FA4641A}"/>
              </a:ext>
            </a:extLst>
          </p:cNvPr>
          <p:cNvSpPr txBox="1"/>
          <p:nvPr/>
        </p:nvSpPr>
        <p:spPr>
          <a:xfrm>
            <a:off x="6365647" y="1409722"/>
            <a:ext cx="4951282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&lt;bits/stdc++.h&gt;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;i&lt;=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n;i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++){</a:t>
            </a:r>
          </a:p>
          <a:p>
            <a:endParaRPr lang="en-US" altLang="zh-CN" sz="2000" dirty="0">
              <a:solidFill>
                <a:srgbClr val="0000FF"/>
              </a:solidFill>
              <a:latin typeface="JetBrains Mono" panose="02000009000000000000" pitchFamily="49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		if</a:t>
            </a:r>
            <a:r>
              <a:rPr lang="en-US" altLang="zh-CN" sz="2000" b="0" dirty="0">
                <a:solidFill>
                  <a:schemeClr val="bg1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zh-CN" altLang="en-US" sz="2000" b="0" dirty="0">
                <a:solidFill>
                  <a:schemeClr val="bg1"/>
                </a:solidFill>
                <a:effectLst/>
                <a:latin typeface="JetBrains Mono" panose="02000009000000000000" pitchFamily="49" charset="0"/>
              </a:rPr>
              <a:t>条件</a:t>
            </a:r>
            <a:r>
              <a:rPr lang="en-US" altLang="zh-CN" sz="2000" b="0" dirty="0">
                <a:solidFill>
                  <a:schemeClr val="bg1"/>
                </a:solidFill>
                <a:effectLst/>
                <a:latin typeface="JetBrains Mono" panose="02000009000000000000" pitchFamily="49" charset="0"/>
              </a:rPr>
              <a:t>){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JetBrains Mono" panose="02000009000000000000" pitchFamily="49" charset="0"/>
              </a:rPr>
              <a:t>				</a:t>
            </a:r>
            <a:r>
              <a:rPr lang="zh-CN" altLang="en-US" sz="2000" dirty="0">
                <a:solidFill>
                  <a:schemeClr val="bg1"/>
                </a:solidFill>
                <a:latin typeface="JetBrains Mono" panose="02000009000000000000" pitchFamily="49" charset="0"/>
              </a:rPr>
              <a:t>分支语句</a:t>
            </a:r>
            <a:r>
              <a:rPr lang="en-US" altLang="zh-CN" sz="2000" dirty="0">
                <a:solidFill>
                  <a:schemeClr val="bg1"/>
                </a:solidFill>
                <a:latin typeface="JetBrains Mono" panose="02000009000000000000" pitchFamily="49" charset="0"/>
              </a:rPr>
              <a:t>	</a:t>
            </a:r>
          </a:p>
          <a:p>
            <a:r>
              <a:rPr lang="en-US" altLang="zh-CN" sz="2000" b="0" dirty="0">
                <a:solidFill>
                  <a:schemeClr val="bg1"/>
                </a:solidFill>
                <a:effectLst/>
                <a:latin typeface="JetBrains Mono" panose="02000009000000000000" pitchFamily="49" charset="0"/>
              </a:rPr>
              <a:t>		}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JetBrains Mono" panose="02000009000000000000" pitchFamily="49" charset="0"/>
              </a:rPr>
              <a:t>   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 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308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 dirty="0"/>
                <a:t>return</a:t>
              </a:r>
              <a:r>
                <a:rPr lang="zh-CN" altLang="en-US" sz="3200" b="1" dirty="0"/>
                <a:t>语句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>
            <a:extLst>
              <a:ext uri="{FF2B5EF4-FFF2-40B4-BE49-F238E27FC236}">
                <a16:creationId xmlns:a16="http://schemas.microsoft.com/office/drawing/2014/main" id="{43DD5995-F66D-1F4B-B130-26488AAC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7FEDE7F-00F5-69CC-78B5-257250E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CF44D6-DBB7-749A-5964-61546D57BB21}"/>
              </a:ext>
            </a:extLst>
          </p:cNvPr>
          <p:cNvSpPr txBox="1"/>
          <p:nvPr/>
        </p:nvSpPr>
        <p:spPr>
          <a:xfrm>
            <a:off x="1199160" y="864881"/>
            <a:ext cx="9793677" cy="220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在</a:t>
            </a:r>
            <a:r>
              <a:rPr lang="en-US" altLang="zh-CN" sz="2400" dirty="0">
                <a:solidFill>
                  <a:srgbClr val="002060"/>
                </a:solidFill>
              </a:rPr>
              <a:t>main()</a:t>
            </a:r>
            <a:r>
              <a:rPr lang="zh-CN" altLang="en-US" sz="2400" dirty="0">
                <a:solidFill>
                  <a:srgbClr val="002060"/>
                </a:solidFill>
              </a:rPr>
              <a:t>函数中碰到</a:t>
            </a:r>
            <a:r>
              <a:rPr lang="en-US" altLang="zh-CN" sz="2400" dirty="0">
                <a:solidFill>
                  <a:srgbClr val="002060"/>
                </a:solidFill>
              </a:rPr>
              <a:t>return</a:t>
            </a:r>
            <a:r>
              <a:rPr lang="zh-CN" altLang="en-US" sz="2400" dirty="0">
                <a:solidFill>
                  <a:srgbClr val="002060"/>
                </a:solidFill>
              </a:rPr>
              <a:t>语句，那么整个程序就会停止，退出程序的执行。下面的密码校验程序在输入正确后，就执行了</a:t>
            </a:r>
            <a:r>
              <a:rPr lang="en-US" altLang="zh-CN" sz="2400" dirty="0">
                <a:solidFill>
                  <a:srgbClr val="002060"/>
                </a:solidFill>
              </a:rPr>
              <a:t>return</a:t>
            </a:r>
            <a:r>
              <a:rPr lang="zh-CN" altLang="en-US" sz="2400" dirty="0">
                <a:solidFill>
                  <a:srgbClr val="002060"/>
                </a:solidFill>
              </a:rPr>
              <a:t>语句，退出了程序。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50F099-E62B-3E28-A336-3E60596AC2AB}"/>
              </a:ext>
            </a:extLst>
          </p:cNvPr>
          <p:cNvSpPr txBox="1"/>
          <p:nvPr/>
        </p:nvSpPr>
        <p:spPr>
          <a:xfrm>
            <a:off x="3627635" y="2886850"/>
            <a:ext cx="610391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while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(1)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a,b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&gt;&gt;a&gt;&gt;b;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(a==123&amp;&amp;b==456)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		 	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sz="20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账号密码正确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sz="2000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		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0;//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程序退出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endParaRPr lang="en-US" altLang="zh-CN" sz="20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sz="20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账号密码错误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      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课堂练习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最小</a:t>
              </a:r>
              <a:r>
                <a:rPr lang="en-US" altLang="zh-CN" sz="3200" b="1" dirty="0" err="1"/>
                <a:t>i</a:t>
              </a:r>
              <a:r>
                <a:rPr lang="zh-CN" altLang="en-US" sz="3200" b="1" dirty="0"/>
                <a:t>值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068" y="703979"/>
                <a:ext cx="10441859" cy="406265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题目描述：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对于给定的自然数</a:t>
                </a:r>
                <a:r>
                  <a:rPr lang="en-US" altLang="zh-CN" sz="20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n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，求使</a:t>
                </a:r>
                <a:r>
                  <a:rPr lang="en-US" altLang="zh-CN" sz="20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1+2+3+4+5+……+</a:t>
                </a:r>
                <a:r>
                  <a:rPr lang="en-US" altLang="zh-CN" sz="2000" dirty="0" err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i</a:t>
                </a:r>
                <a:r>
                  <a:rPr lang="en-US" altLang="zh-CN" sz="20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&gt;=n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成立的最小</a:t>
                </a:r>
                <a:r>
                  <a:rPr lang="en-US" altLang="zh-CN" sz="2000" dirty="0" err="1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i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值</a:t>
                </a:r>
                <a:endParaRPr lang="zh-CN" altLang="en-US" sz="2400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输入格式: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+mj-ea"/>
                    <a:ea typeface="+mj-ea"/>
                  </a:rPr>
                  <a:t>一行，一个正整数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𝑛</m:t>
                    </m:r>
                  </m:oMath>
                </a14:m>
                <a:endParaRPr lang="en-US" altLang="zh-CN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输出格式</a:t>
                </a:r>
                <a:r>
                  <a:rPr lang="en-US" altLang="zh-CN" sz="20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dirty="0">
                    <a:solidFill>
                      <a:srgbClr val="002060"/>
                    </a:solidFill>
                    <a:latin typeface="+mj-ea"/>
                    <a:ea typeface="+mj-ea"/>
                  </a:rPr>
                  <a:t>一行，一个正整数</a:t>
                </a:r>
                <a:r>
                  <a:rPr lang="en-US" altLang="zh-CN" sz="2800" dirty="0" err="1">
                    <a:solidFill>
                      <a:srgbClr val="002060"/>
                    </a:solidFill>
                    <a:latin typeface="+mj-ea"/>
                    <a:ea typeface="+mj-ea"/>
                  </a:rPr>
                  <a:t>i</a:t>
                </a:r>
                <a:endParaRPr lang="en-US" altLang="zh-CN" sz="2000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输入样例：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dirty="0">
                    <a:solidFill>
                      <a:srgbClr val="002060"/>
                    </a:solidFill>
                  </a:rPr>
                  <a:t>10</a:t>
                </a:r>
                <a:endParaRPr lang="en-US" altLang="zh-CN" sz="2000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输出样例：</a:t>
                </a:r>
                <a:endParaRPr lang="en-US" altLang="zh-CN" sz="20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+mj-ea"/>
                    <a:ea typeface="+mj-ea"/>
                  </a:rPr>
                  <a:t>4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000" dirty="0">
                  <a:solidFill>
                    <a:schemeClr val="bg2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1800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F22BE90-028C-38E9-EC5A-7F4711B84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068" y="703979"/>
                <a:ext cx="10441859" cy="4062651"/>
              </a:xfrm>
              <a:prstGeom prst="rect">
                <a:avLst/>
              </a:prstGeom>
              <a:blipFill>
                <a:blip r:embed="rId3"/>
                <a:stretch>
                  <a:fillRect l="-643" t="-3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55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题目解析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D760F16-4817-28CE-8A27-55F85D54BAB2}"/>
              </a:ext>
            </a:extLst>
          </p:cNvPr>
          <p:cNvSpPr txBox="1"/>
          <p:nvPr/>
        </p:nvSpPr>
        <p:spPr>
          <a:xfrm>
            <a:off x="1745672" y="1371000"/>
            <a:ext cx="6103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1+2+3+4+5+……+</a:t>
            </a:r>
            <a:r>
              <a:rPr lang="en-US" altLang="zh-CN" sz="2800" dirty="0" err="1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&gt;=n</a:t>
            </a:r>
            <a:endParaRPr lang="zh-CN" altLang="en-US" sz="2800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6432D8B6-3650-335B-370C-507280064689}"/>
              </a:ext>
            </a:extLst>
          </p:cNvPr>
          <p:cNvSpPr/>
          <p:nvPr/>
        </p:nvSpPr>
        <p:spPr>
          <a:xfrm rot="16200000">
            <a:off x="3328115" y="454284"/>
            <a:ext cx="290839" cy="3170711"/>
          </a:xfrm>
          <a:prstGeom prst="leftBrace">
            <a:avLst>
              <a:gd name="adj1" fmla="val 8333"/>
              <a:gd name="adj2" fmla="val 5220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4138BA-5AC2-AD96-CB15-F7174C61380C}"/>
              </a:ext>
            </a:extLst>
          </p:cNvPr>
          <p:cNvSpPr txBox="1"/>
          <p:nvPr/>
        </p:nvSpPr>
        <p:spPr>
          <a:xfrm>
            <a:off x="1745672" y="3568642"/>
            <a:ext cx="8339348" cy="222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dirty="0">
                <a:solidFill>
                  <a:srgbClr val="002060"/>
                </a:solidFill>
                <a:latin typeface="+mn-ea"/>
              </a:rPr>
              <a:t>程序需要计算出满足该不等式的最小</a:t>
            </a:r>
            <a:r>
              <a:rPr lang="en-US" altLang="zh-CN" dirty="0" err="1">
                <a:solidFill>
                  <a:srgbClr val="002060"/>
                </a:solidFill>
                <a:latin typeface="+mn-ea"/>
              </a:rPr>
              <a:t>i</a:t>
            </a:r>
            <a:r>
              <a:rPr lang="zh-CN" altLang="en-US" dirty="0">
                <a:solidFill>
                  <a:srgbClr val="002060"/>
                </a:solidFill>
                <a:latin typeface="+mn-ea"/>
              </a:rPr>
              <a:t>的数值，我们观察到不等式左边是我们熟悉的求</a:t>
            </a:r>
            <a:r>
              <a:rPr lang="en-US" altLang="zh-CN" dirty="0">
                <a:solidFill>
                  <a:srgbClr val="002060"/>
                </a:solidFill>
                <a:latin typeface="+mn-ea"/>
              </a:rPr>
              <a:t>1~i</a:t>
            </a:r>
            <a:r>
              <a:rPr lang="zh-CN" altLang="en-US" dirty="0">
                <a:solidFill>
                  <a:srgbClr val="002060"/>
                </a:solidFill>
                <a:latin typeface="+mn-ea"/>
              </a:rPr>
              <a:t>的数列求和计算，但是我们不知道</a:t>
            </a:r>
            <a:r>
              <a:rPr lang="en-US" altLang="zh-CN" dirty="0" err="1">
                <a:solidFill>
                  <a:srgbClr val="002060"/>
                </a:solidFill>
                <a:latin typeface="+mn-ea"/>
              </a:rPr>
              <a:t>i</a:t>
            </a:r>
            <a:r>
              <a:rPr lang="zh-CN" altLang="en-US" dirty="0">
                <a:solidFill>
                  <a:srgbClr val="002060"/>
                </a:solidFill>
                <a:latin typeface="+mn-ea"/>
              </a:rPr>
              <a:t>的具体结束数值，所以在每一次循环求和之后我们需要将数列和与</a:t>
            </a:r>
            <a:r>
              <a:rPr lang="en-US" altLang="zh-CN" dirty="0">
                <a:solidFill>
                  <a:srgbClr val="002060"/>
                </a:solidFill>
                <a:latin typeface="+mn-ea"/>
              </a:rPr>
              <a:t>n</a:t>
            </a:r>
            <a:r>
              <a:rPr lang="zh-CN" altLang="en-US" dirty="0">
                <a:solidFill>
                  <a:srgbClr val="002060"/>
                </a:solidFill>
                <a:latin typeface="+mn-ea"/>
              </a:rPr>
              <a:t>做比较，进行判断，直到满足条件就将</a:t>
            </a:r>
            <a:r>
              <a:rPr lang="en-US" altLang="zh-CN" dirty="0" err="1">
                <a:solidFill>
                  <a:srgbClr val="002060"/>
                </a:solidFill>
                <a:latin typeface="+mn-ea"/>
              </a:rPr>
              <a:t>i</a:t>
            </a:r>
            <a:r>
              <a:rPr lang="zh-CN" altLang="en-US" dirty="0">
                <a:solidFill>
                  <a:srgbClr val="002060"/>
                </a:solidFill>
                <a:latin typeface="+mn-ea"/>
              </a:rPr>
              <a:t>的数值输出并退出程序。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98B922-65C5-43D6-0E06-18578350819B}"/>
              </a:ext>
            </a:extLst>
          </p:cNvPr>
          <p:cNvSpPr txBox="1"/>
          <p:nvPr/>
        </p:nvSpPr>
        <p:spPr>
          <a:xfrm>
            <a:off x="2909456" y="2121614"/>
            <a:ext cx="2553195" cy="72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 b="1" dirty="0">
                <a:solidFill>
                  <a:srgbClr val="002060"/>
                </a:solidFill>
              </a:rPr>
              <a:t>数列求和</a:t>
            </a:r>
          </a:p>
        </p:txBody>
      </p:sp>
    </p:spTree>
    <p:extLst>
      <p:ext uri="{BB962C8B-B14F-4D97-AF65-F5344CB8AC3E}">
        <p14:creationId xmlns:p14="http://schemas.microsoft.com/office/powerpoint/2010/main" val="3340691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JjM2Y0ODkwNjc1MDRiMDczYjkxN2Y3MWM1YmI1OW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200000"/>
          </a:lnSpc>
          <a:defRPr sz="3600" b="1" smtClean="0">
            <a:solidFill>
              <a:srgbClr val="00206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33243</TotalTime>
  <Words>1827</Words>
  <Application>Microsoft Office PowerPoint</Application>
  <PresentationFormat>宽屏</PresentationFormat>
  <Paragraphs>271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Helvetica Neue</vt:lpstr>
      <vt:lpstr>等线</vt:lpstr>
      <vt:lpstr>黑体</vt:lpstr>
      <vt:lpstr>微软雅黑</vt:lpstr>
      <vt:lpstr>Arial</vt:lpstr>
      <vt:lpstr>Cambria Math</vt:lpstr>
      <vt:lpstr>Consolas</vt:lpstr>
      <vt:lpstr>JetBrains Mono</vt:lpstr>
      <vt:lpstr>JetBrains Mono ExtraBold</vt:lpstr>
      <vt:lpstr>JetBrains Mono Medium</vt:lpstr>
      <vt:lpstr>Wingdings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liolau</dc:creator>
  <cp:lastModifiedBy>洋</cp:lastModifiedBy>
  <cp:revision>124</cp:revision>
  <dcterms:created xsi:type="dcterms:W3CDTF">2022-02-13T07:09:00Z</dcterms:created>
  <dcterms:modified xsi:type="dcterms:W3CDTF">2022-07-19T01:49:51Z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72DB0CBBA3424477B3997E3FC869B96E</vt:lpwstr>
  </property>
  <property fmtid="{D5CDD505-2E9C-101B-9397-08002B2CF9AE}" pid="3" name="KSOProductBuildVer">
    <vt:lpwstr>2052-11.1.0.11636</vt:lpwstr>
  </property>
</Properties>
</file>