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61" r:id="rId3"/>
    <p:sldId id="556" r:id="rId4"/>
    <p:sldId id="513" r:id="rId5"/>
    <p:sldId id="562" r:id="rId6"/>
    <p:sldId id="563" r:id="rId7"/>
    <p:sldId id="564" r:id="rId8"/>
    <p:sldId id="565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429" autoAdjust="0"/>
  </p:normalViewPr>
  <p:slideViewPr>
    <p:cSldViewPr>
      <p:cViewPr varScale="1">
        <p:scale>
          <a:sx n="78" d="100"/>
          <a:sy n="78" d="100"/>
        </p:scale>
        <p:origin x="-1507" y="-77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" y="759470"/>
            <a:ext cx="877125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个正整数，数字范围在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1~10000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之间，请你将这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个数字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从大到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输入：第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一行是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第二行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：所有整数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从高到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后的结果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87 84 91 90 99 95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输出样例：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99 95 91 90 87 84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23"/>
          <p:cNvGrpSpPr/>
          <p:nvPr/>
        </p:nvGrpSpPr>
        <p:grpSpPr bwMode="auto">
          <a:xfrm>
            <a:off x="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从大到小输出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一个萝卜一个坑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836712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从键盘输入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0~9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的数，然后输出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0~9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中那些没有出现过的数，按照从小到大的顺序输出。</a:t>
            </a:r>
            <a:endParaRPr lang="en-US" altLang="zh-CN" sz="28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sz="28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2 5 2 1 8</a:t>
            </a:r>
            <a:endParaRPr lang="en-US" altLang="zh-CN" sz="28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0 3 4 6 7 9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小哼买书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765210"/>
            <a:ext cx="878363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学校要建立一个图书角，小哼让每个同学写出一个自己最想要的书的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号，当然好书会有很多同学喜欢，这样会收集到很多重复的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号，小哼需要去掉其中重复的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号，即每个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号只能保留一个。然后把这些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号从小到大排序，请协助小哼完成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去重</a:t>
            </a: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与“排序”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的工作。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行，第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行为一个正整数，表示有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个同学参与调查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个用空格隔开的正整数，为每本图书的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号（假设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号在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1~1000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】</a:t>
            </a: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行，为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个用空格隔开的正整数，为从小到大已排好序的需要购买的图书的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ISBN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号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20 40 32 67 40 20 89 300 400 15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15 20 32 40 67 89 300 400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30944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明明的随机数  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NOIP 2006 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普及组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715918"/>
            <a:ext cx="878497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明明想在学校中请一些同学一起做一项问卷调查，为了实验的客观性，他先用计算机生成了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之间的随机整数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(N≤100)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，对于其中重复的数字，只保留一个，把其余相同的数去掉，不同的数对应着不同的学生的学号。然后再把这些数从小到大排序，按照排好的顺序去找同学做调查。请你协助明明完成“去重”与“排序”的工作。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输入输出格式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输入有两行，第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个正整数，表示所生成的随机数的个数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个用空格隔开的正整数，为所产生的随机数。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输出也是两行，第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，表示不相同的随机数的个数。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个用空格隔开的正整数，为从小到大排好序的不相同的随机数。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20 40 32 67 40 20 89 300 400 15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15 20 32 40 67 89 300 400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709342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出现次数超过一半的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数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519" y="764704"/>
            <a:ext cx="8784977" cy="575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给出一个含有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0 &lt; n &lt;= 1000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）个整数的数组，请找出其中出现次数超过一半的数。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数组中的数大于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-50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且小于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第一行包含一个整数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，表示数组大小；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第二行包含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个整数，分别是数组中的每个元素，相邻两个元素之间用单个空格隔开。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如果存在这样的数，输出这个数；否则输出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1 2 2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44624"/>
            <a:ext cx="860559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统计字符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数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23527" y="764704"/>
            <a:ext cx="856895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给定一个由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a-z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个字符组成的字符串，统计其中哪个字符出现的次数最多。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输入包含一行，一个字符串，长度不超过</a:t>
            </a: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输出一行，包括出现次数最多的字符和该字符出现的次数，中间以一个空格分开。如果有多个字符出现的次数相同且最多，那么输出</a:t>
            </a:r>
            <a:r>
              <a:rPr lang="en-US" altLang="zh-CN" sz="28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码最小的那一个字符</a:t>
            </a: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abbccc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c 3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71120"/>
            <a:ext cx="766948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找第一个只出现一次的字符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4637" y="854457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给定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一个只包含小写字母的字符串，请你找到第一个仅出现一次的字符。如果没有，输出no。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输入: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    一个字符串，长度小于100000。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输出: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    输出第一个仅出现一次的字符，若没有则输出no。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样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:            样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abcabd                    c</a:t>
            </a:r>
            <a:endParaRPr lang="en-US" altLang="zh-CN" sz="28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样例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:            样</a:t>
            </a:r>
            <a:r>
              <a:rPr lang="zh-CN" altLang="en-US" sz="2800" dirty="0">
                <a:solidFill>
                  <a:srgbClr val="002060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2800" dirty="0" err="1" smtClean="0">
                <a:solidFill>
                  <a:srgbClr val="002060"/>
                </a:solidFill>
                <a:ea typeface="黑体" panose="02010609060101010101" pitchFamily="49" charset="-122"/>
              </a:rPr>
              <a:t>db</a:t>
            </a:r>
            <a:r>
              <a:rPr lang="zh-CN" altLang="en-US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cab                    </a:t>
            </a:r>
            <a:r>
              <a:rPr lang="en-US" altLang="zh-CN" sz="2800" dirty="0" smtClean="0">
                <a:solidFill>
                  <a:srgbClr val="002060"/>
                </a:solidFill>
                <a:ea typeface="黑体" panose="02010609060101010101" pitchFamily="49" charset="-122"/>
              </a:rPr>
              <a:t>d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b7b7d3c8-f9c3-4174-a19c-698199b51d28"/>
  <p:tag name="COMMONDATA" val="eyJoZGlkIjoiMzkyYzk3ZjQ2MmY2N2M4ZDU4MDVlNmVlZTY5YTQ2Z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演示</Application>
  <PresentationFormat>全屏显示(4:3)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黑体</vt:lpstr>
      <vt:lpstr>FrutigerNext LT Regular</vt:lpstr>
      <vt:lpstr>Calibri</vt:lpstr>
      <vt:lpstr>华文细黑</vt:lpstr>
      <vt:lpstr>Times New Roman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鲁 廿一</cp:lastModifiedBy>
  <cp:revision>640</cp:revision>
  <dcterms:created xsi:type="dcterms:W3CDTF">2019-05-24T09:46:00Z</dcterms:created>
  <dcterms:modified xsi:type="dcterms:W3CDTF">2023-06-10T03:27:09Z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86CBFB627B424C93A3812BB4F53BC287_12</vt:lpwstr>
  </property>
</Properties>
</file>