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591" r:id="rId3"/>
    <p:sldId id="564" r:id="rId4"/>
    <p:sldId id="565" r:id="rId5"/>
    <p:sldId id="592" r:id="rId6"/>
    <p:sldId id="5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1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CD79-F70A-4877-BE6D-7E45C16DF8D1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A353C-6C7E-4928-908D-4BF1A0354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四舍五入保留小数点的方法讲解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50D162-5550-497A-8E7C-B1F79DE0E6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03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50D162-5550-497A-8E7C-B1F79DE0E6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36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B3E04-EC66-42BA-E443-71EC26206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A373C-A5BD-669B-77BD-65C8AD587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0CFA4-7FCF-7382-8E5B-7D753426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C60B-2A38-4E1B-B855-107C1DD37D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17977-7B75-1C1E-8702-1080992D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C69D7-AE7C-9E48-822F-B62524A4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4C3C-CABD-4D6B-A507-2F776F5F7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8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BB4BA-0419-5E8F-D727-553185B2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CC5178-5EB4-D5E0-4286-6A57E9139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1AF82-C197-A771-7474-A3AEAC4B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C60B-2A38-4E1B-B855-107C1DD37D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1AA19-102B-44A9-0C9A-D036BBD9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E1BE9-8F87-7B9A-C81C-1E9F962D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4C3C-CABD-4D6B-A507-2F776F5F7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57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7545AC-D1D0-8F6D-6995-AFFCBD9AD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E894AE-8F31-3E1C-DC19-CB63B82DA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45171-77E3-939A-4773-40590A30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C60B-2A38-4E1B-B855-107C1DD37D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138E4-C4DF-C795-B693-2431001A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8E880-D447-CCE2-610A-E00A6F77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4C3C-CABD-4D6B-A507-2F776F5F7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2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98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93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64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9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96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73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95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3E01C-572E-E408-6707-343832A8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9DD7E-6A45-6261-A6FE-3DCD18FA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02F42-9231-DCE2-8DA5-AD301639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C60B-2A38-4E1B-B855-107C1DD37D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07B76-323E-07F3-DAD5-D8747756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40EB9-BB83-A1B5-6EEF-5E3EC8D3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4C3C-CABD-4D6B-A507-2F776F5F7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03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67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98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37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1AEE7-80C0-3E3F-8199-56717A3F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FB039-F724-717E-3241-1F8C42A6F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617CF-5DCA-E376-0E2D-37A16E64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C60B-2A38-4E1B-B855-107C1DD37D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B6C43-EE36-54F1-5D8C-7BAC663E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56EE4-D4D3-8B9A-7A51-C0195343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4C3C-CABD-4D6B-A507-2F776F5F7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7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5528D-CAB9-A037-7545-60E1E568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2657E-47CA-2A92-10BC-AC2EE6B12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31AB62-0441-D436-CC3C-8EDF7CD71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3759E-EE77-A472-CE1A-9BBD8D24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C60B-2A38-4E1B-B855-107C1DD37D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4DB4F-23C3-2E45-3AFB-AEE3801E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02B96D-369C-0C91-67B6-C0DD9F07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4C3C-CABD-4D6B-A507-2F776F5F7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26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3C7F9-FF68-4F43-ACEE-DAF2E21C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7C02C-746D-BBDD-7E17-EFB316708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121C4D-B8D8-B929-6D2C-8778D5FFD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CEC21E-51E9-BB48-A980-E467DEE8A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617F34-7793-86EA-959E-E910D4EC9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B0A248-C3A1-A37D-3269-872630A0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C60B-2A38-4E1B-B855-107C1DD37D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A03551-098F-F9EC-826A-F7DF0793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C2234D-49F2-53FB-91B4-6E0A4A37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4C3C-CABD-4D6B-A507-2F776F5F7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05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B8A05-4C98-74D2-6555-6C7E3F48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2E17B7-57DE-0187-8D1A-A2CC72BF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C60B-2A38-4E1B-B855-107C1DD37D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7DB938-3525-0BB6-8BEE-FC38CB6A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8E8A08-E75A-15C7-9F85-976D48EA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4C3C-CABD-4D6B-A507-2F776F5F7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03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1A973C-EF28-3A83-5528-96A49A51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C60B-2A38-4E1B-B855-107C1DD37D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016021-069C-8F53-E652-98D92538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5EA1E5-8AAE-C7CB-30CC-82764425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4C3C-CABD-4D6B-A507-2F776F5F7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14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B43C7-3917-8505-6F0C-9F96E293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DC908-9F10-9100-E9F3-5B74F287C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C44E54-E677-37CA-2FB0-527279251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2B0C3A-6C90-9EA3-FC81-BEB32272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C60B-2A38-4E1B-B855-107C1DD37D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1BF26-7E92-E1FA-E65A-3B4EF40F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9C4DEF-D4E7-F7E3-7C20-33A44204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4C3C-CABD-4D6B-A507-2F776F5F7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8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C31D8-5915-A13A-8A6D-135F70B1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7B850D-8574-DA65-A596-8B905EEF3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EE0F3B-6358-9BBA-8E88-10696BB96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B5CA7B-E55D-BD8B-F1F9-80CC7916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C60B-2A38-4E1B-B855-107C1DD37D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E4D82-93EA-61B5-241A-61FB308E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4E42ED-3740-4015-E7FA-6612517D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4C3C-CABD-4D6B-A507-2F776F5F7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0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D51A97-A6D8-1FFD-353B-6023F9BA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25AAAB-54E6-71E7-0EDA-56E2A4F7E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0F4E6-12CB-A273-E218-0B4E1AA4E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C60B-2A38-4E1B-B855-107C1DD37D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5C9EE-5FF9-0486-EFF7-47D9CAEBE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B9474-196A-DD17-F9C8-EA64362EF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64C3C-CABD-4D6B-A507-2F776F5F7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1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13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DBBDE-A206-D86E-DC81-7D8C0410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2286000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B42C0B-E8BB-BD68-70F0-A35345B05810}"/>
              </a:ext>
            </a:extLst>
          </p:cNvPr>
          <p:cNvSpPr txBox="1"/>
          <p:nvPr/>
        </p:nvSpPr>
        <p:spPr>
          <a:xfrm flipH="1">
            <a:off x="3935760" y="3717033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程序写多少都可以交，起码排序能写出来吧</a:t>
            </a:r>
            <a:b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</a:b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不会的地方用注释注明</a:t>
            </a:r>
          </a:p>
        </p:txBody>
      </p:sp>
    </p:spTree>
    <p:extLst>
      <p:ext uri="{BB962C8B-B14F-4D97-AF65-F5344CB8AC3E}">
        <p14:creationId xmlns:p14="http://schemas.microsoft.com/office/powerpoint/2010/main" val="275363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152400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666875" y="71121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求中位数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08150" y="830318"/>
            <a:ext cx="878363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对于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个数把他们高低排序后，正中间的就是这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个数的中位数。如果正中间的数有两个，则取这两个数的平均值作为中位数。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个数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(1&lt;=n&lt;=100000)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，求这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个数的中位数。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第一行，整数的个数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n(1&lt;=n&lt;=100000)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第二行，用空格隔开的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个整数。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一行，这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个数的中位数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保留两位小数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样例输入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3 1 8 6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样例输出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4.50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84032" y="4154304"/>
            <a:ext cx="29340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Calibri"/>
                <a:ea typeface="黑体" panose="02010609060101010101" pitchFamily="49" charset="-122"/>
              </a:rPr>
              <a:t>样例输入</a:t>
            </a:r>
            <a:r>
              <a:rPr lang="en-US" altLang="zh-CN" sz="2400" dirty="0">
                <a:solidFill>
                  <a:srgbClr val="002060"/>
                </a:solidFill>
                <a:latin typeface="Calibri"/>
                <a:ea typeface="黑体" panose="02010609060101010101" pitchFamily="49" charset="-122"/>
              </a:rPr>
              <a:t>2</a:t>
            </a:r>
            <a:endParaRPr lang="zh-CN" altLang="en-US" sz="2400" dirty="0">
              <a:solidFill>
                <a:srgbClr val="002060"/>
              </a:solidFill>
              <a:latin typeface="Calibri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2060"/>
                </a:solidFill>
                <a:latin typeface="Calibri"/>
                <a:ea typeface="黑体" panose="02010609060101010101" pitchFamily="49" charset="-122"/>
              </a:rPr>
              <a:t>5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2060"/>
                </a:solidFill>
                <a:latin typeface="Calibri"/>
                <a:ea typeface="黑体" panose="02010609060101010101" pitchFamily="49" charset="-122"/>
              </a:rPr>
              <a:t>3 1 2 5 4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Calibri"/>
                <a:ea typeface="黑体" panose="02010609060101010101" pitchFamily="49" charset="-122"/>
              </a:rPr>
              <a:t>样例输出</a:t>
            </a:r>
            <a:r>
              <a:rPr lang="en-US" altLang="zh-CN" sz="2400" dirty="0">
                <a:solidFill>
                  <a:srgbClr val="002060"/>
                </a:solidFill>
                <a:latin typeface="Calibri"/>
                <a:ea typeface="黑体" panose="02010609060101010101" pitchFamily="49" charset="-122"/>
              </a:rPr>
              <a:t>2</a:t>
            </a:r>
            <a:endParaRPr lang="zh-CN" altLang="en-US" sz="2400" dirty="0">
              <a:solidFill>
                <a:srgbClr val="002060"/>
              </a:solidFill>
              <a:latin typeface="Calibri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2060"/>
                </a:solidFill>
                <a:latin typeface="Calibri"/>
                <a:ea typeface="黑体" panose="02010609060101010101" pitchFamily="49" charset="-122"/>
              </a:rPr>
              <a:t>3.00</a:t>
            </a:r>
            <a:endParaRPr lang="zh-CN" altLang="en-US" sz="2400" dirty="0">
              <a:solidFill>
                <a:srgbClr val="002060"/>
              </a:solidFill>
              <a:latin typeface="Calibri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045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152400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666875" y="44625"/>
            <a:ext cx="63013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歌手评分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920422" y="836712"/>
            <a:ext cx="835204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>
                <a:srgbClr val="C0504D"/>
              </a:buClr>
              <a:buNone/>
            </a:pP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问题描述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504D"/>
              </a:buClr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在歌星大奖赛中，有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个评委为参赛的选手打分，分数为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1~100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分。选手最后得分为：去掉一个最高分和一个最低分后其余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个分数的平均值。请编写一个程序实现。</a:t>
            </a: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504D"/>
              </a:buClr>
              <a:buNone/>
            </a:pP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504D"/>
              </a:buClr>
              <a:buNone/>
            </a:pP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504D"/>
              </a:buClr>
              <a:buNone/>
            </a:pP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90 91 93 94 90 99 97 92 91 95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504D"/>
              </a:buClr>
              <a:buNone/>
            </a:pP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504D"/>
              </a:buClr>
              <a:buNone/>
            </a:pP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92.875</a:t>
            </a: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45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DBBDE-A206-D86E-DC81-7D8C0410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2780928"/>
            <a:ext cx="8229600" cy="1143000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挑战题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（量力而行）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13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520" y="685270"/>
            <a:ext cx="8784976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医院采样了某临床病例治疗期间的白细胞数量样本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份，用于分析某种新抗生素对该病例的治疗效果。为了降低分析误差，要先从这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份样本中去除一个数值最大的样本和一个数值最小的样本，然后将剩余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n-2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有效样本的平均值作为分析指标。同时，为了观察该抗生素的疗效是否稳定，还要给出该平均值的误差，即所有有效样本（即不包括已扣除的两个样本）与该平均值之差的绝对值的最大值。现在请你编写程序，根据提供的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个样本值，计算出该病例的平均白细胞数量和对应的误差。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输入的第一行是一个正整数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&lt;n&lt;= 300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），表明共有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个样本。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以下共有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行，每行为一个浮点数，为对应的白细胞数量，其单位为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10^9/L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。数与数之间以一个空格分开。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输出为两个浮点数，中间以一个空格分开。分别为平均白细胞数量和对应的误差，单位也是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000" baseline="30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/L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。计算结果需保留到小数点后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47529" y="4946392"/>
            <a:ext cx="2402701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样例输入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: 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12.0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13.0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11.0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9.0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97400" y="5098509"/>
            <a:ext cx="1467068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样例输出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: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11.00 1.00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23"/>
          <p:cNvGrpSpPr/>
          <p:nvPr/>
        </p:nvGrpSpPr>
        <p:grpSpPr bwMode="auto">
          <a:xfrm>
            <a:off x="1524000" y="687879"/>
            <a:ext cx="9144000" cy="7938"/>
            <a:chOff x="0" y="714356"/>
            <a:chExt cx="9144000" cy="869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1738630" y="44624"/>
            <a:ext cx="489347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医院采样</a:t>
            </a:r>
          </a:p>
        </p:txBody>
      </p:sp>
    </p:spTree>
    <p:extLst>
      <p:ext uri="{BB962C8B-B14F-4D97-AF65-F5344CB8AC3E}">
        <p14:creationId xmlns:p14="http://schemas.microsoft.com/office/powerpoint/2010/main" val="386622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宽屏</PresentationFormat>
  <Paragraphs>48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FrutigerNext LT Regular</vt:lpstr>
      <vt:lpstr>等线</vt:lpstr>
      <vt:lpstr>等线 Light</vt:lpstr>
      <vt:lpstr>黑体</vt:lpstr>
      <vt:lpstr>微软雅黑</vt:lpstr>
      <vt:lpstr>Arial</vt:lpstr>
      <vt:lpstr>Calibri</vt:lpstr>
      <vt:lpstr>Wingdings</vt:lpstr>
      <vt:lpstr>Office 主题​​</vt:lpstr>
      <vt:lpstr>Office 主题</vt:lpstr>
      <vt:lpstr>作业题</vt:lpstr>
      <vt:lpstr>PowerPoint 演示文稿</vt:lpstr>
      <vt:lpstr>PowerPoint 演示文稿</vt:lpstr>
      <vt:lpstr>挑战题（量力而行）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作业题</dc:title>
  <dc:creator>gao tom</dc:creator>
  <cp:lastModifiedBy>gao tom</cp:lastModifiedBy>
  <cp:revision>1</cp:revision>
  <dcterms:created xsi:type="dcterms:W3CDTF">2023-04-22T06:44:07Z</dcterms:created>
  <dcterms:modified xsi:type="dcterms:W3CDTF">2023-04-22T06:44:25Z</dcterms:modified>
</cp:coreProperties>
</file>