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63" r:id="rId3"/>
    <p:sldId id="562" r:id="rId5"/>
    <p:sldId id="564" r:id="rId6"/>
    <p:sldId id="565" r:id="rId7"/>
    <p:sldId id="569" r:id="rId8"/>
    <p:sldId id="566" r:id="rId9"/>
    <p:sldId id="568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0429" autoAdjust="0"/>
  </p:normalViewPr>
  <p:slideViewPr>
    <p:cSldViewPr>
      <p:cViewPr varScale="1">
        <p:scale>
          <a:sx n="78" d="100"/>
          <a:sy n="78" d="100"/>
        </p:scale>
        <p:origin x="-1507" y="-77"/>
      </p:cViewPr>
      <p:guideLst>
        <p:guide orient="horz" pos="215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两个集合的所有元素组成的集合是两个集合的并集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两个集合中的公共元素组成的集合是两个集合的交集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输入错误基本都是桶排序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集合的并与交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12" y="76470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已知两个集合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中的每一元素属于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C=A∪B 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中的每一元素属于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同时也属于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D=A∩B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，表示集合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个不同的正整数，数与数之间用一个空格隔开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，表示集合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个不同的正整数，数与数之间用一个空格隔开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(1&lt;=</a:t>
            </a:r>
            <a:r>
              <a:rPr lang="en-US" altLang="zh-CN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m,n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&lt;=1000,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每一元素都是不超过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第一行共有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中按从小到大排列的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个元素，数与数之间用一个空格隔开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第二行共有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中按从小到大排列的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个元素，数与数之间用一个空格隔开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例输入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endParaRPr lang="en-US" altLang="zh-CN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endParaRPr lang="en-US" altLang="zh-CN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5 6 8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2 5 6 8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64255" y="3933825"/>
            <a:ext cx="4739640" cy="2521699"/>
            <a:chOff x="5613" y="6030"/>
            <a:chExt cx="7937" cy="4307"/>
          </a:xfrm>
        </p:grpSpPr>
        <p:sp>
          <p:nvSpPr>
            <p:cNvPr id="8" name="椭圆 7"/>
            <p:cNvSpPr/>
            <p:nvPr>
              <p:custDataLst>
                <p:tags r:id="rId1"/>
              </p:custDataLst>
            </p:nvPr>
          </p:nvSpPr>
          <p:spPr>
            <a:xfrm>
              <a:off x="5727" y="7211"/>
              <a:ext cx="4649" cy="2461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8901" y="7211"/>
              <a:ext cx="4649" cy="2461"/>
            </a:xfrm>
            <a:prstGeom prst="ellipse">
              <a:avLst/>
            </a:prstGeom>
            <a:solidFill>
              <a:schemeClr val="accent2">
                <a:alpha val="4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78" y="8024"/>
              <a:ext cx="1029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11396" y="8031"/>
              <a:ext cx="1125" cy="5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9354" y="9708"/>
              <a:ext cx="2800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C——</a:t>
              </a:r>
              <a:r>
                <a:rPr lang="zh-CN" altLang="en-US"/>
                <a:t>交集</a:t>
              </a:r>
              <a:r>
                <a:rPr lang="en-US" altLang="zh-CN"/>
                <a:t>∩</a:t>
              </a:r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9582" y="8497"/>
              <a:ext cx="2" cy="1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大括号 15"/>
            <p:cNvSpPr/>
            <p:nvPr/>
          </p:nvSpPr>
          <p:spPr>
            <a:xfrm rot="16200000">
              <a:off x="9237" y="3020"/>
              <a:ext cx="567" cy="78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241" y="6030"/>
              <a:ext cx="262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/>
                <a:t>D——</a:t>
              </a:r>
              <a:r>
                <a:rPr lang="zh-CN" altLang="en-US"/>
                <a:t>并集</a:t>
              </a:r>
              <a:r>
                <a:rPr lang="en-US" altLang="zh-CN"/>
                <a:t>∪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0214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公交换乘站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830317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银川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个站点，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个站点。所有站点使用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1,2,3……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编号。求出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两路公交可以在哪些站点实现换乘？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第一行：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n(1&lt;=m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n&lt;=200)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个使用空格隔开的整数，表示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路公交经过的站点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，经过站点不重复。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第三行：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个使用空格隔开的整数，表示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路公交经过的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站点，经过站点不重复。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站点的编号不超过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两路公交可换乘的站点编号，按由小到大的顺序输出；如果不存在可换乘的站点，则输出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9 8 7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6 2 5 7 8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7520" y="3255010"/>
            <a:ext cx="117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换乘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玩扑克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692696"/>
            <a:ext cx="87836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又到休息时间了。两个小伙伴要玩扑克牌比大小的游戏：每人分到一种花色的扑克牌，然后每人随机出一张牌，大者胜，最后获胜次数多的人，赢一轮。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不开心的事发生了，玩了一轮后，发现扑克牌竟然少了一张。到底少了几呢？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你能写个程序，快速找到扑克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吗？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输入一行，包括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个用空格分隔的数字（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表示为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表示为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12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输出数字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，表示缺少的扑克牌数字。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9 1 13 2 6 10 7 8 3 11 4 1 5 9 10 2 4 3 12 13 11 5 8 6 7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12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73338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错误票据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620688"/>
            <a:ext cx="9145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某涉密单位下发了某种票据，并要在年终全部收回。每张票据有唯一的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号。全年所有票据的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号是连续的，但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的开始数码是随机选定的。因为工作人员疏忽，在录入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号的时候发生了一处错误，造成了某个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断号，另外一个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重号。你的任务是通过编程，找出断号的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和重号的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。假设断号不可能发生在最大和最小号。 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N(N&lt;100)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表示后面数据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个不大于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每个整数代表一个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要求程序输出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行，含两个整数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 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，用空格分隔。 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表示断号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表示重号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5  6  8  11  9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10 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12  9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7 9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两倍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34" y="749017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1~100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之间不同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的正整数，你的任务是计算这些数里面有多少个数对满足：数对中一个数是另一个数的两倍。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比如给定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1 4 3 2 9 7 18 22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，得到的答案是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表示数的个数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两两不同且小于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一个整数，即有多少个数对满足其中一个数是另一个数的两倍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1 4 3 2 9 7 18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小白的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名次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12" y="764704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兔子小白是位数学爱好者，有一次它参加了兔界里的数学比赛，成绩公布后，小白很想知道自己的成绩到底排第几，现在请你帮它编一个程序，要求输入一个成绩，就能知道相应的名次。注意：同分的按相同名次算，且只算一次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输入共三行。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第一行：一个整数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n&lt;=30000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个正整数（这些数不大于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第三行：一个整数，需要查询的分数。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输出共一行。一个整数，查询成绩的名次。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30 50 80 60 20 50 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60 30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分都是第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分都是第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7504" y="46365"/>
            <a:ext cx="745346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停车收费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692696"/>
            <a:ext cx="8671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小明毕业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了，他找到了驾驶卡车的工作。一天晚上，他将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辆卡车停在一个停车场，收费方式如下：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停放一辆卡车时，司机每分钟给每辆车支付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停放两辆卡车时，司机每分钟给每辆车支付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停放三辆卡车时，司机每分钟给每辆车支付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三辆卡车的停车时间，请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交多少钱。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，含义见题目描述。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接下来三行，每行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个数，表示第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辆车的停车开始时间 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结束时间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收费，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0&lt;begin&lt;end</a:t>
            </a:r>
            <a:r>
              <a:rPr lang="en-US" altLang="zh-CN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≤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第一行，一个正整数，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交的钱。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5 3 1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1 6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2 8 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05746" y="4293096"/>
            <a:ext cx="20346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#2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10 8 6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15 30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25 50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70 80 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#2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480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61217f8a-a780-47fb-8ad0-36815449ea0e"/>
  <p:tag name="COMMONDATA" val="eyJoZGlkIjoiMzkyYzk3ZjQ2MmY2N2M4ZDU4MDVlNmVlZTY5YTQ2Z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全屏显示(4:3)</PresentationFormat>
  <Paragraphs>142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FrutigerNext LT Regular</vt:lpstr>
      <vt:lpstr>Calibri</vt:lpstr>
      <vt:lpstr>华文细黑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鲁 廿一</cp:lastModifiedBy>
  <cp:revision>649</cp:revision>
  <dcterms:created xsi:type="dcterms:W3CDTF">2019-05-24T09:46:00Z</dcterms:created>
  <dcterms:modified xsi:type="dcterms:W3CDTF">2023-06-10T03:53:32Z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CB212553B48A4F3EA43AB6DF6E129E8E_12</vt:lpwstr>
  </property>
</Properties>
</file>