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564" r:id="rId5"/>
    <p:sldId id="493" r:id="rId6"/>
    <p:sldId id="565" r:id="rId7"/>
    <p:sldId id="507" r:id="rId8"/>
    <p:sldId id="5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4514-7497-13AC-CD9D-851C089D9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B782FC-ACC9-9110-102A-483E7922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F589C-EE66-3825-68EB-545942D9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BA8-78A1-4DE9-B535-B763709E1C3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72F8F-2A65-B7FA-3866-37FE2D65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1C9F4-33EA-65EC-6C63-18BA4D95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0CB-81B9-4E67-9D63-35813B96B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2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B8487-678C-A5BD-26C5-1BDB81E1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F2A8-EA04-919B-91F1-43974123C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5ABAD-8662-C990-980C-635A9DBC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BA8-78A1-4DE9-B535-B763709E1C3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4FA59-A3D0-5707-7CC5-240F77C0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6CFCF-8387-3CA0-BC5F-E6258418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0CB-81B9-4E67-9D63-35813B96B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6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EB43C0-7FD0-3669-E2FA-9D84C2B6E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BB1B9-251C-66F9-CF7E-D80040448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8124-1E4E-1539-0424-01E66F11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BA8-78A1-4DE9-B535-B763709E1C3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D053F-2EBE-0309-9304-0FFD0932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97929-B551-D0AC-7719-63B5801C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0CB-81B9-4E67-9D63-35813B96B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3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3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67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4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282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28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43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08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9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640B4-6EF0-DE15-D0D8-61A0AE00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096F1-DFA5-A548-E0D8-BAA9102E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12278-26E9-6D3C-FBF5-EF58427A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BA8-78A1-4DE9-B535-B763709E1C3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A7796-7962-DB0A-D372-33715061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6CA3F-DBF6-AA81-0035-1848CBE6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0CB-81B9-4E67-9D63-35813B96B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87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37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48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2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2BA04-5ED6-6387-75E7-97EB3A55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436FE-8434-023B-4F4F-E29858F06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612F9-87D3-671A-D30D-7C480BDE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BA8-78A1-4DE9-B535-B763709E1C3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494E7-3F8A-BC3C-E57C-5C3E53D7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C06B9-C289-5D68-6681-533ADB59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0CB-81B9-4E67-9D63-35813B96B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8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968E2-A935-181C-DE15-62F0AAD3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FBD9D-E6A5-81FC-19DE-21845B0E7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96435-17C8-E78A-9BE9-E7010FB48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B9860D-E469-091E-1CE6-30AB81B0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BA8-78A1-4DE9-B535-B763709E1C3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0285C7-4875-89D8-F487-23B127E0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87C6D-C239-F1D5-51F6-6FAC3C94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0CB-81B9-4E67-9D63-35813B96B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7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BA421-916D-E457-2791-2B85213F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96BC5-C196-1E63-F0AD-1B12199B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B23C62-9CD0-5BE2-3149-701FD95B0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B1EDA9-468D-FF05-952C-66B124A72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981151-6B7E-A6D2-B8E6-0D4A47AFD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B91E7F-2B68-7436-6247-5B2ED132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BA8-78A1-4DE9-B535-B763709E1C3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E059F-BB06-EB3D-4660-A443AAEF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80BC5A-1319-B928-3119-3F696FE0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0CB-81B9-4E67-9D63-35813B96B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5959E-62FA-ECD1-7B2D-21A4C313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0564B6-209A-AC95-8692-9C1915A4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BA8-78A1-4DE9-B535-B763709E1C3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B92FAC-D597-9741-9C88-D252CB5B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0D542B-9DE2-4130-E7B4-33CEF389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0CB-81B9-4E67-9D63-35813B96B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8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571063-04D2-27FD-99C6-AAE11B6B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BA8-78A1-4DE9-B535-B763709E1C3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73FC29-8C51-1ACD-0F38-99876F35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0CD258-B369-94E6-F453-6973433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0CB-81B9-4E67-9D63-35813B96B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3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65BE1-56AD-5EA2-3E5D-45F4B45F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25AB3-8B44-2D4C-2E01-81C8C96C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BB2986-A0F1-7167-6142-21A551BC0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03FF2-AA23-6E62-ED18-5DEB8F4D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BA8-78A1-4DE9-B535-B763709E1C3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0BB48C-CAF3-3407-06F8-7F5D565F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CC57B-18F4-6137-ED48-85CDFB81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0CB-81B9-4E67-9D63-35813B96B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7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B48FC-0E38-C075-91FF-2CAE0D12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CD57B0-14F3-0D73-8FD6-1358495E7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D088F-83C6-44AC-CC33-F32C0EDFF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36C96-7EDD-CFA1-DD55-E6CF3921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BA8-78A1-4DE9-B535-B763709E1C3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7E46E-3144-08F1-F06E-E990B0D7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FA282-BAD4-D4B2-1DF2-0A63C321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0CB-81B9-4E67-9D63-35813B96B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92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A6F1BF-A6CA-C92C-ECE9-6BE2BCB1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2861C-D284-E77A-17B9-E732D30DF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8E1A9-AA4B-AA23-E3DF-4231B11E5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EEBA8-78A1-4DE9-B535-B763709E1C31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79607-0BEE-8D36-A1ED-E6129A16A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2D67B-45FB-E72E-84C8-DB7A4CC9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90CB-81B9-4E67-9D63-35813B96B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5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0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885B5-FF9C-B5EC-88C3-A9E1CD1E4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排序专题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EA5B96-B7BD-E624-ABD7-7C2877F94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&amp;</a:t>
            </a:r>
            <a:r>
              <a:rPr lang="zh-CN" altLang="en-US" dirty="0"/>
              <a:t>挑战</a:t>
            </a:r>
          </a:p>
        </p:txBody>
      </p:sp>
    </p:spTree>
    <p:extLst>
      <p:ext uri="{BB962C8B-B14F-4D97-AF65-F5344CB8AC3E}">
        <p14:creationId xmlns:p14="http://schemas.microsoft.com/office/powerpoint/2010/main" val="184415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2DBD4-D718-BB74-D0F8-F1876688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85" y="2515541"/>
            <a:ext cx="1666942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  业</a:t>
            </a:r>
          </a:p>
        </p:txBody>
      </p:sp>
    </p:spTree>
    <p:extLst>
      <p:ext uri="{BB962C8B-B14F-4D97-AF65-F5344CB8AC3E}">
        <p14:creationId xmlns:p14="http://schemas.microsoft.com/office/powerpoint/2010/main" val="168707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4" y="44625"/>
            <a:ext cx="73814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判断等差</a:t>
            </a:r>
          </a:p>
        </p:txBody>
      </p:sp>
      <p:sp>
        <p:nvSpPr>
          <p:cNvPr id="2" name="矩形 1"/>
          <p:cNvSpPr/>
          <p:nvPr/>
        </p:nvSpPr>
        <p:spPr>
          <a:xfrm>
            <a:off x="1775520" y="788506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如果一个数字列表中，任意相邻两项的差总等于同一个常数，那么这个数列就称为等差数列。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请编写程序，判断输入的乱序数字列表在重新排列后是否可以形成一个等差数列。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输入格式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第一行输入一个正整数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，代表整数的个数。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第二行有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个乱序的整数，数字间用空格分隔。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输出格式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输出为判断输入整数串是否为等差数列的结果，有两种结果：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若输入整数串为等差数列，则输出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若输入整数串不是等差数列，则输出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3 5 1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51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5" y="71121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姓名排序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08150" y="667718"/>
            <a:ext cx="878363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有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个人的姓名，请把他们按姓名的字典序排序输出。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行，有一个整数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的范围是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[1,10000]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；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行到第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n+1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行，每行是一个姓名。姓名由小写字母组成，长度不超过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50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行，每行一个姓名。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Wang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</a:rPr>
              <a:t>Liying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</a:rPr>
              <a:t>Anqian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</a:rPr>
              <a:t>Anqian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rgbClr val="002060"/>
                </a:solidFill>
                <a:ea typeface="黑体" panose="02010609060101010101" pitchFamily="49" charset="-122"/>
              </a:rPr>
              <a:t>Liying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Wang</a:t>
            </a:r>
          </a:p>
        </p:txBody>
      </p:sp>
    </p:spTree>
    <p:extLst>
      <p:ext uri="{BB962C8B-B14F-4D97-AF65-F5344CB8AC3E}">
        <p14:creationId xmlns:p14="http://schemas.microsoft.com/office/powerpoint/2010/main" val="33316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2DBD4-D718-BB74-D0F8-F1876688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85" y="2515541"/>
            <a:ext cx="1666942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</a:p>
        </p:txBody>
      </p:sp>
    </p:spTree>
    <p:extLst>
      <p:ext uri="{BB962C8B-B14F-4D97-AF65-F5344CB8AC3E}">
        <p14:creationId xmlns:p14="http://schemas.microsoft.com/office/powerpoint/2010/main" val="93043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5" y="71121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有趣的跳跃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08150" y="620689"/>
            <a:ext cx="8783638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一个长度为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n&gt;0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）的序列中存在“有趣的跳跃”当且仅当相邻元素的差的绝对值经过排序后正好是从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到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(n-1)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。例如，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1 4 2 3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存在“有趣的跳跃”，因为差的绝对值分别为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3,2,1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。当然，任何只包含单个元素的序列一定存在“有趣的跳跃”。你需要写一个程序判定给定序列是否存在“有趣的跳跃”。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一行，第一个数是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0 &lt; n &lt; 3000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），为序列长度，接下来有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个整数，依次为序列中各元素，各元素的绝对值均不超过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1,000,000,000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一行，若该序列存在“有趣的跳跃”，输出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"Jolly"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，否则输出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"Not jolly"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4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1 4 2 3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Jolly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52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5" y="44625"/>
            <a:ext cx="666137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整数奇偶排序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05536" y="836713"/>
            <a:ext cx="885234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给定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个整数的序列，要求对其重新排序。排序要求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奇数在前，偶数在后；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奇数按从大到小排序；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3.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偶数按从小到大排序。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输入一行，包含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个整数，彼此以一个空格分开，每个整数的范围是大于等于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，小于等于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按照要求排序后输出一行，包含排序后的</a:t>
            </a: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个整数，数与数之间以一个空格分开。</a:t>
            </a: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4 7 3 13 11 12 0 47 34 98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ea typeface="黑体" panose="02010609060101010101" pitchFamily="49" charset="-122"/>
              </a:rPr>
              <a:t>47 13 11 7 3 0 4 12 34 98</a:t>
            </a:r>
            <a:endParaRPr lang="zh-CN" altLang="en-US" sz="24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4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519</Words>
  <Application>Microsoft Office PowerPoint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FrutigerNext LT Regular</vt:lpstr>
      <vt:lpstr>等线</vt:lpstr>
      <vt:lpstr>等线 Light</vt:lpstr>
      <vt:lpstr>黑体</vt:lpstr>
      <vt:lpstr>微软雅黑</vt:lpstr>
      <vt:lpstr>Arial</vt:lpstr>
      <vt:lpstr>Calibri</vt:lpstr>
      <vt:lpstr>Wingdings</vt:lpstr>
      <vt:lpstr>Office 主题​​</vt:lpstr>
      <vt:lpstr>Office 主题</vt:lpstr>
      <vt:lpstr>sort排序专题</vt:lpstr>
      <vt:lpstr>作  业</vt:lpstr>
      <vt:lpstr>PowerPoint 演示文稿</vt:lpstr>
      <vt:lpstr>PowerPoint 演示文稿</vt:lpstr>
      <vt:lpstr>挑战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sort排序专题</dc:title>
  <dc:creator>gao tom</dc:creator>
  <cp:lastModifiedBy>gao tom</cp:lastModifiedBy>
  <cp:revision>1</cp:revision>
  <dcterms:created xsi:type="dcterms:W3CDTF">2023-05-20T07:27:06Z</dcterms:created>
  <dcterms:modified xsi:type="dcterms:W3CDTF">2023-05-20T07:29:13Z</dcterms:modified>
</cp:coreProperties>
</file>