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5" r:id="rId3"/>
    <p:sldId id="484" r:id="rId4"/>
    <p:sldId id="556" r:id="rId5"/>
    <p:sldId id="524" r:id="rId6"/>
    <p:sldId id="5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3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953EB-AA22-2E1F-FEB6-334507C97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E0D0F8-905B-0C11-FCFC-2CBE55342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42F54-8DA2-8C5C-07BF-E15DFB4F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47385-6027-7828-DF2D-22D7E22D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6DB28-2B2A-3147-E67A-7F66CF4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3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65B2-06D3-D4A9-8FA8-5745A103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6D1B5-90E1-7C7B-8DAF-F723E0112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0FCD2-875A-F8D8-22D6-893740DF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7E576-FC53-29DD-EBD2-026EA246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AAF31-826E-3A81-9943-7260824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30ABD-31AE-7E3C-71C4-E66231E2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21C84-F023-858C-AC28-C4AD49857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375DF-113A-7FF2-35C6-408A056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EE2D6-0692-AF5C-0592-DE5B63A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F066F-07A8-7398-490D-6FD56136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CA028-1332-C239-3D3E-AF8320DD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1167B-D2D1-1B4A-E29E-CA8B38A2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44C62-042C-90F3-7F98-5C1CC44D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062ED-97E1-541D-4C60-FCD2E61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0D2D6-DDEE-DB5C-5FF1-54FEC0DE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907A-D1D6-C59E-1D62-3FA42EA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9D5B3-0841-0F6E-44BA-A5473762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E9046-52CE-DBA2-191E-D33822D5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B96F9-2DD8-8D0A-84B9-D2FE898C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C1C12-298F-7B2C-6047-A0418351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3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4F00-E6FB-47B0-8835-245439DA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B00F-A3B2-86BB-77D9-75633E6C4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DF948-903F-4A17-4C59-B67FE8EE7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73BB5-BEA1-FBC2-E70E-FAE44A5E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965C6-D907-4AA5-17F0-5F2857F4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7042C-6614-0D3C-955E-DBAA0A36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38244-7E47-6C83-CFBA-A0756597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AB7F9-CF57-B1D8-6363-E7C484B2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A610B-9F73-F740-3F1A-C7E7C91B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EAB769-D424-A0FA-4012-A73A27998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B8B213-87E5-414A-C8B9-1B130EBA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38CB6-0DEF-2D1C-1ACB-A7550EAE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6B836-7D4F-7374-78D1-6896DC7F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DD15C-74F6-8A78-261E-3F1E2467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2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BB65-1F36-4A1A-ED4D-1C501AF9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0C9FC6-90ED-1A42-12CA-571973E1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C9BFC-E0B4-7392-80D7-3B571DA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F9BF8-F13C-450A-4783-F03E2910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9FAB1-6A0B-265D-D6F2-2CFB1FF0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1FAC9D-6B0D-1AF3-6CD4-15FF415E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A2E97-F8DC-691B-61DB-F5B28160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73AA-B708-7877-D3B9-02A9AE5E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5E03D-D7FD-3FA7-D6FE-11B9A22D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022C6-1B33-E618-925C-87147D6D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4F66E-2082-F3E2-B359-5D156FF3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C1BB3-8FFA-E61F-650F-EA7BDF71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33DE-C20F-1705-4D41-45E89997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5723C-A0C6-6187-7582-A2F29185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2DE00-5BA2-5554-E098-3346C0CEE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0E58-0755-D5AD-F7C6-60431089D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DDF6F-1446-22D4-4479-DB74C43F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DAD10-DC0F-C774-4F6C-66608BB5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33898-AC69-5EDA-401A-E9E74FD5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BC89E-754B-830E-06B1-52A7DD7A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A72C9-2ED6-7E02-33E0-CE295943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00F3F-FACC-B039-7434-D87B0CB5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636-4DAE-45DC-AA38-1966D88D356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180F2-5CA0-3315-8DF3-1EA2FE6A2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A448A-74C3-FBAE-F3C3-2A5737244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C251-29A7-4F87-B2B3-316317C9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C1269-A790-7949-827E-D8FCBD3D6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    业</a:t>
            </a:r>
          </a:p>
        </p:txBody>
      </p:sp>
    </p:spTree>
    <p:extLst>
      <p:ext uri="{BB962C8B-B14F-4D97-AF65-F5344CB8AC3E}">
        <p14:creationId xmlns:p14="http://schemas.microsoft.com/office/powerpoint/2010/main" val="1032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4981" y="759471"/>
            <a:ext cx="877125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“全国好少年”评选活动，经过网上投票，数据现已汇总。此次评选共有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个候选人，分别用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的编号。组织者想知道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个候选人的得票数，请你写一个程序来统计各候选人的得票数。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第一行，一个正整数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1﹤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N﹤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）个选票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第二行，为一组用空格隔开的选票信息，该信息为一个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之间的一个整数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1﹤=X﹤=N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），表示投票者投给候选人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行，每行两个整数，按候选人编号分行输出其编号和得票数。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3 1 2 3 2 1 2 3 1 2 2 1 3 3 1 2 3 3 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1 5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2 6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3 7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23"/>
          <p:cNvGrpSpPr/>
          <p:nvPr/>
        </p:nvGrpSpPr>
        <p:grpSpPr bwMode="auto">
          <a:xfrm>
            <a:off x="1524000" y="687879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选票统计</a:t>
            </a:r>
          </a:p>
        </p:txBody>
      </p:sp>
    </p:spTree>
    <p:extLst>
      <p:ext uri="{BB962C8B-B14F-4D97-AF65-F5344CB8AC3E}">
        <p14:creationId xmlns:p14="http://schemas.microsoft.com/office/powerpoint/2010/main" val="35831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4" y="44625"/>
            <a:ext cx="70934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众数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(masses)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775520" y="764705"/>
            <a:ext cx="8784977" cy="573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给出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30000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之间无序数正整数，其中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1≤N≤10000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，同一个正整数可能会出现多次，出现次数最多的整数称为众数。求出它的众数及它出现的次数。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输入第一行是正整数的个数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，第二行开始为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个正整数。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输出若干行，每行两个数，第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个是众数，第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个是众数出现的次数。（若存在多个众数，则按从小到大的顺序）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2 4 2 3 2 5 3 7 2 3 4 3 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2 4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3 4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C1269-A790-7949-827E-D8FCBD3D6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   战</a:t>
            </a:r>
          </a:p>
        </p:txBody>
      </p:sp>
    </p:spTree>
    <p:extLst>
      <p:ext uri="{BB962C8B-B14F-4D97-AF65-F5344CB8AC3E}">
        <p14:creationId xmlns:p14="http://schemas.microsoft.com/office/powerpoint/2010/main" val="29626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642620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-635"/>
            <a:ext cx="489347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直方图</a:t>
            </a:r>
          </a:p>
        </p:txBody>
      </p:sp>
      <p:sp>
        <p:nvSpPr>
          <p:cNvPr id="2" name="矩形 1"/>
          <p:cNvSpPr/>
          <p:nvPr/>
        </p:nvSpPr>
        <p:spPr>
          <a:xfrm>
            <a:off x="1775520" y="74786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给定一个非负整数数组，统计里面每一个数的出现次数。我们只统计到数组里最大的数。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 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Fmax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Fmax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 10000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）是数组里最大的数，那么我们只统计 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{0,1,2.....</a:t>
            </a:r>
            <a:r>
              <a:rPr lang="en-US" altLang="zh-CN" sz="2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Fmax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里每个数出现的次数。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第一行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是数组的大小。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&lt;= n &lt;= 10000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紧接着一行是数组的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按顺序输出每个数的出现次数，一行一个数。如果没有出现过，则输出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对于例子中的数组，最大的数是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，因此我们只统计</a:t>
            </a:r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{0,1,2,3}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的出现频数。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1 1 2 3 1</a:t>
            </a:r>
          </a:p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</a:p>
          <a:p>
            <a:r>
              <a:rPr lang="en-US" altLang="zh-CN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4" y="44625"/>
            <a:ext cx="70934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成绩统计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743026" y="745734"/>
            <a:ext cx="8892481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市中小学刚刚结束期中测试，信息学老师想统计全市学生信息学成绩的得分情况，即某些分数的人数，以便改进教学内容和方法，提高同学们的信息学成绩，同学们写个程序，帮助老师实现吧。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输入数据共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行。第一行两个由空格分隔的正整数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表示全市所有学生的人数，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表示老师想要统计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个分数的人数，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第二行共有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个由空格分隔的正整数，表示每一位学生的成绩，范围：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0~100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第三行有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个由空格分隔的正整数，表示想要统计的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个分数。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一行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个由空格分隔的正整数，对应每个得分的学生数。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10 3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90 96 60 65 67 72 75 75 80 85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65 75 95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1 2 0</a:t>
            </a: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75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FrutigerNext LT Regular</vt:lpstr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作    业</vt:lpstr>
      <vt:lpstr>PowerPoint 演示文稿</vt:lpstr>
      <vt:lpstr>PowerPoint 演示文稿</vt:lpstr>
      <vt:lpstr>挑   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   业</dc:title>
  <dc:creator>gao tom</dc:creator>
  <cp:lastModifiedBy>gao tom</cp:lastModifiedBy>
  <cp:revision>1</cp:revision>
  <dcterms:created xsi:type="dcterms:W3CDTF">2023-05-27T06:03:32Z</dcterms:created>
  <dcterms:modified xsi:type="dcterms:W3CDTF">2023-05-27T06:04:00Z</dcterms:modified>
</cp:coreProperties>
</file>