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383" r:id="rId5"/>
    <p:sldId id="384" r:id="rId6"/>
    <p:sldId id="380" r:id="rId8"/>
    <p:sldId id="390" r:id="rId9"/>
    <p:sldId id="392" r:id="rId10"/>
    <p:sldId id="394" r:id="rId11"/>
    <p:sldId id="398" r:id="rId12"/>
    <p:sldId id="395" r:id="rId13"/>
    <p:sldId id="396" r:id="rId14"/>
    <p:sldId id="397" r:id="rId15"/>
    <p:sldId id="386" r:id="rId16"/>
    <p:sldId id="399" r:id="rId17"/>
    <p:sldId id="400" r:id="rId18"/>
    <p:sldId id="401" r:id="rId19"/>
    <p:sldId id="402" r:id="rId20"/>
    <p:sldId id="403" r:id="rId21"/>
    <p:sldId id="406" r:id="rId22"/>
    <p:sldId id="408" r:id="rId23"/>
    <p:sldId id="372" r:id="rId24"/>
    <p:sldId id="351" r:id="rId25"/>
    <p:sldId id="409" r:id="rId26"/>
    <p:sldId id="382" r:id="rId27"/>
    <p:sldId id="41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54" autoAdjust="0"/>
  </p:normalViewPr>
  <p:slideViewPr>
    <p:cSldViewPr snapToGrid="0">
      <p:cViewPr varScale="1">
        <p:scale>
          <a:sx n="65" d="100"/>
          <a:sy n="65" d="100"/>
        </p:scale>
        <p:origin x="24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203396-1A5C-4BAD-A951-482E2198FE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让学生先来总结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8104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综合专题一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数组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97886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实验班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2023.10.20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337" y="1799013"/>
            <a:ext cx="8212787" cy="2375695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线索：</a:t>
            </a:r>
            <a:b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数组是有序排列的，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要把数据一个一个输入的数组里，可以使用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84210" y="2377236"/>
          <a:ext cx="293737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45"/>
                <a:gridCol w="412042"/>
                <a:gridCol w="381190"/>
                <a:gridCol w="318849"/>
                <a:gridCol w="318849"/>
                <a:gridCol w="318849"/>
                <a:gridCol w="318849"/>
                <a:gridCol w="318849"/>
                <a:gridCol w="318849"/>
              </a:tblGrid>
              <a:tr h="267074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67074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357" y="600835"/>
            <a:ext cx="8692057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代码实践：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4322" y="3061088"/>
            <a:ext cx="4165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循环实现对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个格子的遍历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temp[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表示第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次循环往第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个格子装数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数组的下标是从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  所以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数组的最后下标是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&lt;8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18" y="1841965"/>
            <a:ext cx="4429157" cy="3638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13200" y="1515608"/>
            <a:ext cx="259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输入数组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箭头: 右 15"/>
          <p:cNvSpPr/>
          <p:nvPr/>
        </p:nvSpPr>
        <p:spPr>
          <a:xfrm>
            <a:off x="4008448" y="2601432"/>
            <a:ext cx="767522" cy="4237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3672" y="2329030"/>
            <a:ext cx="354509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数组的输入一定通过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个数据需要输入，数组是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a[],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一般的结构都是：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3200" y="5718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知识总结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59045" y="2601595"/>
          <a:ext cx="6400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695325"/>
                <a:gridCol w="904875"/>
                <a:gridCol w="800100"/>
                <a:gridCol w="800100"/>
                <a:gridCol w="8001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8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5059251" y="2144364"/>
            <a:ext cx="588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把所有输入数据，通过循环输入（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for+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）装入内存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5" y="3438646"/>
            <a:ext cx="3194371" cy="1263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矩形 36"/>
          <p:cNvSpPr/>
          <p:nvPr/>
        </p:nvSpPr>
        <p:spPr>
          <a:xfrm>
            <a:off x="2509870" y="3529359"/>
            <a:ext cx="454047" cy="465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15890" y="3380105"/>
          <a:ext cx="6400800" cy="41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417830"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[6]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[7]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箭头: 右 15"/>
          <p:cNvSpPr/>
          <p:nvPr/>
        </p:nvSpPr>
        <p:spPr>
          <a:xfrm rot="16200000">
            <a:off x="8010525" y="3035300"/>
            <a:ext cx="161925" cy="2012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40126" y="338007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23" grpId="0"/>
      <p:bldP spid="32" grpId="0"/>
      <p:bldP spid="5" grpId="0" bldLvl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302" y="3714356"/>
            <a:ext cx="9900743" cy="133975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如何把数组里所有数字进行逆序输出呢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174008" y="1837000"/>
            <a:ext cx="8702566" cy="206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第三关：</a:t>
            </a:r>
            <a:r>
              <a:rPr lang="zh-CN" altLang="en-US" sz="4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时间逆转</a:t>
            </a:r>
            <a:r>
              <a:rPr kumimoji="0" lang="zh-CN" altLang="en-US" sz="4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！</a:t>
            </a:r>
            <a:endParaRPr kumimoji="0" lang="zh-CN" altLang="en-US" sz="4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好不容易准备好了数据，装进了数组，下一个步就需要对数组进行处理了，这时候，逆转时间的魔法即将发生。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337" y="1799013"/>
            <a:ext cx="8212787" cy="2375695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线索：</a:t>
            </a:r>
            <a:b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数组是有序排列的，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正序是从左往右，而逆序就是从右向左了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如何实现从右向左一个一个的数呢？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75483" y="2721249"/>
          <a:ext cx="5087440" cy="42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30"/>
                <a:gridCol w="635930"/>
                <a:gridCol w="635930"/>
                <a:gridCol w="635930"/>
                <a:gridCol w="635930"/>
                <a:gridCol w="635930"/>
                <a:gridCol w="635930"/>
                <a:gridCol w="635930"/>
              </a:tblGrid>
              <a:tr h="42554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74490" y="2200910"/>
          <a:ext cx="4988560" cy="41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570"/>
                <a:gridCol w="623570"/>
                <a:gridCol w="623570"/>
                <a:gridCol w="623570"/>
                <a:gridCol w="623570"/>
                <a:gridCol w="623570"/>
                <a:gridCol w="623570"/>
                <a:gridCol w="623570"/>
              </a:tblGrid>
              <a:tr h="417830"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[6]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[7]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99666" y="223897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357" y="600835"/>
            <a:ext cx="8692057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代码实践：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52159" y="3597116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从右向左遍历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，对每一个进行输出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temp[7]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=7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temp[0]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8" y="1929698"/>
            <a:ext cx="3707738" cy="3672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45685" y="1592944"/>
            <a:ext cx="259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4074" y="2454571"/>
            <a:ext cx="9346805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在大部分情况下，数组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都要通过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进行处理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个数据需要输入，数组是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a[],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一般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来进行取值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一般一个数组问题，都需要：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创造数组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srgbClr val="002060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输入数组 </a:t>
            </a:r>
            <a:endParaRPr lang="en-US" altLang="zh-CN" sz="2400" dirty="0">
              <a:solidFill>
                <a:srgbClr val="002060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处理数组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5685" y="66841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知识总结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7216" y="2766218"/>
            <a:ext cx="7445188" cy="1325563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恭喜，顺利逆转了时间</a:t>
            </a:r>
            <a:b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</a:t>
            </a:r>
            <a:r>
              <a:rPr lang="zh-CN" altLang="en-US" sz="5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闯关成功！</a:t>
            </a:r>
            <a:endParaRPr lang="zh-CN" altLang="en-US" sz="5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0123" y="2282212"/>
            <a:ext cx="6811754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知识补充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1677" y="2103437"/>
            <a:ext cx="3318116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例题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4377" y="107757"/>
            <a:ext cx="5701337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理解计算机与信息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 descr="计算机 纯色填充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03531" y="2326990"/>
            <a:ext cx="2346689" cy="1817763"/>
          </a:xfrm>
        </p:spPr>
      </p:pic>
      <p:sp>
        <p:nvSpPr>
          <p:cNvPr id="6" name="箭头: 右 5"/>
          <p:cNvSpPr/>
          <p:nvPr/>
        </p:nvSpPr>
        <p:spPr>
          <a:xfrm>
            <a:off x="3402199" y="2852976"/>
            <a:ext cx="769358" cy="5108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7435796" y="2852976"/>
            <a:ext cx="932539" cy="6195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36010" y="2656550"/>
            <a:ext cx="1034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4727" y="2710942"/>
            <a:ext cx="1034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信息输出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7221" y="2604127"/>
            <a:ext cx="1705826" cy="1325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99416" y="4144753"/>
            <a:ext cx="2510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当数据很多怎么办？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4504986" y="4205197"/>
            <a:ext cx="1008605" cy="60680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096000" y="4206728"/>
            <a:ext cx="1008605" cy="60680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5616981" y="4335180"/>
            <a:ext cx="401631" cy="3468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74804" y="35605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1+1</a:t>
            </a:r>
            <a:endParaRPr lang="en-US" altLang="zh-CN" dirty="0">
              <a:solidFill>
                <a:schemeClr val="accent1"/>
              </a:solidFill>
              <a:highlight>
                <a:srgbClr val="00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71832" y="36408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</a:rPr>
              <a:t>2</a:t>
            </a:r>
            <a:endParaRPr lang="en-US" altLang="zh-CN" dirty="0">
              <a:solidFill>
                <a:schemeClr val="accent1"/>
              </a:solidFill>
              <a:highlight>
                <a:srgbClr val="00FF00"/>
              </a:highligh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75566" y="494133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</a:rPr>
              <a:t>1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，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</a:rPr>
              <a:t>1</a:t>
            </a:r>
            <a:endParaRPr lang="en-US" altLang="zh-CN" dirty="0">
              <a:solidFill>
                <a:schemeClr val="accent1"/>
              </a:solidFill>
              <a:highlight>
                <a:srgbClr val="00FF00"/>
              </a:highlight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6401580" y="4941330"/>
            <a:ext cx="548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</a:rPr>
              <a:t>+</a:t>
            </a:r>
            <a:endParaRPr lang="en-US" altLang="zh-CN" dirty="0">
              <a:solidFill>
                <a:schemeClr val="accent1"/>
              </a:solidFill>
              <a:highlight>
                <a:srgbClr val="00FF00"/>
              </a:highligh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66107" y="225570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计算机是用来处理信息（解决问题）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bldLvl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44625"/>
            <a:ext cx="630133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与指定数字相同的数的个数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2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775521" y="771083"/>
            <a:ext cx="8352929" cy="578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输出一个整数序列中与指定数字相同的数的个数。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输入包含三行：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第一行为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，表示整数序列的长度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(N &lt;= 100)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第二行为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个整数，整数之间以一个空格分开；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第三行包含一个整数，为指定的整数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输出为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个数中与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相同的数的个数。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2 3 2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44624"/>
            <a:ext cx="489347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美人松的高度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3512" y="764705"/>
            <a:ext cx="87849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光头强看到丛林里有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棵美人松，当然每个松的高度是已知的，李老板要问光头强：高度超过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K(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K)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的美人松有多少棵？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输入格式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第一行为一个正整数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1&lt;N&lt;10000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，表示美人松的个数。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个正整数，表示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棵美人松的高度。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第三行一个正整数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，表示高度超过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K(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K)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的美人松有多少棵。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输出格式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一行一个整数，表示对应高度为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的树的数量，如果没有则输出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输入样例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3 4 5 2 3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输出样例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6270" y="2162395"/>
            <a:ext cx="4314497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课堂挑战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44625"/>
            <a:ext cx="781350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陶陶摘苹果 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NOIP2005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普及组第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1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题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666875" y="836713"/>
            <a:ext cx="878363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陶陶家的院子里有一棵苹果树，每到秋天树上就会结出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个苹果。苹果成熟的时候，陶陶就会跑去摘苹果。陶陶有个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30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厘米高的板凳，当她不能直接用手摘到苹果的时候，就会踩到板凳上再试试。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    现在已知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个苹果到地面的高度，以及陶陶把手伸直的时候能够达到的最大高度，请帮陶陶算一下她能够摘到的苹果的数目。假设她碰到苹果，苹果就会掉下来。 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包括两行数据。第一行包含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之间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包括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200)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的整数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以厘米为单位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分别表示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个苹果到地面的高度，两个相邻的整数之间用一个空格隔开。第二行只包括一个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120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之间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包含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120)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的整数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以厘米为单位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，表示陶陶把手伸直的时候能够达到的最大高度。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包括一行，这一行只包含一个整数，表示陶陶能够摘到的苹果的数目。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100 200 150 140 129 134 167 198 200 111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110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5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1762" y="2109337"/>
            <a:ext cx="10972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xmind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5545" y="-546100"/>
            <a:ext cx="7132320" cy="7508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9108" y="534816"/>
            <a:ext cx="9215996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“找个办法把所有数据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排在一起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1595367" y="2076282"/>
            <a:ext cx="725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输入的数据全是数字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排在一起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1674929" y="3365947"/>
            <a:ext cx="855811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数组是一种容器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放数据的东西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，可以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有序地排放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一堆类型相同的变量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9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71" y="4428813"/>
            <a:ext cx="1491127" cy="14693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64" y="4602007"/>
            <a:ext cx="1763143" cy="1361146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508472" y="4500822"/>
            <a:ext cx="3888432" cy="1001903"/>
            <a:chOff x="5029046" y="3609440"/>
            <a:chExt cx="2323404" cy="357578"/>
          </a:xfrm>
        </p:grpSpPr>
        <p:sp>
          <p:nvSpPr>
            <p:cNvPr id="31" name="Title 2"/>
            <p:cNvSpPr txBox="1"/>
            <p:nvPr/>
          </p:nvSpPr>
          <p:spPr>
            <a:xfrm>
              <a:off x="5029046" y="3675890"/>
              <a:ext cx="2323404" cy="215900"/>
            </a:xfrm>
            <a:prstGeom prst="rect">
              <a:avLst/>
            </a:prstGeom>
          </p:spPr>
          <p:txBody>
            <a:bodyPr vert="horz" lIns="36000" tIns="45720" rIns="3600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bg2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盒子</a:t>
              </a: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（变量）</a:t>
              </a:r>
              <a:endParaRPr kumimoji="0" lang="en-US" altLang="zh-CN" sz="4000" b="1" i="0" u="none" strike="noStrike" kern="2000" cap="none" spc="30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endParaRPr>
            </a:p>
          </p:txBody>
        </p:sp>
        <p:sp>
          <p:nvSpPr>
            <p:cNvPr id="32" name="圆角矩形 8"/>
            <p:cNvSpPr/>
            <p:nvPr/>
          </p:nvSpPr>
          <p:spPr>
            <a:xfrm>
              <a:off x="5119914" y="3609440"/>
              <a:ext cx="1966686" cy="35757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818598" y="4428814"/>
            <a:ext cx="4373403" cy="1073911"/>
            <a:chOff x="5119914" y="3553226"/>
            <a:chExt cx="2016979" cy="357578"/>
          </a:xfrm>
        </p:grpSpPr>
        <p:sp>
          <p:nvSpPr>
            <p:cNvPr id="34" name="Title 2"/>
            <p:cNvSpPr txBox="1"/>
            <p:nvPr/>
          </p:nvSpPr>
          <p:spPr>
            <a:xfrm>
              <a:off x="5133959" y="3631958"/>
              <a:ext cx="2002934" cy="215900"/>
            </a:xfrm>
            <a:prstGeom prst="rect">
              <a:avLst/>
            </a:prstGeom>
          </p:spPr>
          <p:txBody>
            <a:bodyPr vert="horz" lIns="36000" tIns="45720" rIns="3600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bg2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抽屉柜</a:t>
              </a: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（数组）</a:t>
              </a:r>
              <a:endParaRPr kumimoji="0" lang="en-US" altLang="zh-CN" sz="4000" b="1" i="0" u="none" strike="noStrike" kern="2000" cap="none" spc="30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endParaRPr>
            </a:p>
          </p:txBody>
        </p:sp>
        <p:sp>
          <p:nvSpPr>
            <p:cNvPr id="35" name="圆角矩形 8"/>
            <p:cNvSpPr/>
            <p:nvPr/>
          </p:nvSpPr>
          <p:spPr>
            <a:xfrm>
              <a:off x="5119914" y="3553226"/>
              <a:ext cx="1966686" cy="35757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71449" y="75982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探索项目</a:t>
            </a:r>
            <a:endParaRPr lang="zh-CN" altLang="en-US" sz="3600" b="1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0124" y="1116198"/>
            <a:ext cx="93226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魔法逆序水晶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在奇幻的艾尔法利亚大陆上，存在一个古老的魔法水晶，它可以帮助魔法师逆转时间的流逝。但是，魔法师们发现，这块水晶并不是直接逆转时间，而是通过改变一系列数字的顺序来达到这个效果。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一天，年轻的魔法师艾瑞斯来到了这块水晶前。他看到水晶上刻着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个魔法数字，这些数字代表了时间的流逝顺序。为了完成他的时间逆转魔法，艾瑞斯必须把这些数字完全逆序排列。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你需要通过计算机帮助艾瑞斯完成这个任务，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个魔法数字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，并将它们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逆序输出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，以完成时间逆转的魔法！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0221" y="3763229"/>
            <a:ext cx="9900743" cy="133975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输入的数据是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zh-CN" altLang="en-US" sz="2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计算机如何保存</a:t>
            </a:r>
            <a:r>
              <a:rPr lang="en-US" altLang="zh-CN" sz="2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个数据？</a:t>
            </a:r>
            <a:endParaRPr lang="zh-CN" altLang="en-US" sz="24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174008" y="1837000"/>
            <a:ext cx="8702566" cy="206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第一关：</a:t>
            </a:r>
            <a:r>
              <a:rPr lang="zh-CN" altLang="en-US" sz="4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做好准备！</a:t>
            </a:r>
            <a:br>
              <a:rPr lang="en-US" altLang="zh-CN" sz="47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7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要解决这个问题，艾瑞斯先要保证计算机能够直接对多个数据进行快速处理。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6888" y="1571988"/>
            <a:ext cx="8212787" cy="2375695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线索：</a:t>
            </a:r>
            <a:b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当输入数据是多个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(&gt;=3)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的数字时候。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使用数组前，先要创建数组（也叫声明数组），才能使用。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357" y="600835"/>
            <a:ext cx="8692057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代码实践：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37" y="2276165"/>
            <a:ext cx="4638946" cy="30781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0" y="2516176"/>
            <a:ext cx="3656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函数前创造，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也可以定义在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函数里面创造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160543" y="15674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内存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3200" y="1533897"/>
            <a:ext cx="134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创建数组：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7764" y="1505959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temp[]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37327" y="1415826"/>
          <a:ext cx="293737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396707"/>
                <a:gridCol w="381190"/>
                <a:gridCol w="318849"/>
                <a:gridCol w="318849"/>
                <a:gridCol w="318849"/>
                <a:gridCol w="318849"/>
                <a:gridCol w="318849"/>
                <a:gridCol w="318849"/>
              </a:tblGrid>
              <a:tr h="267074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67074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6" name="箭头: 右 15"/>
          <p:cNvSpPr/>
          <p:nvPr/>
        </p:nvSpPr>
        <p:spPr>
          <a:xfrm>
            <a:off x="3432412" y="1718563"/>
            <a:ext cx="907288" cy="481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75014" y="2156545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声明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数组完毕后，计算机在内存开辟了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个格子可以装数据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2" y="2439416"/>
            <a:ext cx="2824303" cy="217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648534" y="4890376"/>
            <a:ext cx="2769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数组的名字叫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temp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数组的能装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个数字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只能装整数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037327" y="3452296"/>
            <a:ext cx="52067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temp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数组共有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个元素组成，在内存中共占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个连续的格子。使用数组下标可以操作数组中的任何一个空间。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9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temp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数组最小下标为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，最大下标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。每个单元就是一个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int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类型的变量。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每个数组第一个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元素的下标都是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，最后一个元素的下标为“数组长度减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1”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9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graphicFrame>
        <p:nvGraphicFramePr>
          <p:cNvPr id="27" name="Group 5"/>
          <p:cNvGraphicFramePr>
            <a:graphicFrameLocks noGrp="1"/>
          </p:cNvGraphicFramePr>
          <p:nvPr/>
        </p:nvGraphicFramePr>
        <p:xfrm>
          <a:off x="5037327" y="2755628"/>
          <a:ext cx="6183630" cy="474963"/>
        </p:xfrm>
        <a:graphic>
          <a:graphicData uri="http://schemas.openxmlformats.org/drawingml/2006/table">
            <a:tbl>
              <a:tblPr/>
              <a:tblGrid>
                <a:gridCol w="772160"/>
                <a:gridCol w="773430"/>
                <a:gridCol w="770255"/>
                <a:gridCol w="825500"/>
                <a:gridCol w="722630"/>
                <a:gridCol w="773430"/>
                <a:gridCol w="772160"/>
                <a:gridCol w="774065"/>
              </a:tblGrid>
              <a:tr h="47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temp[0]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temp[1]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temp[2]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temp[3]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temp[4]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temp[5]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temp[6]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temp[7]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546057" y="1906767"/>
            <a:ext cx="231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（声明数组）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3200" y="5718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知识总结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 animBg="1"/>
      <p:bldP spid="17" grpId="0"/>
      <p:bldP spid="23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3914" y="3903542"/>
            <a:ext cx="9900743" cy="133975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如何把数据输入进刚刚创建好的数组里呢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174008" y="1837000"/>
            <a:ext cx="8702566" cy="206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第二关：</a:t>
            </a:r>
            <a:r>
              <a:rPr lang="zh-CN" altLang="en-US" sz="4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装载数据</a:t>
            </a:r>
            <a:r>
              <a:rPr kumimoji="0" lang="zh-CN" altLang="en-US" sz="4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！</a:t>
            </a:r>
            <a:endParaRPr kumimoji="0" lang="en-US" altLang="zh-CN" sz="4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艾瑞斯的下一个任务是把这</a:t>
            </a: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个数据输入到计算计算机，才能进行下一步的处理，但是它却不知道如何把数据输入数组里。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ags/tag1.xml><?xml version="1.0" encoding="utf-8"?>
<p:tagLst xmlns:p="http://schemas.openxmlformats.org/presentationml/2006/main">
  <p:tag name="TABLE_ENDDRAG_ORIGIN_RECT" val="503*23"/>
  <p:tag name="TABLE_ENDDRAG_RECT" val="398*204*503*23"/>
</p:tagLst>
</file>

<file path=ppt/tags/tag2.xml><?xml version="1.0" encoding="utf-8"?>
<p:tagLst xmlns:p="http://schemas.openxmlformats.org/presentationml/2006/main">
  <p:tag name="TABLE_ENDDRAG_ORIGIN_RECT" val="392*32"/>
  <p:tag name="TABLE_ENDDRAG_RECT" val="320*173*392*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2275</Words>
  <Application>WPS 文字</Application>
  <PresentationFormat>宽屏</PresentationFormat>
  <Paragraphs>281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汉仪旗黑</vt:lpstr>
      <vt:lpstr>黑体</vt:lpstr>
      <vt:lpstr>Calibri</vt:lpstr>
      <vt:lpstr>等线</vt:lpstr>
      <vt:lpstr>汉仪中等线KW</vt:lpstr>
      <vt:lpstr>等线</vt:lpstr>
      <vt:lpstr>宋体</vt:lpstr>
      <vt:lpstr>Arial Unicode MS</vt:lpstr>
      <vt:lpstr>等线 Light</vt:lpstr>
      <vt:lpstr>FrutigerNext LT Regular</vt:lpstr>
      <vt:lpstr>苹方-简</vt:lpstr>
      <vt:lpstr>华文细黑</vt:lpstr>
      <vt:lpstr>Times New Roman</vt:lpstr>
      <vt:lpstr>汉仪中黑KW</vt:lpstr>
      <vt:lpstr>汉仪书宋二KW</vt:lpstr>
      <vt:lpstr>Helvetica Neue</vt:lpstr>
      <vt:lpstr>等线</vt:lpstr>
      <vt:lpstr>黑体-简</vt:lpstr>
      <vt:lpstr>Office 主题​​</vt:lpstr>
      <vt:lpstr>Office 主题</vt:lpstr>
      <vt:lpstr>综合专题一: 数组</vt:lpstr>
      <vt:lpstr>理解计算机与信息</vt:lpstr>
      <vt:lpstr>“找个办法把所有数据排在一起”</vt:lpstr>
      <vt:lpstr>PowerPoint 演示文稿</vt:lpstr>
      <vt:lpstr>输入的数据是8个，计算机如何保存8个数据？</vt:lpstr>
      <vt:lpstr>线索：  当输入数据是多个(&gt;=3)的数字时候。 一定要使用数组。 使用数组前，先要创建数组（也叫声明数组），才能使用。</vt:lpstr>
      <vt:lpstr>代码实践：</vt:lpstr>
      <vt:lpstr>PowerPoint 演示文稿</vt:lpstr>
      <vt:lpstr>如何把数据输入进刚刚创建好的数组里呢?</vt:lpstr>
      <vt:lpstr>线索：  数组是有序排列的， 要把数据一个一个输入的数组里，可以使用for循环。</vt:lpstr>
      <vt:lpstr>代码实践：</vt:lpstr>
      <vt:lpstr>PowerPoint 演示文稿</vt:lpstr>
      <vt:lpstr>如何把数组里所有数字进行逆序输出呢?</vt:lpstr>
      <vt:lpstr>线索：  数组是有序排列的， 正序是从左往右，而逆序就是从右向左了 如何实现从右向左一个一个的数呢？</vt:lpstr>
      <vt:lpstr>代码实践：</vt:lpstr>
      <vt:lpstr>PowerPoint 演示文稿</vt:lpstr>
      <vt:lpstr>恭喜，顺利逆转了时间 		  闯关成功！</vt:lpstr>
      <vt:lpstr>		知识补充</vt:lpstr>
      <vt:lpstr>   例题</vt:lpstr>
      <vt:lpstr>PowerPoint 演示文稿</vt:lpstr>
      <vt:lpstr>PowerPoint 演示文稿</vt:lpstr>
      <vt:lpstr>课堂挑战</vt:lpstr>
      <vt:lpstr>PowerPoint 演示文稿</vt:lpstr>
      <vt:lpstr>知识总结 （xmind）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13</cp:revision>
  <dcterms:created xsi:type="dcterms:W3CDTF">2023-10-24T10:01:48Z</dcterms:created>
  <dcterms:modified xsi:type="dcterms:W3CDTF">2023-10-24T10:01:48Z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0BC3E27A4FCDD0723B7E33659B79D822_43</vt:lpwstr>
  </property>
  <property fmtid="{D5CDD505-2E9C-101B-9397-08002B2CF9AE}" pid="3" name="KSOProductBuildVer">
    <vt:lpwstr>2052-6.2.2.8394</vt:lpwstr>
  </property>
</Properties>
</file>