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0" r:id="rId2"/>
    <p:sldId id="636" r:id="rId3"/>
    <p:sldId id="674" r:id="rId4"/>
    <p:sldId id="686" r:id="rId5"/>
    <p:sldId id="645" r:id="rId6"/>
    <p:sldId id="687" r:id="rId7"/>
    <p:sldId id="653" r:id="rId8"/>
    <p:sldId id="689" r:id="rId9"/>
    <p:sldId id="673" r:id="rId10"/>
    <p:sldId id="688" r:id="rId11"/>
    <p:sldId id="675" r:id="rId12"/>
    <p:sldId id="679" r:id="rId13"/>
    <p:sldId id="681" r:id="rId14"/>
    <p:sldId id="680" r:id="rId15"/>
    <p:sldId id="682" r:id="rId16"/>
    <p:sldId id="676" r:id="rId17"/>
    <p:sldId id="684" r:id="rId18"/>
    <p:sldId id="677" r:id="rId19"/>
    <p:sldId id="683" r:id="rId20"/>
    <p:sldId id="678" r:id="rId21"/>
    <p:sldId id="6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224B-89AD-495D-B46C-0DD71F0B98C7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CD7D0-7988-40B2-B447-4BC07B17C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9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8499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834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476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程序中的例子：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 smtClea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7506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66DE-8DC5-E780-D0B1-199A98651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1A214-5657-7703-8749-211E5281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D1A7D-9BA2-D21B-0BFE-85B05C4B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9EC3E-D838-AB5F-EEC6-7AA778AA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739E7-A437-5A0B-DF5F-10BA9A2B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BB91-AB00-B60A-35D9-5B19B523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03A37-9DE1-C631-698F-0F74698A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F524-2EE3-9A0B-85D5-46BB3A87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9EABC-7CAD-0465-533F-77ECFE5F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08DBB-D832-1F1D-109B-559286F5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2ECCA-0002-3957-CFF7-B90D4A68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CE774-4CA3-1F26-BF5B-1656A0C3E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F654D-440C-8E48-49C4-03748CBF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DB2E-E0F5-B5B2-4033-AAC6ADB7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287F9-7A6E-295A-5967-6BDFB8D8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6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Text</a:t>
            </a:r>
          </a:p>
          <a:p>
            <a:pPr lvl="1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Second level</a:t>
            </a:r>
          </a:p>
          <a:p>
            <a:pPr lvl="2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Third level</a:t>
            </a:r>
          </a:p>
          <a:p>
            <a:pPr lvl="3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Fourth level</a:t>
            </a:r>
          </a:p>
          <a:p>
            <a:pPr lvl="4"/>
            <a:r>
              <a:rPr kumimoji="0" lang="en-US" sz="1800" b="0" i="0" u="none" strike="noStrike" kern="1200" cap="none" spc="0" normalizeH="0" baseline="0" noProof="0">
                <a:uLnTx/>
                <a:uFillTx/>
              </a:rPr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B962C8B-B14F-4D97-AF65-F5344CB8AC3E}" type="datetime1">
              <a:rPr lang="en-US"/>
              <a:t>2/22/2023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9A0DB2DC-4C9A-4742-B13C-FB6460FD3503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76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D3E6A-F8F8-231F-D9AA-216C5F60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D2D04-E9DD-3036-D04B-94895FFC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7EB48-8B4C-9609-0415-9683F432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650AA-D0E4-0D7F-372E-9BB3F2E6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4C13A-581C-6390-E98D-542F5810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6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7EAB-45BE-841E-CE3B-2A680E89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EF970-9D4D-0DCA-EFD5-945AC416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AC1E7-3E3C-7BE0-8A70-24F9814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6DAAE-37BA-F3FC-0D3F-074F9862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F921D-2B37-EF37-D90B-1597643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8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10750-9AB6-936A-39B2-6A72E29F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1CDD2-C636-7D6D-E9FB-B1992CFA8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14E72-653B-288B-D781-C85BF4512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1FCD1-335B-8879-47BA-0773C856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64A9B-7125-2E4F-B127-DBC1DA5F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55C83-9A2D-E823-C645-3D0B504C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7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3371D-4868-1437-549F-F83625B8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5C441-6123-9210-10E3-7B3DEF48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7267B-8BC5-E340-DD94-2D0059F5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9CFF1-F70E-DD70-B081-8F63187D3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B6956-B74E-A0E2-C6D2-F4C6BF5D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475AA4-0E36-D03A-12BA-6D287366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B5ABA-A657-11EF-4B44-3BC3ABFF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E162C-8C66-CC3F-C11F-01163AA6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F190-53E1-0FA3-6083-9B000FD6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8A2DE-0ACB-88F0-EE9A-2086A265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62218-D1BC-B069-5022-3816518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F76E5F-D3DC-68B4-5D3C-135D7340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FACE4-329E-C25F-3DAF-967BC6E2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5D3739-9712-0C4A-2C45-ACC69C29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E08AB9-DAF7-B663-950B-7FBAC98A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8AEA-1C2B-C662-BD73-B63766C6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639DD-A018-39C7-F2BF-6C83E8F0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EFBB23-0EA6-F999-B429-2CDC4E423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6FD3E-EE4C-9C76-126B-0B6D092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6B8AE-6213-39D3-3853-B07230DB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70341-2AD0-941F-D959-1DB37AE3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7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EC270-188F-096D-6152-92E5003E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5FC13-7239-0164-7247-B523125E5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F6E0E-0CC8-1864-0648-AA17BD55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953BF-6A1A-160C-8E03-E8A73312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338B55-1FF4-46B6-847D-4471D9C34A5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2726-7694-DC37-575D-08267559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B120E-F824-8717-4639-B6DF534C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88ACE5-E0FB-40F4-BF7A-69847F7E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2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6487" y="1357516"/>
            <a:ext cx="9551398" cy="1200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</a:t>
            </a:r>
            <a:r>
              <a:rPr lang="zh-CN" altLang="en-US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桥杯</a:t>
            </a:r>
            <a:r>
              <a:rPr lang="en-US" altLang="zh-CN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zh-CN" sz="7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</a:t>
            </a:r>
            <a:r>
              <a:rPr lang="zh-CN" altLang="zh-CN" sz="7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赛营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7805" y="2815930"/>
            <a:ext cx="821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第三课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 descr="4f4b48676a53832341cb1bcfc72c4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72" y="4719323"/>
            <a:ext cx="2101053" cy="984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E6E714-E3CE-403D-AA93-2902AEA4F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57" y="4583240"/>
            <a:ext cx="3107049" cy="1198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0FF3DE-F9C5-EAFB-B9BC-3353B37CF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87" y="4667165"/>
            <a:ext cx="1114857" cy="11148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5368CD-6D4B-E6BE-A408-6CBB055DB2F3}"/>
              </a:ext>
            </a:extLst>
          </p:cNvPr>
          <p:cNvSpPr txBox="1"/>
          <p:nvPr/>
        </p:nvSpPr>
        <p:spPr>
          <a:xfrm>
            <a:off x="2019344" y="794858"/>
            <a:ext cx="6434192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--){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size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();++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erase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break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7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6002-7C0F-568D-71D2-BAA908B95533}"/>
              </a:ext>
            </a:extLst>
          </p:cNvPr>
          <p:cNvSpPr txBox="1">
            <a:spLocks/>
          </p:cNvSpPr>
          <p:nvPr/>
        </p:nvSpPr>
        <p:spPr>
          <a:xfrm>
            <a:off x="3463413" y="2310469"/>
            <a:ext cx="6035150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数组与多维数组进阶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77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797583-57FA-705E-7025-68F1A5DF3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1307087"/>
            <a:ext cx="10441859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光头强看到丛林里有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棵美人松，当然每个松的高度是已知的，李老板要问光头强：高度超过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的美人松有多少棵？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第一行为一个正整数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1&lt;N&lt;10000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，表示美人松的个数。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第二行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个正整数，表示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棵美人松的高度。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第三行一个正整数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，表示高度超过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的美人松有多少棵。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一行一个整数，表示对应高度为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K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的树的数量，如果没有则输出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3 4 5 2 3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5EA3FC-1039-3337-216E-1B377C6DDA4B}"/>
              </a:ext>
            </a:extLst>
          </p:cNvPr>
          <p:cNvSpPr txBox="1">
            <a:spLocks/>
          </p:cNvSpPr>
          <p:nvPr/>
        </p:nvSpPr>
        <p:spPr>
          <a:xfrm>
            <a:off x="3583156" y="15509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美人松的高度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28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B122-FC6F-6C2F-682C-7E7CFF98C089}"/>
              </a:ext>
            </a:extLst>
          </p:cNvPr>
          <p:cNvSpPr txBox="1"/>
          <p:nvPr/>
        </p:nvSpPr>
        <p:spPr>
          <a:xfrm>
            <a:off x="1748756" y="458956"/>
            <a:ext cx="8562745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a[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n,k;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cin&gt;&gt;a[i];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cin&gt;&gt;k;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cnt=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;i&lt;=n;i++){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(a[i]&gt;=k){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cnt++;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cout&lt;&lt;cnt&lt;&lt;endl;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08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95DB81-4AB8-1C0E-DA32-FCC74CDD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9" y="715031"/>
            <a:ext cx="10441859" cy="594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陶陶家的院子里有一棵苹果树，每到秋天树上就会结出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个苹果。苹果成熟的时候，陶陶就会跑去摘苹果。陶陶有个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厘米高的板凳，当她不能直接用手摘到苹果的时候，就会踩到板凳上再试试。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    现在已知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个苹果到地面的高度，以及陶陶把手伸直的时候能够达到的最大高度，请帮陶陶算一下她能够摘到的苹果的数目。假设她碰到苹果，苹果就会掉下来。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包括两行数据。第一行包含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包括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200)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以厘米为单位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分别表示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个苹果到地面的高度，两个相邻的整数之间用一个空格隔开。第二行只包括一个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120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之间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包含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120)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的整数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以厘米为单位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，表示陶陶把手伸直的时候能够达到的最大高度。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 包括一行，这一行只包含一个整数，表示陶陶能够摘到的苹果的数目。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100 200 150 140 129 134 167 198 200 111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530053-6138-D338-5C8D-E36F90BE17DB}"/>
              </a:ext>
            </a:extLst>
          </p:cNvPr>
          <p:cNvSpPr txBox="1">
            <a:spLocks/>
          </p:cNvSpPr>
          <p:nvPr/>
        </p:nvSpPr>
        <p:spPr>
          <a:xfrm>
            <a:off x="3573825" y="53591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陶陶摘苹果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45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C63C74-BA5B-0B0F-38E0-1E6E688A0490}"/>
              </a:ext>
            </a:extLst>
          </p:cNvPr>
          <p:cNvSpPr txBox="1"/>
          <p:nvPr/>
        </p:nvSpPr>
        <p:spPr>
          <a:xfrm>
            <a:off x="1814626" y="779472"/>
            <a:ext cx="8562745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int a[100];</a:t>
            </a:r>
          </a:p>
          <a:p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n,m,s=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//i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是数组下标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cin&gt;&gt;a[i];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第一行数据 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cin&gt;&gt;m;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第二行</a:t>
            </a:r>
            <a:endParaRPr lang="zh-CN" altLang="en-US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;i++){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(m+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30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&gt;=a[i])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s++;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cout&lt;&lt;s;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6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4BD742-11B6-BA30-912D-40B676602C16}"/>
              </a:ext>
            </a:extLst>
          </p:cNvPr>
          <p:cNvSpPr txBox="1">
            <a:spLocks/>
          </p:cNvSpPr>
          <p:nvPr/>
        </p:nvSpPr>
        <p:spPr>
          <a:xfrm>
            <a:off x="3583156" y="15509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蛇形方阵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E8EEDC-1DAD-495F-7753-10DEDB14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12" y="1026066"/>
            <a:ext cx="10441859" cy="4805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给出一个不大于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99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的正整数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，输出 </a:t>
            </a:r>
            <a:r>
              <a:rPr lang="en-US" altLang="zh-CN" sz="2000" dirty="0" err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n×n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的蛇形方阵。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从左上角填上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开始，顺时针方向依次填入数字，如同样例所示。注意每个数字有都会占用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个字符，前面使用空格补齐。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输入一个正整数 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，含义如题所述。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输出符合题目要求的蛇形矩阵。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1  </a:t>
            </a:r>
            <a:r>
              <a:rPr lang="en-US" altLang="zh-CN" sz="2000">
                <a:solidFill>
                  <a:srgbClr val="002060"/>
                </a:solidFill>
                <a:ea typeface="黑体" panose="02010609060101010101" pitchFamily="49" charset="-122"/>
              </a:rPr>
              <a:t>2  3  4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12 13 14  5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11 16 15  6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10  9  8  7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30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C74E5D-FEFD-B36E-D3EF-80A29CD0685A}"/>
              </a:ext>
            </a:extLst>
          </p:cNvPr>
          <p:cNvSpPr txBox="1"/>
          <p:nvPr/>
        </p:nvSpPr>
        <p:spPr>
          <a:xfrm>
            <a:off x="1" y="787048"/>
            <a:ext cx="5992826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num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a[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&gt;&gt; n;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t = ceil(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1.0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n/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j=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i;j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n-i;j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a[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][j]=num++;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j=i+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j&lt;n-i-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;j++)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a[j][n-i-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]=num++;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j=n-i-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;j&gt;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i;j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--)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a[n-i-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][j]=num++;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747B2D-301F-E0B8-9574-E82DF6BA3DAA}"/>
              </a:ext>
            </a:extLst>
          </p:cNvPr>
          <p:cNvSpPr txBox="1"/>
          <p:nvPr/>
        </p:nvSpPr>
        <p:spPr>
          <a:xfrm>
            <a:off x="6199174" y="779472"/>
            <a:ext cx="5992826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j=n-i-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;j&gt;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i;j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--)  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a[j][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]=num++;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;j&lt;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n;j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&lt;&lt;a[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][j]&lt;&lt;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9549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2AAE64-1019-25B0-C58A-60FBF29C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719201"/>
            <a:ext cx="10441859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在一个正方形的灰度图片上，肿瘤是一块矩形的区域，肿瘤的边缘所在的像素点在图片中用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表示。其它肿瘤内和肿瘤外的点都用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255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表示。现在要求你编写一个程序，计算肿瘤内部的像素点的个数（不包括肿瘤边缘上的点）。已知肿瘤的边缘平行于图像的边缘。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只有一个测试样例。第一行有一个整数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，表示正方形图像的边长。其后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行每行有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个整数，取值为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或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255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。整数之间用一个空格隔开。已知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不大于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输出一行，该行包含一个整数，为要求的肿瘤内的像素点的个数。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255 255 255 255 255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255 0 0 0 255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255 0 255 0 255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255 0 0 0 255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255 255 255 255 255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BE6188-9534-F5B3-CFEE-F00446BC257D}"/>
              </a:ext>
            </a:extLst>
          </p:cNvPr>
          <p:cNvSpPr txBox="1">
            <a:spLocks/>
          </p:cNvSpPr>
          <p:nvPr/>
        </p:nvSpPr>
        <p:spPr>
          <a:xfrm>
            <a:off x="3463412" y="0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肿瘤面积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81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35411C-E55D-F06A-F301-2EADCEE7500D}"/>
              </a:ext>
            </a:extLst>
          </p:cNvPr>
          <p:cNvSpPr txBox="1"/>
          <p:nvPr/>
        </p:nvSpPr>
        <p:spPr>
          <a:xfrm>
            <a:off x="1" y="747251"/>
            <a:ext cx="5990694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arr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1005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], ax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ay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bx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by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&gt;&gt; n;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bool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first =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&lt;= n;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&lt;= n;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j++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&gt;&gt;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arr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][j];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arr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][j] ==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(first)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ax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ay = j;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first =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false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bx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by = j;</a:t>
            </a:r>
          </a:p>
          <a:p>
            <a:b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BCB34D-C529-00E0-C206-F2FF7D6FC891}"/>
              </a:ext>
            </a:extLst>
          </p:cNvPr>
          <p:cNvSpPr txBox="1"/>
          <p:nvPr/>
        </p:nvSpPr>
        <p:spPr>
          <a:xfrm>
            <a:off x="6201306" y="747251"/>
            <a:ext cx="5990694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(bx &gt; ax &amp;&amp; by &gt; ay)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&lt;&lt; (by - ay -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* (bx - ax -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&lt;&lt;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5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41EFB7A-5E38-4C11-2036-DB48C4E6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413" y="2310469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字符与字符串进阶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411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BE6188-9534-F5B3-CFEE-F00446BC257D}"/>
              </a:ext>
            </a:extLst>
          </p:cNvPr>
          <p:cNvSpPr txBox="1">
            <a:spLocks/>
          </p:cNvSpPr>
          <p:nvPr/>
        </p:nvSpPr>
        <p:spPr>
          <a:xfrm>
            <a:off x="3463412" y="0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二维数组遍历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9C9882-B470-E95A-2183-1FA32EBB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691149"/>
            <a:ext cx="10441859" cy="60631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给定一个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row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col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列的整数数组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array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，要求从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array[0][0]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元素开始，按从左上到右下的对角线顺序遍历整个数组。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输入的第一行上有两个整数，依次为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row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col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余下有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row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行，每行包含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col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个整数，构成一个二维整数数组。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（注：输入的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row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col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保证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0 &lt; row &lt; 100, 0 &lt; col &lt; 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）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按遍历顺序输出每个整数。每个整数占一行。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3 4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1 2 4 7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3 5 8 10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6 9 11 12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6DD2AE-E71B-AD23-A2FF-489602F3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29" y="1785937"/>
            <a:ext cx="3657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2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28C02C-674A-C117-E213-1BB5546DE7F7}"/>
              </a:ext>
            </a:extLst>
          </p:cNvPr>
          <p:cNvSpPr txBox="1"/>
          <p:nvPr/>
        </p:nvSpPr>
        <p:spPr>
          <a:xfrm>
            <a:off x="2438945" y="747252"/>
            <a:ext cx="6764431" cy="5909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row, col,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105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&gt;&gt; row &gt;&gt; col;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&lt; row;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 col;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j++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&gt;&gt;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][j];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 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k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k &lt; row + col; k++)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&lt; row;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j &lt; col;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j++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+ j == k)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][j]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;;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}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}  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43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7170E1A-F1A7-9CC4-671A-8162C55B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1536174"/>
            <a:ext cx="10441859" cy="378565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题目描述：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凯凯刚写了一篇美妙的作文，请问这篇作文的标题中有多少个字符？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注意：标题中可能包含大、小写英文字母、数字字符、空格和换行符。统计标题字符数时，空格和换行符不计算在内。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输入格式: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输入文件只有一行，一个字符串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s (1≤∣s∣≤5)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。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输出格式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输出只有一行，包含一个整数，即作文标题的字符数（不含空格和换行符） 。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defTabSz="4572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kern="0">
                <a:solidFill>
                  <a:srgbClr val="002060"/>
                </a:solidFill>
                <a:latin typeface="微软雅黑"/>
                <a:ea typeface="微软雅黑"/>
                <a:sym typeface="Arial" panose="020B0604020202020204" pitchFamily="34" charset="0"/>
              </a:rPr>
              <a:t>Ca 45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输出样例：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defTabSz="4572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kern="0">
                <a:solidFill>
                  <a:srgbClr val="002060"/>
                </a:solidFill>
                <a:latin typeface="微软雅黑"/>
                <a:ea typeface="微软雅黑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DD862D-D624-BBEE-50E8-99590B09FCD1}"/>
              </a:ext>
            </a:extLst>
          </p:cNvPr>
          <p:cNvSpPr txBox="1">
            <a:spLocks/>
          </p:cNvSpPr>
          <p:nvPr/>
        </p:nvSpPr>
        <p:spPr>
          <a:xfrm>
            <a:off x="3735556" y="30749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标题统计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49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DDA845-42B7-02F0-33FC-F9CDB3A5E170}"/>
              </a:ext>
            </a:extLst>
          </p:cNvPr>
          <p:cNvSpPr txBox="1"/>
          <p:nvPr/>
        </p:nvSpPr>
        <p:spPr>
          <a:xfrm>
            <a:off x="2878904" y="843677"/>
            <a:ext cx="6434192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 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getline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]!=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' '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]!=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'/n'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1885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3154" y="105851"/>
            <a:ext cx="5265173" cy="81788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单词分析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A28047D-D2F3-D0DA-4554-E413CA9A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12" y="812061"/>
            <a:ext cx="10441859" cy="594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小蓝正在学习一门神奇的语言，这门语言中的单词都是由小写英文字母组 成，有些单词很长，远远超过正常英文单词的长度。小蓝学了很长时间也记不住一些单词，他准备不再完全记忆这些单词，而是根据单词中哪个字母出现得最多来分辨单词。现在，请你帮助小蓝，给了一个单词后，帮助他找到出现最多的字母和这 个字母出现的次数。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输入一行包含一个单词，单词只由小写英文字母组成。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对于所有的评测用例，输入的单词长度不超过 </a:t>
            </a: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1000</a:t>
            </a: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输出两行，第一行包含一个英文字母，表示单词中出现得最多的字母是哪 个。如果有多个字母出现的次数相等，输出字典序最小的那个。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第二行包含一个整数，表示出现得最多的那个字母在单词中出现的次数。。</a:t>
            </a:r>
            <a:endParaRPr lang="en-US" altLang="zh-CN" sz="200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lanqiao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solidFill>
                  <a:srgbClr val="002060"/>
                </a:solidFill>
                <a:latin typeface="+mj-ea"/>
                <a:ea typeface="+mj-ea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4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A660CF-35FB-1419-17AB-7F31EE95FFF8}"/>
              </a:ext>
            </a:extLst>
          </p:cNvPr>
          <p:cNvSpPr txBox="1"/>
          <p:nvPr/>
        </p:nvSpPr>
        <p:spPr>
          <a:xfrm>
            <a:off x="1730095" y="160376"/>
            <a:ext cx="6434192" cy="6217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 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26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char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length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();++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]-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'a'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26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;++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]&gt;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660E7A"/>
                </a:solidFill>
                <a:effectLst/>
                <a:latin typeface="JetBrains Mono" panose="02000009000000000000" pitchFamily="49" charset="0"/>
              </a:rPr>
              <a:t>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'a'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max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>
                <a:solidFill>
                  <a:srgbClr val="000000"/>
                </a:solidFill>
                <a:effectLst/>
              </a:rPr>
              <a:t>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F4E22949-8F53-4654-5160-9D893621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1326215"/>
            <a:ext cx="10441859" cy="470898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题目描述：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在实际的开发工作中，对字符串的处理是最常见的编程任务。本题目即是要求程序对用户输入的串进行处理。具体规则如下：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把每个单词的首字母变为大写。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把数字与字母之间用下划线字符（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_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）分开，使得更清晰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把单词中间有多个空格的调整为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1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个空格。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输入格式: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用户输入的串中只有小写字母，空格和数字，不含其它的字母或符号。每个单词间由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1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个或多个空格分隔。假设用户输入的串长度不超过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200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个字符。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输出格式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输出处理好的字符串。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defTabSz="4572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kern="0">
                <a:solidFill>
                  <a:srgbClr val="002060"/>
                </a:solidFill>
                <a:latin typeface="微软雅黑"/>
                <a:ea typeface="微软雅黑"/>
                <a:sym typeface="Arial" panose="020B0604020202020204" pitchFamily="34" charset="0"/>
              </a:rPr>
              <a:t>you and me what cpp2005program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输出样例：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defTabSz="4572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kern="0">
                <a:solidFill>
                  <a:srgbClr val="002060"/>
                </a:solidFill>
                <a:latin typeface="微软雅黑"/>
                <a:ea typeface="微软雅黑"/>
                <a:sym typeface="Arial" panose="020B0604020202020204" pitchFamily="34" charset="0"/>
              </a:rPr>
              <a:t>You And Me What Cpp_2005_program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54C2F8F-7B4D-2D44-CAD1-ED0F25E82715}"/>
              </a:ext>
            </a:extLst>
          </p:cNvPr>
          <p:cNvSpPr txBox="1">
            <a:spLocks/>
          </p:cNvSpPr>
          <p:nvPr/>
        </p:nvSpPr>
        <p:spPr>
          <a:xfrm>
            <a:off x="3583156" y="15509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9AB094-49D4-A3DE-DDBE-4A2BAB4D4F5A}"/>
              </a:ext>
            </a:extLst>
          </p:cNvPr>
          <p:cNvSpPr txBox="1">
            <a:spLocks/>
          </p:cNvSpPr>
          <p:nvPr/>
        </p:nvSpPr>
        <p:spPr>
          <a:xfrm>
            <a:off x="3735556" y="30749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串的处理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96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C1C6B3-7DB1-3FCF-455F-F79FDD14AE2F}"/>
              </a:ext>
            </a:extLst>
          </p:cNvPr>
          <p:cNvSpPr txBox="1"/>
          <p:nvPr/>
        </p:nvSpPr>
        <p:spPr>
          <a:xfrm>
            <a:off x="961054" y="961054"/>
            <a:ext cx="4711959" cy="42780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 include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getline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size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islower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]))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toupper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]==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' '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]==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' '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){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    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erase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A75E3D-0A7D-20C8-8BC8-58BE8AECBE66}"/>
              </a:ext>
            </a:extLst>
          </p:cNvPr>
          <p:cNvSpPr txBox="1"/>
          <p:nvPr/>
        </p:nvSpPr>
        <p:spPr>
          <a:xfrm>
            <a:off x="6419462" y="979715"/>
            <a:ext cx="4217436" cy="4832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islower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]))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]=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toupper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j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isdigit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]))&amp;&amp;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islower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insert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"_"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isdigit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])&amp;&amp;((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islower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]))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||(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isupper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-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])))))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b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        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insert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altLang="zh-CN" sz="18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"_"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str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18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18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18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18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 b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7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721EAA-E043-ADD2-84A0-035E72EF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0" y="972977"/>
            <a:ext cx="10441859" cy="437042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题目描述：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给定一个单词，请问在单词中删除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t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个字母后，能得到的字典序最小的单词是什么？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输入格式: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输入的第一行包含一个单词，由大写英文字母组成。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第二行包含一个正整数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t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。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其中，单词长度不超过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100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。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t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小于单词长度。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输出格式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</a:rPr>
              <a:t>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输出一个单词，表示答案。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输入样例：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LANQIAO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kern="0">
                <a:solidFill>
                  <a:srgbClr val="002060"/>
                </a:solidFill>
                <a:latin typeface="微软雅黑"/>
                <a:ea typeface="微软雅黑"/>
                <a:sym typeface="Arial" panose="020B0604020202020204" pitchFamily="34" charset="0"/>
              </a:rPr>
              <a:t>3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sym typeface="Arial" panose="020B0604020202020204" pitchFamily="34" charset="0"/>
              </a:rPr>
              <a:t>输出样例：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sym typeface="Arial" panose="020B0604020202020204" pitchFamily="34" charset="0"/>
            </a:endParaRPr>
          </a:p>
          <a:p>
            <a:pPr defTabSz="4572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kern="0">
                <a:solidFill>
                  <a:srgbClr val="002060"/>
                </a:solidFill>
                <a:latin typeface="微软雅黑"/>
                <a:ea typeface="微软雅黑"/>
                <a:sym typeface="Arial" panose="020B0604020202020204" pitchFamily="34" charset="0"/>
              </a:rPr>
              <a:t>AIAO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4BD742-11B6-BA30-912D-40B676602C16}"/>
              </a:ext>
            </a:extLst>
          </p:cNvPr>
          <p:cNvSpPr txBox="1">
            <a:spLocks/>
          </p:cNvSpPr>
          <p:nvPr/>
        </p:nvSpPr>
        <p:spPr>
          <a:xfrm>
            <a:off x="3583156" y="155097"/>
            <a:ext cx="5265173" cy="8178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删除字符</a:t>
            </a:r>
            <a:endParaRPr lang="zh-CN" altLang="en-US" sz="4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4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9674</TotalTime>
  <Words>2847</Words>
  <Application>Microsoft Office PowerPoint</Application>
  <PresentationFormat>宽屏</PresentationFormat>
  <Paragraphs>261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华文新魏</vt:lpstr>
      <vt:lpstr>微软雅黑</vt:lpstr>
      <vt:lpstr>微软雅黑 Light</vt:lpstr>
      <vt:lpstr>Arial</vt:lpstr>
      <vt:lpstr>Consolas</vt:lpstr>
      <vt:lpstr>JetBrains Mono</vt:lpstr>
      <vt:lpstr>Wingdings</vt:lpstr>
      <vt:lpstr>Office 主题​​</vt:lpstr>
      <vt:lpstr>PowerPoint 演示文稿</vt:lpstr>
      <vt:lpstr>字符与字符串进阶</vt:lpstr>
      <vt:lpstr>PowerPoint 演示文稿</vt:lpstr>
      <vt:lpstr>PowerPoint 演示文稿</vt:lpstr>
      <vt:lpstr>单词分析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13</cp:revision>
  <dcterms:created xsi:type="dcterms:W3CDTF">2023-02-14T07:58:23Z</dcterms:created>
  <dcterms:modified xsi:type="dcterms:W3CDTF">2023-02-25T14:07:08Z</dcterms:modified>
</cp:coreProperties>
</file>