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ADF1-2943-6DB4-5763-5FD2A698DF43}"/>
              </a:ext>
            </a:extLst>
          </p:cNvPr>
          <p:cNvSpPr txBox="1">
            <a:spLocks noGrp="1"/>
          </p:cNvSpPr>
          <p:nvPr>
            <p:ph type="ctrTitle"/>
          </p:nvPr>
        </p:nvSpPr>
        <p:spPr>
          <a:xfrm>
            <a:off x="3359148" y="389836"/>
            <a:ext cx="8281985" cy="2954654"/>
          </a:xfrm>
        </p:spPr>
        <p:txBody>
          <a:bodyPr/>
          <a:lstStyle>
            <a:lvl1pPr>
              <a:defRPr sz="6400"/>
            </a:lvl1pPr>
          </a:lstStyle>
          <a:p>
            <a:pPr lvl="0"/>
            <a:r>
              <a:rPr lang="en-US"/>
              <a:t>Click to edit Master title style</a:t>
            </a:r>
          </a:p>
        </p:txBody>
      </p:sp>
      <p:sp>
        <p:nvSpPr>
          <p:cNvPr id="3" name="Subtitle 2">
            <a:extLst>
              <a:ext uri="{FF2B5EF4-FFF2-40B4-BE49-F238E27FC236}">
                <a16:creationId xmlns:a16="http://schemas.microsoft.com/office/drawing/2014/main" id="{CE3D214A-8B72-85E7-25CB-F8A7BC4E316F}"/>
              </a:ext>
            </a:extLst>
          </p:cNvPr>
          <p:cNvSpPr txBox="1">
            <a:spLocks noGrp="1"/>
          </p:cNvSpPr>
          <p:nvPr>
            <p:ph type="subTitle" idx="1"/>
          </p:nvPr>
        </p:nvSpPr>
        <p:spPr>
          <a:xfrm>
            <a:off x="3359148" y="3536954"/>
            <a:ext cx="8281985" cy="2555876"/>
          </a:xfrm>
        </p:spPr>
        <p:txBody>
          <a:bodyPr/>
          <a:lstStyle>
            <a:lvl1pPr marL="0" indent="0">
              <a:lnSpc>
                <a:spcPct val="100000"/>
              </a:lnSpc>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E76D61E9-3A33-3EB2-7D7B-F9045DFCFCF9}"/>
              </a:ext>
            </a:extLst>
          </p:cNvPr>
          <p:cNvSpPr txBox="1">
            <a:spLocks noGrp="1"/>
          </p:cNvSpPr>
          <p:nvPr>
            <p:ph type="dt" sz="half" idx="7"/>
          </p:nvPr>
        </p:nvSpPr>
        <p:spPr/>
        <p:txBody>
          <a:bodyPr/>
          <a:lstStyle>
            <a:lvl1pPr>
              <a:defRPr/>
            </a:lvl1pPr>
          </a:lstStyle>
          <a:p>
            <a:pPr lvl="0"/>
            <a:fld id="{AFDDC509-7C77-4F9F-9750-CD97D1905705}" type="datetime2">
              <a:rPr lang="en-US"/>
              <a:pPr lvl="0"/>
              <a:t>Wednesday, November 2, 2022</a:t>
            </a:fld>
            <a:endParaRPr lang="en-US"/>
          </a:p>
        </p:txBody>
      </p:sp>
      <p:sp>
        <p:nvSpPr>
          <p:cNvPr id="5" name="Footer Placeholder 4">
            <a:extLst>
              <a:ext uri="{FF2B5EF4-FFF2-40B4-BE49-F238E27FC236}">
                <a16:creationId xmlns:a16="http://schemas.microsoft.com/office/drawing/2014/main" id="{64AB8A1C-55E8-E936-F904-D55788C7C155}"/>
              </a:ext>
            </a:extLst>
          </p:cNvPr>
          <p:cNvSpPr txBox="1">
            <a:spLocks noGrp="1"/>
          </p:cNvSpPr>
          <p:nvPr>
            <p:ph type="ftr" sz="quarter" idx="9"/>
          </p:nvPr>
        </p:nvSpPr>
        <p:spPr/>
        <p:txBody>
          <a:bodyPr/>
          <a:lstStyle>
            <a:lvl1pPr>
              <a:defRPr/>
            </a:lvl1pPr>
          </a:lstStyle>
          <a:p>
            <a:pPr lvl="0"/>
            <a:r>
              <a:rPr lang="en-US"/>
              <a:t>Sample Footer</a:t>
            </a:r>
          </a:p>
        </p:txBody>
      </p:sp>
      <p:sp>
        <p:nvSpPr>
          <p:cNvPr id="6" name="Slide Number Placeholder 5">
            <a:extLst>
              <a:ext uri="{FF2B5EF4-FFF2-40B4-BE49-F238E27FC236}">
                <a16:creationId xmlns:a16="http://schemas.microsoft.com/office/drawing/2014/main" id="{882A31B8-146B-E1F8-B41F-6B973A46CF99}"/>
              </a:ext>
            </a:extLst>
          </p:cNvPr>
          <p:cNvSpPr txBox="1">
            <a:spLocks noGrp="1"/>
          </p:cNvSpPr>
          <p:nvPr>
            <p:ph type="sldNum" sz="quarter" idx="8"/>
          </p:nvPr>
        </p:nvSpPr>
        <p:spPr/>
        <p:txBody>
          <a:bodyPr/>
          <a:lstStyle>
            <a:lvl1pPr>
              <a:defRPr/>
            </a:lvl1pPr>
          </a:lstStyle>
          <a:p>
            <a:pPr lvl="0"/>
            <a:fld id="{C132775B-D8B2-494A-B0A6-E1E1F07AC3C2}" type="slidenum">
              <a:t>‹#›</a:t>
            </a:fld>
            <a:endParaRPr lang="en-US"/>
          </a:p>
        </p:txBody>
      </p:sp>
      <p:sp>
        <p:nvSpPr>
          <p:cNvPr id="7" name="Freeform: Shape 18">
            <a:extLst>
              <a:ext uri="{FF2B5EF4-FFF2-40B4-BE49-F238E27FC236}">
                <a16:creationId xmlns:a16="http://schemas.microsoft.com/office/drawing/2014/main" id="{5F883495-4480-0411-1E6C-E2CBE58A426F}"/>
              </a:ext>
            </a:extLst>
          </p:cNvPr>
          <p:cNvSpPr/>
          <p:nvPr/>
        </p:nvSpPr>
        <p:spPr>
          <a:xfrm rot="2700006">
            <a:off x="612446" y="481890"/>
            <a:ext cx="1079997" cy="1262950"/>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val f5"/>
              <a:gd name="f27" fmla="val f6"/>
              <a:gd name="f28" fmla="val f7"/>
              <a:gd name="f29" fmla="*/ f23 f0 1"/>
              <a:gd name="f30" fmla="+- f28 0 f26"/>
              <a:gd name="f31" fmla="+- f27 0 f26"/>
              <a:gd name="f32" fmla="*/ f29 1 f2"/>
              <a:gd name="f33" fmla="*/ f31 1 1080000"/>
              <a:gd name="f34" fmla="*/ f30 1 1262947"/>
              <a:gd name="f35" fmla="*/ 540000 f31 1"/>
              <a:gd name="f36" fmla="*/ 0 f30 1"/>
              <a:gd name="f37" fmla="*/ 1080000 f31 1"/>
              <a:gd name="f38" fmla="*/ 931034 f30 1"/>
              <a:gd name="f39" fmla="*/ 1064374 f31 1"/>
              <a:gd name="f40" fmla="*/ 1069029 f31 1"/>
              <a:gd name="f41" fmla="*/ 938533 f30 1"/>
              <a:gd name="f42" fmla="*/ 992947 f30 1"/>
              <a:gd name="f43" fmla="*/ 1262947 f30 1"/>
              <a:gd name="f44" fmla="*/ 0 f31 1"/>
              <a:gd name="f45" fmla="*/ 10971 f31 1"/>
              <a:gd name="f46" fmla="*/ 15626 f31 1"/>
              <a:gd name="f47" fmla="+- f32 0 f1"/>
              <a:gd name="f48" fmla="*/ f35 1 1080000"/>
              <a:gd name="f49" fmla="*/ f36 1 1262947"/>
              <a:gd name="f50" fmla="*/ f37 1 1080000"/>
              <a:gd name="f51" fmla="*/ f38 1 1262947"/>
              <a:gd name="f52" fmla="*/ f39 1 1080000"/>
              <a:gd name="f53" fmla="*/ f40 1 1080000"/>
              <a:gd name="f54" fmla="*/ f41 1 1262947"/>
              <a:gd name="f55" fmla="*/ f42 1 1262947"/>
              <a:gd name="f56" fmla="*/ f43 1 1262947"/>
              <a:gd name="f57" fmla="*/ f44 1 1080000"/>
              <a:gd name="f58" fmla="*/ f45 1 1080000"/>
              <a:gd name="f59" fmla="*/ f46 1 1080000"/>
              <a:gd name="f60" fmla="*/ f26 1 f33"/>
              <a:gd name="f61" fmla="*/ f27 1 f33"/>
              <a:gd name="f62" fmla="*/ f26 1 f34"/>
              <a:gd name="f63" fmla="*/ f28 1 f34"/>
              <a:gd name="f64" fmla="*/ f48 1 f33"/>
              <a:gd name="f65" fmla="*/ f49 1 f34"/>
              <a:gd name="f66" fmla="*/ f52 1 f33"/>
              <a:gd name="f67" fmla="*/ f51 1 f34"/>
              <a:gd name="f68" fmla="*/ f53 1 f33"/>
              <a:gd name="f69" fmla="*/ f54 1 f34"/>
              <a:gd name="f70" fmla="*/ f50 1 f33"/>
              <a:gd name="f71" fmla="*/ f55 1 f34"/>
              <a:gd name="f72" fmla="*/ f56 1 f34"/>
              <a:gd name="f73" fmla="*/ f57 1 f33"/>
              <a:gd name="f74" fmla="*/ f58 1 f33"/>
              <a:gd name="f75" fmla="*/ f59 1 f33"/>
              <a:gd name="f76" fmla="*/ f60 f24 1"/>
              <a:gd name="f77" fmla="*/ f61 f24 1"/>
              <a:gd name="f78" fmla="*/ f63 f25 1"/>
              <a:gd name="f79" fmla="*/ f62 f25 1"/>
              <a:gd name="f80" fmla="*/ f64 f24 1"/>
              <a:gd name="f81" fmla="*/ f65 f25 1"/>
              <a:gd name="f82" fmla="*/ f66 f24 1"/>
              <a:gd name="f83" fmla="*/ f67 f25 1"/>
              <a:gd name="f84" fmla="*/ f68 f24 1"/>
              <a:gd name="f85" fmla="*/ f69 f25 1"/>
              <a:gd name="f86" fmla="*/ f70 f24 1"/>
              <a:gd name="f87" fmla="*/ f71 f25 1"/>
              <a:gd name="f88" fmla="*/ f72 f25 1"/>
              <a:gd name="f89" fmla="*/ f73 f24 1"/>
              <a:gd name="f90" fmla="*/ f74 f24 1"/>
              <a:gd name="f91" fmla="*/ f75 f24 1"/>
            </a:gdLst>
            <a:ahLst/>
            <a:cxnLst>
              <a:cxn ang="3cd4">
                <a:pos x="hc" y="t"/>
              </a:cxn>
              <a:cxn ang="0">
                <a:pos x="r" y="vc"/>
              </a:cxn>
              <a:cxn ang="cd4">
                <a:pos x="hc" y="b"/>
              </a:cxn>
              <a:cxn ang="cd2">
                <a:pos x="l" y="vc"/>
              </a:cxn>
              <a:cxn ang="f47">
                <a:pos x="f80" y="f81"/>
              </a:cxn>
              <a:cxn ang="f47">
                <a:pos x="f82" y="f83"/>
              </a:cxn>
              <a:cxn ang="f47">
                <a:pos x="f84" y="f85"/>
              </a:cxn>
              <a:cxn ang="f47">
                <a:pos x="f86" y="f87"/>
              </a:cxn>
              <a:cxn ang="f47">
                <a:pos x="f80" y="f88"/>
              </a:cxn>
              <a:cxn ang="f47">
                <a:pos x="f89" y="f87"/>
              </a:cxn>
              <a:cxn ang="f47">
                <a:pos x="f90" y="f85"/>
              </a:cxn>
              <a:cxn ang="f47">
                <a:pos x="f91" y="f83"/>
              </a:cxn>
              <a:cxn ang="f47">
                <a:pos x="f80" y="f81"/>
              </a:cxn>
            </a:cxnLst>
            <a:rect l="f76" t="f79" r="f77" b="f78"/>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454075"/>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8" name="Oval 19">
            <a:extLst>
              <a:ext uri="{FF2B5EF4-FFF2-40B4-BE49-F238E27FC236}">
                <a16:creationId xmlns:a16="http://schemas.microsoft.com/office/drawing/2014/main" id="{85BE4231-B886-B5F2-E499-E63D196E55DD}"/>
              </a:ext>
            </a:extLst>
          </p:cNvPr>
          <p:cNvSpPr/>
          <p:nvPr/>
        </p:nvSpPr>
        <p:spPr>
          <a:xfrm rot="8099985">
            <a:off x="626847" y="828964"/>
            <a:ext cx="539998"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23213C"/>
              </a:gs>
              <a:gs pos="100000">
                <a:srgbClr val="2C284A"/>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9" name="Oval 24">
            <a:extLst>
              <a:ext uri="{FF2B5EF4-FFF2-40B4-BE49-F238E27FC236}">
                <a16:creationId xmlns:a16="http://schemas.microsoft.com/office/drawing/2014/main" id="{10304A9C-AC11-B19D-0DE2-797A4DEDD81A}"/>
              </a:ext>
            </a:extLst>
          </p:cNvPr>
          <p:cNvSpPr/>
          <p:nvPr/>
        </p:nvSpPr>
        <p:spPr>
          <a:xfrm>
            <a:off x="1800801" y="2472857"/>
            <a:ext cx="359999" cy="3599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nvGrpSpPr>
          <p:cNvPr id="10" name="Group 33">
            <a:extLst>
              <a:ext uri="{FF2B5EF4-FFF2-40B4-BE49-F238E27FC236}">
                <a16:creationId xmlns:a16="http://schemas.microsoft.com/office/drawing/2014/main" id="{86E53BFA-BD37-205D-685F-E839B42632D4}"/>
              </a:ext>
            </a:extLst>
          </p:cNvPr>
          <p:cNvGrpSpPr/>
          <p:nvPr/>
        </p:nvGrpSpPr>
        <p:grpSpPr>
          <a:xfrm>
            <a:off x="1329958" y="4414761"/>
            <a:ext cx="1551027" cy="1909869"/>
            <a:chOff x="1329958" y="4414761"/>
            <a:chExt cx="1551027" cy="1909869"/>
          </a:xfrm>
        </p:grpSpPr>
        <p:sp>
          <p:nvSpPr>
            <p:cNvPr id="11" name="Freeform: Shape 34">
              <a:extLst>
                <a:ext uri="{FF2B5EF4-FFF2-40B4-BE49-F238E27FC236}">
                  <a16:creationId xmlns:a16="http://schemas.microsoft.com/office/drawing/2014/main" id="{1106847F-0CB9-7872-396E-88AB3A42D8FA}"/>
                </a:ext>
              </a:extLst>
            </p:cNvPr>
            <p:cNvSpPr/>
            <p:nvPr/>
          </p:nvSpPr>
          <p:spPr>
            <a:xfrm rot="18899994" flipV="1">
              <a:off x="1455989" y="4934153"/>
              <a:ext cx="1853973" cy="926982"/>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val f5"/>
                <a:gd name="f18" fmla="val f6"/>
                <a:gd name="f19" fmla="val f7"/>
                <a:gd name="f20" fmla="*/ f14 f0 1"/>
                <a:gd name="f21" fmla="+- f19 0 f17"/>
                <a:gd name="f22" fmla="+- f18 0 f17"/>
                <a:gd name="f23" fmla="*/ f20 1 f2"/>
                <a:gd name="f24" fmla="*/ f22 1 2658746"/>
                <a:gd name="f25" fmla="*/ f21 1 1329373"/>
                <a:gd name="f26" fmla="*/ 1329373 f22 1"/>
                <a:gd name="f27" fmla="*/ 0 f21 1"/>
                <a:gd name="f28" fmla="*/ 2658746 f22 1"/>
                <a:gd name="f29" fmla="*/ 1329373 f21 1"/>
                <a:gd name="f30" fmla="*/ 1994059 f22 1"/>
                <a:gd name="f31" fmla="*/ 664687 f21 1"/>
                <a:gd name="f32" fmla="*/ 664687 f22 1"/>
                <a:gd name="f33" fmla="*/ 0 f22 1"/>
                <a:gd name="f34" fmla="+- f23 0 f1"/>
                <a:gd name="f35" fmla="*/ f26 1 2658746"/>
                <a:gd name="f36" fmla="*/ f27 1 1329373"/>
                <a:gd name="f37" fmla="*/ f28 1 2658746"/>
                <a:gd name="f38" fmla="*/ f29 1 1329373"/>
                <a:gd name="f39" fmla="*/ f30 1 2658746"/>
                <a:gd name="f40" fmla="*/ f31 1 1329373"/>
                <a:gd name="f41" fmla="*/ f32 1 2658746"/>
                <a:gd name="f42" fmla="*/ f33 1 2658746"/>
                <a:gd name="f43" fmla="*/ f17 1 f24"/>
                <a:gd name="f44" fmla="*/ f18 1 f24"/>
                <a:gd name="f45" fmla="*/ f17 1 f25"/>
                <a:gd name="f46" fmla="*/ f19 1 f25"/>
                <a:gd name="f47" fmla="*/ f35 1 f24"/>
                <a:gd name="f48" fmla="*/ f36 1 f25"/>
                <a:gd name="f49" fmla="*/ f37 1 f24"/>
                <a:gd name="f50" fmla="*/ f38 1 f25"/>
                <a:gd name="f51" fmla="*/ f39 1 f24"/>
                <a:gd name="f52" fmla="*/ f40 1 f25"/>
                <a:gd name="f53" fmla="*/ f41 1 f24"/>
                <a:gd name="f54" fmla="*/ f42 1 f24"/>
                <a:gd name="f55" fmla="*/ f43 f15 1"/>
                <a:gd name="f56" fmla="*/ f44 f15 1"/>
                <a:gd name="f57" fmla="*/ f46 f16 1"/>
                <a:gd name="f58" fmla="*/ f45 f16 1"/>
                <a:gd name="f59" fmla="*/ f47 f15 1"/>
                <a:gd name="f60" fmla="*/ f48 f16 1"/>
                <a:gd name="f61" fmla="*/ f49 f15 1"/>
                <a:gd name="f62" fmla="*/ f50 f16 1"/>
                <a:gd name="f63" fmla="*/ f51 f15 1"/>
                <a:gd name="f64" fmla="*/ f52 f16 1"/>
                <a:gd name="f65" fmla="*/ f53 f15 1"/>
                <a:gd name="f66" fmla="*/ f54 f15 1"/>
              </a:gdLst>
              <a:ahLst/>
              <a:cxnLst>
                <a:cxn ang="3cd4">
                  <a:pos x="hc" y="t"/>
                </a:cxn>
                <a:cxn ang="0">
                  <a:pos x="r" y="vc"/>
                </a:cxn>
                <a:cxn ang="cd4">
                  <a:pos x="hc" y="b"/>
                </a:cxn>
                <a:cxn ang="cd2">
                  <a:pos x="l" y="vc"/>
                </a:cxn>
                <a:cxn ang="f34">
                  <a:pos x="f59" y="f60"/>
                </a:cxn>
                <a:cxn ang="f34">
                  <a:pos x="f61" y="f62"/>
                </a:cxn>
                <a:cxn ang="f34">
                  <a:pos x="f63" y="f62"/>
                </a:cxn>
                <a:cxn ang="f34">
                  <a:pos x="f59" y="f64"/>
                </a:cxn>
                <a:cxn ang="f34">
                  <a:pos x="f65" y="f62"/>
                </a:cxn>
                <a:cxn ang="f34">
                  <a:pos x="f66" y="f62"/>
                </a:cxn>
                <a:cxn ang="f34">
                  <a:pos x="f59" y="f60"/>
                </a:cxn>
              </a:cxnLst>
              <a:rect l="f55" t="f58" r="f56" b="f57"/>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1B192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2" name="Freeform: Shape 35">
              <a:extLst>
                <a:ext uri="{FF2B5EF4-FFF2-40B4-BE49-F238E27FC236}">
                  <a16:creationId xmlns:a16="http://schemas.microsoft.com/office/drawing/2014/main" id="{E8A5E158-CA9D-6C41-69C2-9D96A1613AFC}"/>
                </a:ext>
              </a:extLst>
            </p:cNvPr>
            <p:cNvSpPr/>
            <p:nvPr/>
          </p:nvSpPr>
          <p:spPr>
            <a:xfrm rot="18899994" flipV="1">
              <a:off x="1407452" y="4795202"/>
              <a:ext cx="1853973" cy="1093092"/>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val f5"/>
                <a:gd name="f18" fmla="val f6"/>
                <a:gd name="f19" fmla="val f7"/>
                <a:gd name="f20" fmla="*/ f14 f0 1"/>
                <a:gd name="f21" fmla="+- f19 0 f17"/>
                <a:gd name="f22" fmla="+- f18 0 f17"/>
                <a:gd name="f23" fmla="*/ f20 1 f2"/>
                <a:gd name="f24" fmla="*/ f22 1 2658746"/>
                <a:gd name="f25" fmla="*/ f21 1 1329373"/>
                <a:gd name="f26" fmla="*/ 1329373 f22 1"/>
                <a:gd name="f27" fmla="*/ 0 f21 1"/>
                <a:gd name="f28" fmla="*/ 2658746 f22 1"/>
                <a:gd name="f29" fmla="*/ 1329373 f21 1"/>
                <a:gd name="f30" fmla="*/ 1994059 f22 1"/>
                <a:gd name="f31" fmla="*/ 664687 f21 1"/>
                <a:gd name="f32" fmla="*/ 664687 f22 1"/>
                <a:gd name="f33" fmla="*/ 0 f22 1"/>
                <a:gd name="f34" fmla="+- f23 0 f1"/>
                <a:gd name="f35" fmla="*/ f26 1 2658746"/>
                <a:gd name="f36" fmla="*/ f27 1 1329373"/>
                <a:gd name="f37" fmla="*/ f28 1 2658746"/>
                <a:gd name="f38" fmla="*/ f29 1 1329373"/>
                <a:gd name="f39" fmla="*/ f30 1 2658746"/>
                <a:gd name="f40" fmla="*/ f31 1 1329373"/>
                <a:gd name="f41" fmla="*/ f32 1 2658746"/>
                <a:gd name="f42" fmla="*/ f33 1 2658746"/>
                <a:gd name="f43" fmla="*/ f17 1 f24"/>
                <a:gd name="f44" fmla="*/ f18 1 f24"/>
                <a:gd name="f45" fmla="*/ f17 1 f25"/>
                <a:gd name="f46" fmla="*/ f19 1 f25"/>
                <a:gd name="f47" fmla="*/ f35 1 f24"/>
                <a:gd name="f48" fmla="*/ f36 1 f25"/>
                <a:gd name="f49" fmla="*/ f37 1 f24"/>
                <a:gd name="f50" fmla="*/ f38 1 f25"/>
                <a:gd name="f51" fmla="*/ f39 1 f24"/>
                <a:gd name="f52" fmla="*/ f40 1 f25"/>
                <a:gd name="f53" fmla="*/ f41 1 f24"/>
                <a:gd name="f54" fmla="*/ f42 1 f24"/>
                <a:gd name="f55" fmla="*/ f43 f15 1"/>
                <a:gd name="f56" fmla="*/ f44 f15 1"/>
                <a:gd name="f57" fmla="*/ f46 f16 1"/>
                <a:gd name="f58" fmla="*/ f45 f16 1"/>
                <a:gd name="f59" fmla="*/ f47 f15 1"/>
                <a:gd name="f60" fmla="*/ f48 f16 1"/>
                <a:gd name="f61" fmla="*/ f49 f15 1"/>
                <a:gd name="f62" fmla="*/ f50 f16 1"/>
                <a:gd name="f63" fmla="*/ f51 f15 1"/>
                <a:gd name="f64" fmla="*/ f52 f16 1"/>
                <a:gd name="f65" fmla="*/ f53 f15 1"/>
                <a:gd name="f66" fmla="*/ f54 f15 1"/>
              </a:gdLst>
              <a:ahLst/>
              <a:cxnLst>
                <a:cxn ang="3cd4">
                  <a:pos x="hc" y="t"/>
                </a:cxn>
                <a:cxn ang="0">
                  <a:pos x="r" y="vc"/>
                </a:cxn>
                <a:cxn ang="cd4">
                  <a:pos x="hc" y="b"/>
                </a:cxn>
                <a:cxn ang="cd2">
                  <a:pos x="l" y="vc"/>
                </a:cxn>
                <a:cxn ang="f34">
                  <a:pos x="f59" y="f60"/>
                </a:cxn>
                <a:cxn ang="f34">
                  <a:pos x="f61" y="f62"/>
                </a:cxn>
                <a:cxn ang="f34">
                  <a:pos x="f63" y="f62"/>
                </a:cxn>
                <a:cxn ang="f34">
                  <a:pos x="f59" y="f64"/>
                </a:cxn>
                <a:cxn ang="f34">
                  <a:pos x="f65" y="f62"/>
                </a:cxn>
                <a:cxn ang="f34">
                  <a:pos x="f66" y="f62"/>
                </a:cxn>
                <a:cxn ang="f34">
                  <a:pos x="f59" y="f60"/>
                </a:cxn>
              </a:cxnLst>
              <a:rect l="f55" t="f58" r="f56" b="f57"/>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7771B2">
                <a:alpha val="4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3" name="Oval 36">
              <a:extLst>
                <a:ext uri="{FF2B5EF4-FFF2-40B4-BE49-F238E27FC236}">
                  <a16:creationId xmlns:a16="http://schemas.microsoft.com/office/drawing/2014/main" id="{903C5741-9DF9-FFFD-7A97-F07213AE1348}"/>
                </a:ext>
              </a:extLst>
            </p:cNvPr>
            <p:cNvSpPr/>
            <p:nvPr/>
          </p:nvSpPr>
          <p:spPr>
            <a:xfrm rot="13500015" flipV="1">
              <a:off x="2490729" y="4344627"/>
              <a:ext cx="107094" cy="4665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4" name="Oval 37">
              <a:extLst>
                <a:ext uri="{FF2B5EF4-FFF2-40B4-BE49-F238E27FC236}">
                  <a16:creationId xmlns:a16="http://schemas.microsoft.com/office/drawing/2014/main" id="{57F86573-A7D7-2F67-FFF1-7F4A9EF7C999}"/>
                </a:ext>
              </a:extLst>
            </p:cNvPr>
            <p:cNvSpPr/>
            <p:nvPr/>
          </p:nvSpPr>
          <p:spPr>
            <a:xfrm rot="13500015" flipV="1">
              <a:off x="1509706" y="5325650"/>
              <a:ext cx="107094" cy="4665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Tree>
    <p:extLst>
      <p:ext uri="{BB962C8B-B14F-4D97-AF65-F5344CB8AC3E}">
        <p14:creationId xmlns:p14="http://schemas.microsoft.com/office/powerpoint/2010/main" val="2551545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0D5B-338F-D8B9-7C6B-596EDD6E6683}"/>
              </a:ext>
            </a:extLst>
          </p:cNvPr>
          <p:cNvSpPr txBox="1">
            <a:spLocks noGrp="1"/>
          </p:cNvSpPr>
          <p:nvPr>
            <p:ph type="title"/>
          </p:nvPr>
        </p:nvSpPr>
        <p:spPr>
          <a:xfrm>
            <a:off x="550861" y="503907"/>
            <a:ext cx="11090272" cy="1333058"/>
          </a:xfrm>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571BB837-817F-0F8E-FDD1-590D54C697DD}"/>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94141-4080-16C4-0B7D-2243855A6275}"/>
              </a:ext>
            </a:extLst>
          </p:cNvPr>
          <p:cNvSpPr txBox="1">
            <a:spLocks noGrp="1"/>
          </p:cNvSpPr>
          <p:nvPr>
            <p:ph type="dt" sz="half" idx="7"/>
          </p:nvPr>
        </p:nvSpPr>
        <p:spPr/>
        <p:txBody>
          <a:bodyPr/>
          <a:lstStyle>
            <a:lvl1pPr>
              <a:defRPr/>
            </a:lvl1pPr>
          </a:lstStyle>
          <a:p>
            <a:pPr lvl="0"/>
            <a:fld id="{07122E0A-E8BF-49D1-BF11-12D4E1C33EE2}" type="datetime2">
              <a:rPr lang="en-US"/>
              <a:pPr lvl="0"/>
              <a:t>Wednesday, November 2, 2022</a:t>
            </a:fld>
            <a:endParaRPr lang="en-US"/>
          </a:p>
        </p:txBody>
      </p:sp>
      <p:sp>
        <p:nvSpPr>
          <p:cNvPr id="5" name="Footer Placeholder 4">
            <a:extLst>
              <a:ext uri="{FF2B5EF4-FFF2-40B4-BE49-F238E27FC236}">
                <a16:creationId xmlns:a16="http://schemas.microsoft.com/office/drawing/2014/main" id="{627A1FB7-5A37-0055-8152-633FD9EEDFE5}"/>
              </a:ext>
            </a:extLst>
          </p:cNvPr>
          <p:cNvSpPr txBox="1">
            <a:spLocks noGrp="1"/>
          </p:cNvSpPr>
          <p:nvPr>
            <p:ph type="ftr" sz="quarter" idx="9"/>
          </p:nvPr>
        </p:nvSpPr>
        <p:spPr/>
        <p:txBody>
          <a:bodyPr/>
          <a:lstStyle>
            <a:lvl1pPr>
              <a:defRPr/>
            </a:lvl1pPr>
          </a:lstStyle>
          <a:p>
            <a:pPr lvl="0"/>
            <a:r>
              <a:rPr lang="en-US"/>
              <a:t>Sample Footer</a:t>
            </a:r>
          </a:p>
        </p:txBody>
      </p:sp>
      <p:sp>
        <p:nvSpPr>
          <p:cNvPr id="6" name="Slide Number Placeholder 5">
            <a:extLst>
              <a:ext uri="{FF2B5EF4-FFF2-40B4-BE49-F238E27FC236}">
                <a16:creationId xmlns:a16="http://schemas.microsoft.com/office/drawing/2014/main" id="{ECA1EFAF-505C-458D-C536-D879161AB0FA}"/>
              </a:ext>
            </a:extLst>
          </p:cNvPr>
          <p:cNvSpPr txBox="1">
            <a:spLocks noGrp="1"/>
          </p:cNvSpPr>
          <p:nvPr>
            <p:ph type="sldNum" sz="quarter" idx="8"/>
          </p:nvPr>
        </p:nvSpPr>
        <p:spPr/>
        <p:txBody>
          <a:bodyPr/>
          <a:lstStyle>
            <a:lvl1pPr>
              <a:defRPr/>
            </a:lvl1pPr>
          </a:lstStyle>
          <a:p>
            <a:pPr lvl="0"/>
            <a:fld id="{6EF78260-5A66-42DB-A736-4FA5B4164F01}" type="slidenum">
              <a:t>‹#›</a:t>
            </a:fld>
            <a:endParaRPr lang="en-US"/>
          </a:p>
        </p:txBody>
      </p:sp>
    </p:spTree>
    <p:extLst>
      <p:ext uri="{BB962C8B-B14F-4D97-AF65-F5344CB8AC3E}">
        <p14:creationId xmlns:p14="http://schemas.microsoft.com/office/powerpoint/2010/main" val="13733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765EA1-8788-F0B5-5C1B-01D87A368771}"/>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9E1142D0-F185-85F5-0FF6-210159CBD5D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AE3FA-7085-D094-403A-F1B62D462B96}"/>
              </a:ext>
            </a:extLst>
          </p:cNvPr>
          <p:cNvSpPr txBox="1">
            <a:spLocks noGrp="1"/>
          </p:cNvSpPr>
          <p:nvPr>
            <p:ph type="dt" sz="half" idx="7"/>
          </p:nvPr>
        </p:nvSpPr>
        <p:spPr/>
        <p:txBody>
          <a:bodyPr/>
          <a:lstStyle>
            <a:lvl1pPr>
              <a:defRPr/>
            </a:lvl1pPr>
          </a:lstStyle>
          <a:p>
            <a:pPr lvl="0"/>
            <a:fld id="{3F91A707-4DBE-4478-BE69-204E96652C0F}" type="datetime2">
              <a:rPr lang="en-US"/>
              <a:pPr lvl="0"/>
              <a:t>Wednesday, November 2, 2022</a:t>
            </a:fld>
            <a:endParaRPr lang="en-US"/>
          </a:p>
        </p:txBody>
      </p:sp>
      <p:sp>
        <p:nvSpPr>
          <p:cNvPr id="5" name="Footer Placeholder 4">
            <a:extLst>
              <a:ext uri="{FF2B5EF4-FFF2-40B4-BE49-F238E27FC236}">
                <a16:creationId xmlns:a16="http://schemas.microsoft.com/office/drawing/2014/main" id="{C8D6F2CC-A7A0-4778-052F-80A16F76E601}"/>
              </a:ext>
            </a:extLst>
          </p:cNvPr>
          <p:cNvSpPr txBox="1">
            <a:spLocks noGrp="1"/>
          </p:cNvSpPr>
          <p:nvPr>
            <p:ph type="ftr" sz="quarter" idx="9"/>
          </p:nvPr>
        </p:nvSpPr>
        <p:spPr/>
        <p:txBody>
          <a:bodyPr/>
          <a:lstStyle>
            <a:lvl1pPr>
              <a:defRPr/>
            </a:lvl1pPr>
          </a:lstStyle>
          <a:p>
            <a:pPr lvl="0"/>
            <a:r>
              <a:rPr lang="en-US"/>
              <a:t>Sample Footer</a:t>
            </a:r>
          </a:p>
        </p:txBody>
      </p:sp>
      <p:sp>
        <p:nvSpPr>
          <p:cNvPr id="6" name="Slide Number Placeholder 5">
            <a:extLst>
              <a:ext uri="{FF2B5EF4-FFF2-40B4-BE49-F238E27FC236}">
                <a16:creationId xmlns:a16="http://schemas.microsoft.com/office/drawing/2014/main" id="{BD5859B6-621B-4EE4-5F6A-D7E77B538152}"/>
              </a:ext>
            </a:extLst>
          </p:cNvPr>
          <p:cNvSpPr txBox="1">
            <a:spLocks noGrp="1"/>
          </p:cNvSpPr>
          <p:nvPr>
            <p:ph type="sldNum" sz="quarter" idx="8"/>
          </p:nvPr>
        </p:nvSpPr>
        <p:spPr/>
        <p:txBody>
          <a:bodyPr/>
          <a:lstStyle>
            <a:lvl1pPr>
              <a:defRPr/>
            </a:lvl1pPr>
          </a:lstStyle>
          <a:p>
            <a:pPr lvl="0"/>
            <a:fld id="{01BE1AFD-6433-4C76-A762-48FADF5B04BA}" type="slidenum">
              <a:t>‹#›</a:t>
            </a:fld>
            <a:endParaRPr lang="en-US"/>
          </a:p>
        </p:txBody>
      </p:sp>
    </p:spTree>
    <p:extLst>
      <p:ext uri="{BB962C8B-B14F-4D97-AF65-F5344CB8AC3E}">
        <p14:creationId xmlns:p14="http://schemas.microsoft.com/office/powerpoint/2010/main" val="37554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96A0B1EF-39A4-4262-BC4D-7B3FDB4FDE4B}"/>
              </a:ext>
            </a:extLst>
          </p:cNvPr>
          <p:cNvGrpSpPr/>
          <p:nvPr/>
        </p:nvGrpSpPr>
        <p:grpSpPr>
          <a:xfrm>
            <a:off x="613993" y="5374225"/>
            <a:ext cx="768011" cy="950525"/>
            <a:chOff x="613993" y="5374225"/>
            <a:chExt cx="768011" cy="950525"/>
          </a:xfrm>
        </p:grpSpPr>
        <p:sp>
          <p:nvSpPr>
            <p:cNvPr id="3" name="Freeform: Shape 12">
              <a:extLst>
                <a:ext uri="{FF2B5EF4-FFF2-40B4-BE49-F238E27FC236}">
                  <a16:creationId xmlns:a16="http://schemas.microsoft.com/office/drawing/2014/main" id="{7F72005B-829B-8D6E-8573-99E94F81C64C}"/>
                </a:ext>
              </a:extLst>
            </p:cNvPr>
            <p:cNvSpPr/>
            <p:nvPr/>
          </p:nvSpPr>
          <p:spPr>
            <a:xfrm rot="2700006" flipH="1" flipV="1">
              <a:off x="392003" y="5629513"/>
              <a:ext cx="926982" cy="463491"/>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val f5"/>
                <a:gd name="f18" fmla="val f6"/>
                <a:gd name="f19" fmla="val f7"/>
                <a:gd name="f20" fmla="*/ f14 f0 1"/>
                <a:gd name="f21" fmla="+- f19 0 f17"/>
                <a:gd name="f22" fmla="+- f18 0 f17"/>
                <a:gd name="f23" fmla="*/ f20 1 f2"/>
                <a:gd name="f24" fmla="*/ f22 1 2658746"/>
                <a:gd name="f25" fmla="*/ f21 1 1329373"/>
                <a:gd name="f26" fmla="*/ 1329373 f22 1"/>
                <a:gd name="f27" fmla="*/ 0 f21 1"/>
                <a:gd name="f28" fmla="*/ 2658746 f22 1"/>
                <a:gd name="f29" fmla="*/ 1329373 f21 1"/>
                <a:gd name="f30" fmla="*/ 1994059 f22 1"/>
                <a:gd name="f31" fmla="*/ 664687 f21 1"/>
                <a:gd name="f32" fmla="*/ 664687 f22 1"/>
                <a:gd name="f33" fmla="*/ 0 f22 1"/>
                <a:gd name="f34" fmla="+- f23 0 f1"/>
                <a:gd name="f35" fmla="*/ f26 1 2658746"/>
                <a:gd name="f36" fmla="*/ f27 1 1329373"/>
                <a:gd name="f37" fmla="*/ f28 1 2658746"/>
                <a:gd name="f38" fmla="*/ f29 1 1329373"/>
                <a:gd name="f39" fmla="*/ f30 1 2658746"/>
                <a:gd name="f40" fmla="*/ f31 1 1329373"/>
                <a:gd name="f41" fmla="*/ f32 1 2658746"/>
                <a:gd name="f42" fmla="*/ f33 1 2658746"/>
                <a:gd name="f43" fmla="*/ f17 1 f24"/>
                <a:gd name="f44" fmla="*/ f18 1 f24"/>
                <a:gd name="f45" fmla="*/ f17 1 f25"/>
                <a:gd name="f46" fmla="*/ f19 1 f25"/>
                <a:gd name="f47" fmla="*/ f35 1 f24"/>
                <a:gd name="f48" fmla="*/ f36 1 f25"/>
                <a:gd name="f49" fmla="*/ f37 1 f24"/>
                <a:gd name="f50" fmla="*/ f38 1 f25"/>
                <a:gd name="f51" fmla="*/ f39 1 f24"/>
                <a:gd name="f52" fmla="*/ f40 1 f25"/>
                <a:gd name="f53" fmla="*/ f41 1 f24"/>
                <a:gd name="f54" fmla="*/ f42 1 f24"/>
                <a:gd name="f55" fmla="*/ f43 f15 1"/>
                <a:gd name="f56" fmla="*/ f44 f15 1"/>
                <a:gd name="f57" fmla="*/ f46 f16 1"/>
                <a:gd name="f58" fmla="*/ f45 f16 1"/>
                <a:gd name="f59" fmla="*/ f47 f15 1"/>
                <a:gd name="f60" fmla="*/ f48 f16 1"/>
                <a:gd name="f61" fmla="*/ f49 f15 1"/>
                <a:gd name="f62" fmla="*/ f50 f16 1"/>
                <a:gd name="f63" fmla="*/ f51 f15 1"/>
                <a:gd name="f64" fmla="*/ f52 f16 1"/>
                <a:gd name="f65" fmla="*/ f53 f15 1"/>
                <a:gd name="f66" fmla="*/ f54 f15 1"/>
              </a:gdLst>
              <a:ahLst/>
              <a:cxnLst>
                <a:cxn ang="3cd4">
                  <a:pos x="hc" y="t"/>
                </a:cxn>
                <a:cxn ang="0">
                  <a:pos x="r" y="vc"/>
                </a:cxn>
                <a:cxn ang="cd4">
                  <a:pos x="hc" y="b"/>
                </a:cxn>
                <a:cxn ang="cd2">
                  <a:pos x="l" y="vc"/>
                </a:cxn>
                <a:cxn ang="f34">
                  <a:pos x="f59" y="f60"/>
                </a:cxn>
                <a:cxn ang="f34">
                  <a:pos x="f61" y="f62"/>
                </a:cxn>
                <a:cxn ang="f34">
                  <a:pos x="f63" y="f62"/>
                </a:cxn>
                <a:cxn ang="f34">
                  <a:pos x="f59" y="f64"/>
                </a:cxn>
                <a:cxn ang="f34">
                  <a:pos x="f65" y="f62"/>
                </a:cxn>
                <a:cxn ang="f34">
                  <a:pos x="f66" y="f62"/>
                </a:cxn>
                <a:cxn ang="f34">
                  <a:pos x="f59" y="f60"/>
                </a:cxn>
              </a:cxnLst>
              <a:rect l="f55" t="f58" r="f56" b="f57"/>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1B192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4" name="Oval 13">
              <a:extLst>
                <a:ext uri="{FF2B5EF4-FFF2-40B4-BE49-F238E27FC236}">
                  <a16:creationId xmlns:a16="http://schemas.microsoft.com/office/drawing/2014/main" id="{E494533F-B5F7-E68B-5B62-7C700BC36A44}"/>
                </a:ext>
              </a:extLst>
            </p:cNvPr>
            <p:cNvSpPr/>
            <p:nvPr/>
          </p:nvSpPr>
          <p:spPr>
            <a:xfrm rot="8099985" flipH="1" flipV="1">
              <a:off x="1238585" y="5825267"/>
              <a:ext cx="53547" cy="2332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5" name="Oval 14">
              <a:extLst>
                <a:ext uri="{FF2B5EF4-FFF2-40B4-BE49-F238E27FC236}">
                  <a16:creationId xmlns:a16="http://schemas.microsoft.com/office/drawing/2014/main" id="{D639E333-DFC9-8E11-1899-AC6D30A23967}"/>
                </a:ext>
              </a:extLst>
            </p:cNvPr>
            <p:cNvSpPr/>
            <p:nvPr/>
          </p:nvSpPr>
          <p:spPr>
            <a:xfrm rot="8099985" flipH="1" flipV="1">
              <a:off x="748074" y="5334755"/>
              <a:ext cx="53547" cy="2332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6" name="Freeform: Shape 15">
              <a:extLst>
                <a:ext uri="{FF2B5EF4-FFF2-40B4-BE49-F238E27FC236}">
                  <a16:creationId xmlns:a16="http://schemas.microsoft.com/office/drawing/2014/main" id="{9BA2E5F0-25E6-3AA9-F69B-992BE5D70453}"/>
                </a:ext>
              </a:extLst>
            </p:cNvPr>
            <p:cNvSpPr/>
            <p:nvPr/>
          </p:nvSpPr>
          <p:spPr>
            <a:xfrm rot="2700006" flipH="1" flipV="1">
              <a:off x="415545" y="5572673"/>
              <a:ext cx="926982" cy="530086"/>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val f5"/>
                <a:gd name="f18" fmla="val f6"/>
                <a:gd name="f19" fmla="val f7"/>
                <a:gd name="f20" fmla="*/ f14 f0 1"/>
                <a:gd name="f21" fmla="+- f19 0 f17"/>
                <a:gd name="f22" fmla="+- f18 0 f17"/>
                <a:gd name="f23" fmla="*/ f20 1 f2"/>
                <a:gd name="f24" fmla="*/ f22 1 2658746"/>
                <a:gd name="f25" fmla="*/ f21 1 1329373"/>
                <a:gd name="f26" fmla="*/ 1329373 f22 1"/>
                <a:gd name="f27" fmla="*/ 0 f21 1"/>
                <a:gd name="f28" fmla="*/ 2658746 f22 1"/>
                <a:gd name="f29" fmla="*/ 1329373 f21 1"/>
                <a:gd name="f30" fmla="*/ 1994059 f22 1"/>
                <a:gd name="f31" fmla="*/ 664687 f21 1"/>
                <a:gd name="f32" fmla="*/ 664687 f22 1"/>
                <a:gd name="f33" fmla="*/ 0 f22 1"/>
                <a:gd name="f34" fmla="+- f23 0 f1"/>
                <a:gd name="f35" fmla="*/ f26 1 2658746"/>
                <a:gd name="f36" fmla="*/ f27 1 1329373"/>
                <a:gd name="f37" fmla="*/ f28 1 2658746"/>
                <a:gd name="f38" fmla="*/ f29 1 1329373"/>
                <a:gd name="f39" fmla="*/ f30 1 2658746"/>
                <a:gd name="f40" fmla="*/ f31 1 1329373"/>
                <a:gd name="f41" fmla="*/ f32 1 2658746"/>
                <a:gd name="f42" fmla="*/ f33 1 2658746"/>
                <a:gd name="f43" fmla="*/ f17 1 f24"/>
                <a:gd name="f44" fmla="*/ f18 1 f24"/>
                <a:gd name="f45" fmla="*/ f17 1 f25"/>
                <a:gd name="f46" fmla="*/ f19 1 f25"/>
                <a:gd name="f47" fmla="*/ f35 1 f24"/>
                <a:gd name="f48" fmla="*/ f36 1 f25"/>
                <a:gd name="f49" fmla="*/ f37 1 f24"/>
                <a:gd name="f50" fmla="*/ f38 1 f25"/>
                <a:gd name="f51" fmla="*/ f39 1 f24"/>
                <a:gd name="f52" fmla="*/ f40 1 f25"/>
                <a:gd name="f53" fmla="*/ f41 1 f24"/>
                <a:gd name="f54" fmla="*/ f42 1 f24"/>
                <a:gd name="f55" fmla="*/ f43 f15 1"/>
                <a:gd name="f56" fmla="*/ f44 f15 1"/>
                <a:gd name="f57" fmla="*/ f46 f16 1"/>
                <a:gd name="f58" fmla="*/ f45 f16 1"/>
                <a:gd name="f59" fmla="*/ f47 f15 1"/>
                <a:gd name="f60" fmla="*/ f48 f16 1"/>
                <a:gd name="f61" fmla="*/ f49 f15 1"/>
                <a:gd name="f62" fmla="*/ f50 f16 1"/>
                <a:gd name="f63" fmla="*/ f51 f15 1"/>
                <a:gd name="f64" fmla="*/ f52 f16 1"/>
                <a:gd name="f65" fmla="*/ f53 f15 1"/>
                <a:gd name="f66" fmla="*/ f54 f15 1"/>
              </a:gdLst>
              <a:ahLst/>
              <a:cxnLst>
                <a:cxn ang="3cd4">
                  <a:pos x="hc" y="t"/>
                </a:cxn>
                <a:cxn ang="0">
                  <a:pos x="r" y="vc"/>
                </a:cxn>
                <a:cxn ang="cd4">
                  <a:pos x="hc" y="b"/>
                </a:cxn>
                <a:cxn ang="cd2">
                  <a:pos x="l" y="vc"/>
                </a:cxn>
                <a:cxn ang="f34">
                  <a:pos x="f59" y="f60"/>
                </a:cxn>
                <a:cxn ang="f34">
                  <a:pos x="f61" y="f62"/>
                </a:cxn>
                <a:cxn ang="f34">
                  <a:pos x="f63" y="f62"/>
                </a:cxn>
                <a:cxn ang="f34">
                  <a:pos x="f59" y="f64"/>
                </a:cxn>
                <a:cxn ang="f34">
                  <a:pos x="f65" y="f62"/>
                </a:cxn>
                <a:cxn ang="f34">
                  <a:pos x="f66" y="f62"/>
                </a:cxn>
                <a:cxn ang="f34">
                  <a:pos x="f59" y="f60"/>
                </a:cxn>
              </a:cxnLst>
              <a:rect l="f55" t="f58" r="f56" b="f57"/>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7771B2">
                <a:alpha val="2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7" name="Title 1">
            <a:extLst>
              <a:ext uri="{FF2B5EF4-FFF2-40B4-BE49-F238E27FC236}">
                <a16:creationId xmlns:a16="http://schemas.microsoft.com/office/drawing/2014/main" id="{E95DB8C7-3BE9-9E71-4087-07A904D1BE68}"/>
              </a:ext>
            </a:extLst>
          </p:cNvPr>
          <p:cNvSpPr txBox="1">
            <a:spLocks noGrp="1"/>
          </p:cNvSpPr>
          <p:nvPr>
            <p:ph type="title"/>
          </p:nvPr>
        </p:nvSpPr>
        <p:spPr>
          <a:xfrm>
            <a:off x="550861" y="549270"/>
            <a:ext cx="11091598" cy="1331997"/>
          </a:xfrm>
        </p:spPr>
        <p:txBody>
          <a:bodyPr/>
          <a:lstStyle>
            <a:lvl1pPr>
              <a:defRPr/>
            </a:lvl1pPr>
          </a:lstStyle>
          <a:p>
            <a:pPr lvl="0"/>
            <a:r>
              <a:rPr lang="en-US"/>
              <a:t>Click to edit Master title style</a:t>
            </a:r>
          </a:p>
        </p:txBody>
      </p:sp>
      <p:sp>
        <p:nvSpPr>
          <p:cNvPr id="8" name="Content Placeholder 2">
            <a:extLst>
              <a:ext uri="{FF2B5EF4-FFF2-40B4-BE49-F238E27FC236}">
                <a16:creationId xmlns:a16="http://schemas.microsoft.com/office/drawing/2014/main" id="{E7584D09-F841-0119-8112-C39C77AF3A69}"/>
              </a:ext>
            </a:extLst>
          </p:cNvPr>
          <p:cNvSpPr txBox="1">
            <a:spLocks noGrp="1"/>
          </p:cNvSpPr>
          <p:nvPr>
            <p:ph idx="1"/>
          </p:nvPr>
        </p:nvSpPr>
        <p:spPr>
          <a:xfrm>
            <a:off x="550861" y="2113196"/>
            <a:ext cx="11090272" cy="397962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EAE01BF4-65DF-982C-4CA0-561520E5FAE7}"/>
              </a:ext>
            </a:extLst>
          </p:cNvPr>
          <p:cNvSpPr txBox="1">
            <a:spLocks noGrp="1"/>
          </p:cNvSpPr>
          <p:nvPr>
            <p:ph type="dt" sz="half" idx="7"/>
          </p:nvPr>
        </p:nvSpPr>
        <p:spPr/>
        <p:txBody>
          <a:bodyPr/>
          <a:lstStyle>
            <a:lvl1pPr>
              <a:defRPr/>
            </a:lvl1pPr>
          </a:lstStyle>
          <a:p>
            <a:pPr lvl="0"/>
            <a:fld id="{046F0336-C888-4711-BD8D-2D36F9256305}" type="datetime2">
              <a:rPr lang="en-US"/>
              <a:pPr lvl="0"/>
              <a:t>Wednesday, November 2, 2022</a:t>
            </a:fld>
            <a:endParaRPr lang="en-US"/>
          </a:p>
        </p:txBody>
      </p:sp>
      <p:sp>
        <p:nvSpPr>
          <p:cNvPr id="10" name="Footer Placeholder 4">
            <a:extLst>
              <a:ext uri="{FF2B5EF4-FFF2-40B4-BE49-F238E27FC236}">
                <a16:creationId xmlns:a16="http://schemas.microsoft.com/office/drawing/2014/main" id="{1F024F98-24EA-3E09-DBDF-944BB66CBA8F}"/>
              </a:ext>
            </a:extLst>
          </p:cNvPr>
          <p:cNvSpPr txBox="1">
            <a:spLocks noGrp="1"/>
          </p:cNvSpPr>
          <p:nvPr>
            <p:ph type="ftr" sz="quarter" idx="9"/>
          </p:nvPr>
        </p:nvSpPr>
        <p:spPr/>
        <p:txBody>
          <a:bodyPr/>
          <a:lstStyle>
            <a:lvl1pPr>
              <a:defRPr/>
            </a:lvl1pPr>
          </a:lstStyle>
          <a:p>
            <a:pPr lvl="0"/>
            <a:r>
              <a:rPr lang="en-US"/>
              <a:t>Sample Footer</a:t>
            </a:r>
          </a:p>
        </p:txBody>
      </p:sp>
      <p:sp>
        <p:nvSpPr>
          <p:cNvPr id="11" name="Slide Number Placeholder 5">
            <a:extLst>
              <a:ext uri="{FF2B5EF4-FFF2-40B4-BE49-F238E27FC236}">
                <a16:creationId xmlns:a16="http://schemas.microsoft.com/office/drawing/2014/main" id="{9D082052-D5F5-23FE-5410-40B490F416B7}"/>
              </a:ext>
            </a:extLst>
          </p:cNvPr>
          <p:cNvSpPr txBox="1">
            <a:spLocks noGrp="1"/>
          </p:cNvSpPr>
          <p:nvPr>
            <p:ph type="sldNum" sz="quarter" idx="8"/>
          </p:nvPr>
        </p:nvSpPr>
        <p:spPr/>
        <p:txBody>
          <a:bodyPr/>
          <a:lstStyle>
            <a:lvl1pPr>
              <a:defRPr/>
            </a:lvl1pPr>
          </a:lstStyle>
          <a:p>
            <a:pPr lvl="0"/>
            <a:fld id="{DD8AF6FC-9959-4193-BC75-331A26917EEC}" type="slidenum">
              <a:t>‹#›</a:t>
            </a:fld>
            <a:endParaRPr lang="en-US"/>
          </a:p>
        </p:txBody>
      </p:sp>
    </p:spTree>
    <p:extLst>
      <p:ext uri="{BB962C8B-B14F-4D97-AF65-F5344CB8AC3E}">
        <p14:creationId xmlns:p14="http://schemas.microsoft.com/office/powerpoint/2010/main" val="24197891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 name="Group 47">
            <a:extLst>
              <a:ext uri="{FF2B5EF4-FFF2-40B4-BE49-F238E27FC236}">
                <a16:creationId xmlns:a16="http://schemas.microsoft.com/office/drawing/2014/main" id="{649C3454-9A3B-0152-530E-E125B2814089}"/>
              </a:ext>
            </a:extLst>
          </p:cNvPr>
          <p:cNvGrpSpPr/>
          <p:nvPr/>
        </p:nvGrpSpPr>
        <p:grpSpPr>
          <a:xfrm>
            <a:off x="356479" y="879007"/>
            <a:ext cx="734263" cy="760504"/>
            <a:chOff x="356479" y="879007"/>
            <a:chExt cx="734263" cy="760504"/>
          </a:xfrm>
        </p:grpSpPr>
        <p:sp>
          <p:nvSpPr>
            <p:cNvPr id="3" name="Freeform 5">
              <a:extLst>
                <a:ext uri="{FF2B5EF4-FFF2-40B4-BE49-F238E27FC236}">
                  <a16:creationId xmlns:a16="http://schemas.microsoft.com/office/drawing/2014/main" id="{C1785B61-AFD6-9B40-4859-E1D76EC0718F}"/>
                </a:ext>
              </a:extLst>
            </p:cNvPr>
            <p:cNvSpPr/>
            <p:nvPr/>
          </p:nvSpPr>
          <p:spPr>
            <a:xfrm rot="1800004">
              <a:off x="469655" y="879007"/>
              <a:ext cx="621087" cy="364598"/>
            </a:xfrm>
            <a:custGeom>
              <a:avLst/>
              <a:gdLst>
                <a:gd name="f0" fmla="val 10800000"/>
                <a:gd name="f1" fmla="val 5400000"/>
                <a:gd name="f2" fmla="val 180"/>
                <a:gd name="f3" fmla="val w"/>
                <a:gd name="f4" fmla="val h"/>
                <a:gd name="f5" fmla="val 0"/>
                <a:gd name="f6" fmla="val 540"/>
                <a:gd name="f7" fmla="val 317"/>
                <a:gd name="f8" fmla="val 266"/>
                <a:gd name="f9" fmla="val 158"/>
                <a:gd name="f10" fmla="+- 0 0 -90"/>
                <a:gd name="f11" fmla="*/ f3 1 540"/>
                <a:gd name="f12" fmla="*/ f4 1 317"/>
                <a:gd name="f13" fmla="val f5"/>
                <a:gd name="f14" fmla="val f6"/>
                <a:gd name="f15" fmla="val f7"/>
                <a:gd name="f16" fmla="*/ f10 f0 1"/>
                <a:gd name="f17" fmla="+- f15 0 f13"/>
                <a:gd name="f18" fmla="+- f14 0 f13"/>
                <a:gd name="f19" fmla="*/ f16 1 f2"/>
                <a:gd name="f20" fmla="*/ f18 1 540"/>
                <a:gd name="f21" fmla="*/ f17 1 317"/>
                <a:gd name="f22" fmla="*/ 266 f18 1"/>
                <a:gd name="f23" fmla="*/ 0 f17 1"/>
                <a:gd name="f24" fmla="*/ 0 f18 1"/>
                <a:gd name="f25" fmla="*/ 158 f17 1"/>
                <a:gd name="f26" fmla="*/ 317 f17 1"/>
                <a:gd name="f27" fmla="*/ 540 f18 1"/>
                <a:gd name="f28" fmla="+- f19 0 f1"/>
                <a:gd name="f29" fmla="*/ f22 1 540"/>
                <a:gd name="f30" fmla="*/ f23 1 317"/>
                <a:gd name="f31" fmla="*/ f24 1 540"/>
                <a:gd name="f32" fmla="*/ f25 1 317"/>
                <a:gd name="f33" fmla="*/ f26 1 317"/>
                <a:gd name="f34" fmla="*/ f27 1 540"/>
                <a:gd name="f35" fmla="*/ 0 1 f20"/>
                <a:gd name="f36" fmla="*/ f14 1 f20"/>
                <a:gd name="f37" fmla="*/ 0 1 f21"/>
                <a:gd name="f38" fmla="*/ f15 1 f21"/>
                <a:gd name="f39" fmla="*/ f29 1 f20"/>
                <a:gd name="f40" fmla="*/ f30 1 f21"/>
                <a:gd name="f41" fmla="*/ f31 1 f20"/>
                <a:gd name="f42" fmla="*/ f32 1 f21"/>
                <a:gd name="f43" fmla="*/ f33 1 f21"/>
                <a:gd name="f44" fmla="*/ f34 1 f20"/>
                <a:gd name="f45" fmla="*/ f35 f11 1"/>
                <a:gd name="f46" fmla="*/ f36 f11 1"/>
                <a:gd name="f47" fmla="*/ f38 f12 1"/>
                <a:gd name="f48" fmla="*/ f37 f12 1"/>
                <a:gd name="f49" fmla="*/ f39 f11 1"/>
                <a:gd name="f50" fmla="*/ f40 f12 1"/>
                <a:gd name="f51" fmla="*/ f41 f11 1"/>
                <a:gd name="f52" fmla="*/ f42 f12 1"/>
                <a:gd name="f53" fmla="*/ f43 f12 1"/>
                <a:gd name="f54" fmla="*/ f44 f11 1"/>
              </a:gdLst>
              <a:ahLst/>
              <a:cxnLst>
                <a:cxn ang="3cd4">
                  <a:pos x="hc" y="t"/>
                </a:cxn>
                <a:cxn ang="0">
                  <a:pos x="r" y="vc"/>
                </a:cxn>
                <a:cxn ang="cd4">
                  <a:pos x="hc" y="b"/>
                </a:cxn>
                <a:cxn ang="cd2">
                  <a:pos x="l" y="vc"/>
                </a:cxn>
                <a:cxn ang="f28">
                  <a:pos x="f49" y="f50"/>
                </a:cxn>
                <a:cxn ang="f28">
                  <a:pos x="f51" y="f52"/>
                </a:cxn>
                <a:cxn ang="f28">
                  <a:pos x="f49" y="f53"/>
                </a:cxn>
                <a:cxn ang="f28">
                  <a:pos x="f54" y="f52"/>
                </a:cxn>
                <a:cxn ang="f28">
                  <a:pos x="f49" y="f50"/>
                </a:cxn>
              </a:cxnLst>
              <a:rect l="f45" t="f48" r="f46" b="f47"/>
              <a:pathLst>
                <a:path w="540" h="317">
                  <a:moveTo>
                    <a:pt x="f8" y="f5"/>
                  </a:moveTo>
                  <a:lnTo>
                    <a:pt x="f5" y="f9"/>
                  </a:lnTo>
                  <a:lnTo>
                    <a:pt x="f8" y="f7"/>
                  </a:lnTo>
                  <a:lnTo>
                    <a:pt x="f6" y="f9"/>
                  </a:lnTo>
                  <a:lnTo>
                    <a:pt x="f8" y="f5"/>
                  </a:lnTo>
                  <a:close/>
                </a:path>
              </a:pathLst>
            </a:custGeom>
            <a:gradFill>
              <a:gsLst>
                <a:gs pos="0">
                  <a:srgbClr val="2C284A">
                    <a:alpha val="20000"/>
                  </a:srgbClr>
                </a:gs>
                <a:gs pos="100000">
                  <a:srgbClr val="5BEFC1">
                    <a:alpha val="20000"/>
                  </a:srgbClr>
                </a:gs>
              </a:gsLst>
              <a:lin ang="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4" name="Freeform 6">
              <a:extLst>
                <a:ext uri="{FF2B5EF4-FFF2-40B4-BE49-F238E27FC236}">
                  <a16:creationId xmlns:a16="http://schemas.microsoft.com/office/drawing/2014/main" id="{21B01C61-96F6-8075-1ADA-5D7F29DA2D5C}"/>
                </a:ext>
              </a:extLst>
            </p:cNvPr>
            <p:cNvSpPr/>
            <p:nvPr/>
          </p:nvSpPr>
          <p:spPr>
            <a:xfrm rot="1800004">
              <a:off x="356479" y="945965"/>
              <a:ext cx="305939" cy="538270"/>
            </a:xfrm>
            <a:custGeom>
              <a:avLst/>
              <a:gdLst>
                <a:gd name="f0" fmla="val 10800000"/>
                <a:gd name="f1" fmla="val 5400000"/>
                <a:gd name="f2" fmla="val 180"/>
                <a:gd name="f3" fmla="val w"/>
                <a:gd name="f4" fmla="val h"/>
                <a:gd name="f5" fmla="val 0"/>
                <a:gd name="f6" fmla="val 266"/>
                <a:gd name="f7" fmla="val 468"/>
                <a:gd name="f8" fmla="val 310"/>
                <a:gd name="f9" fmla="val 159"/>
                <a:gd name="f10" fmla="+- 0 0 -90"/>
                <a:gd name="f11" fmla="*/ f3 1 266"/>
                <a:gd name="f12" fmla="*/ f4 1 468"/>
                <a:gd name="f13" fmla="val f5"/>
                <a:gd name="f14" fmla="val f6"/>
                <a:gd name="f15" fmla="val f7"/>
                <a:gd name="f16" fmla="*/ f10 f0 1"/>
                <a:gd name="f17" fmla="+- f15 0 f13"/>
                <a:gd name="f18" fmla="+- f14 0 f13"/>
                <a:gd name="f19" fmla="*/ f16 1 f2"/>
                <a:gd name="f20" fmla="*/ f18 1 266"/>
                <a:gd name="f21" fmla="*/ f17 1 468"/>
                <a:gd name="f22" fmla="*/ 266 f18 1"/>
                <a:gd name="f23" fmla="*/ 468 f17 1"/>
                <a:gd name="f24" fmla="*/ 0 f18 1"/>
                <a:gd name="f25" fmla="*/ 310 f17 1"/>
                <a:gd name="f26" fmla="*/ 0 f17 1"/>
                <a:gd name="f27" fmla="*/ 159 f17 1"/>
                <a:gd name="f28" fmla="+- f19 0 f1"/>
                <a:gd name="f29" fmla="*/ f22 1 266"/>
                <a:gd name="f30" fmla="*/ f23 1 468"/>
                <a:gd name="f31" fmla="*/ f24 1 266"/>
                <a:gd name="f32" fmla="*/ f25 1 468"/>
                <a:gd name="f33" fmla="*/ f26 1 468"/>
                <a:gd name="f34" fmla="*/ f27 1 468"/>
                <a:gd name="f35" fmla="*/ 0 1 f20"/>
                <a:gd name="f36" fmla="*/ f14 1 f20"/>
                <a:gd name="f37" fmla="*/ 0 1 f21"/>
                <a:gd name="f38" fmla="*/ f15 1 f21"/>
                <a:gd name="f39" fmla="*/ f29 1 f20"/>
                <a:gd name="f40" fmla="*/ f30 1 f21"/>
                <a:gd name="f41" fmla="*/ f31 1 f20"/>
                <a:gd name="f42" fmla="*/ f32 1 f21"/>
                <a:gd name="f43" fmla="*/ f33 1 f21"/>
                <a:gd name="f44" fmla="*/ f34 1 f21"/>
                <a:gd name="f45" fmla="*/ f35 f11 1"/>
                <a:gd name="f46" fmla="*/ f36 f11 1"/>
                <a:gd name="f47" fmla="*/ f38 f12 1"/>
                <a:gd name="f48" fmla="*/ f37 f12 1"/>
                <a:gd name="f49" fmla="*/ f39 f11 1"/>
                <a:gd name="f50" fmla="*/ f40 f12 1"/>
                <a:gd name="f51" fmla="*/ f41 f11 1"/>
                <a:gd name="f52" fmla="*/ f42 f12 1"/>
                <a:gd name="f53" fmla="*/ f43 f12 1"/>
                <a:gd name="f54" fmla="*/ f44 f12 1"/>
              </a:gdLst>
              <a:ahLst/>
              <a:cxnLst>
                <a:cxn ang="3cd4">
                  <a:pos x="hc" y="t"/>
                </a:cxn>
                <a:cxn ang="0">
                  <a:pos x="r" y="vc"/>
                </a:cxn>
                <a:cxn ang="cd4">
                  <a:pos x="hc" y="b"/>
                </a:cxn>
                <a:cxn ang="cd2">
                  <a:pos x="l" y="vc"/>
                </a:cxn>
                <a:cxn ang="f28">
                  <a:pos x="f49" y="f50"/>
                </a:cxn>
                <a:cxn ang="f28">
                  <a:pos x="f51" y="f52"/>
                </a:cxn>
                <a:cxn ang="f28">
                  <a:pos x="f51" y="f52"/>
                </a:cxn>
                <a:cxn ang="f28">
                  <a:pos x="f51" y="f53"/>
                </a:cxn>
                <a:cxn ang="f28">
                  <a:pos x="f51" y="f53"/>
                </a:cxn>
                <a:cxn ang="f28">
                  <a:pos x="f49" y="f54"/>
                </a:cxn>
                <a:cxn ang="f28">
                  <a:pos x="f49" y="f50"/>
                </a:cxn>
              </a:cxnLst>
              <a:rect l="f45" t="f48" r="f46" b="f47"/>
              <a:pathLst>
                <a:path w="266" h="468">
                  <a:moveTo>
                    <a:pt x="f6" y="f7"/>
                  </a:moveTo>
                  <a:lnTo>
                    <a:pt x="f5" y="f8"/>
                  </a:lnTo>
                  <a:lnTo>
                    <a:pt x="f5" y="f8"/>
                  </a:lnTo>
                  <a:lnTo>
                    <a:pt x="f5" y="f5"/>
                  </a:lnTo>
                  <a:lnTo>
                    <a:pt x="f5" y="f5"/>
                  </a:lnTo>
                  <a:lnTo>
                    <a:pt x="f6" y="f9"/>
                  </a:lnTo>
                  <a:lnTo>
                    <a:pt x="f6" y="f7"/>
                  </a:lnTo>
                  <a:close/>
                </a:path>
              </a:pathLst>
            </a:custGeom>
            <a:gradFill>
              <a:gsLst>
                <a:gs pos="0">
                  <a:srgbClr val="2C284A">
                    <a:alpha val="20000"/>
                  </a:srgbClr>
                </a:gs>
                <a:gs pos="100000">
                  <a:srgbClr val="5BEFC1">
                    <a:alpha val="20000"/>
                  </a:srgbClr>
                </a:gs>
              </a:gsLst>
              <a:lin ang="19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5" name="Freeform 8">
              <a:extLst>
                <a:ext uri="{FF2B5EF4-FFF2-40B4-BE49-F238E27FC236}">
                  <a16:creationId xmlns:a16="http://schemas.microsoft.com/office/drawing/2014/main" id="{90B806EC-2FAC-31AB-EA4C-482D1F47AD17}"/>
                </a:ext>
              </a:extLst>
            </p:cNvPr>
            <p:cNvSpPr/>
            <p:nvPr/>
          </p:nvSpPr>
          <p:spPr>
            <a:xfrm rot="1800004">
              <a:off x="620822" y="1101241"/>
              <a:ext cx="315147" cy="538270"/>
            </a:xfrm>
            <a:custGeom>
              <a:avLst/>
              <a:gdLst>
                <a:gd name="f0" fmla="val 10800000"/>
                <a:gd name="f1" fmla="val 5400000"/>
                <a:gd name="f2" fmla="val 180"/>
                <a:gd name="f3" fmla="val w"/>
                <a:gd name="f4" fmla="val h"/>
                <a:gd name="f5" fmla="val 0"/>
                <a:gd name="f6" fmla="val 274"/>
                <a:gd name="f7" fmla="val 468"/>
                <a:gd name="f8" fmla="val 310"/>
                <a:gd name="f9" fmla="val 159"/>
                <a:gd name="f10" fmla="+- 0 0 -90"/>
                <a:gd name="f11" fmla="*/ f3 1 274"/>
                <a:gd name="f12" fmla="*/ f4 1 468"/>
                <a:gd name="f13" fmla="val f5"/>
                <a:gd name="f14" fmla="val f6"/>
                <a:gd name="f15" fmla="val f7"/>
                <a:gd name="f16" fmla="*/ f10 f0 1"/>
                <a:gd name="f17" fmla="+- f15 0 f13"/>
                <a:gd name="f18" fmla="+- f14 0 f13"/>
                <a:gd name="f19" fmla="*/ f16 1 f2"/>
                <a:gd name="f20" fmla="*/ f18 1 274"/>
                <a:gd name="f21" fmla="*/ f17 1 468"/>
                <a:gd name="f22" fmla="*/ 274 f18 1"/>
                <a:gd name="f23" fmla="*/ 0 f17 1"/>
                <a:gd name="f24" fmla="*/ 310 f17 1"/>
                <a:gd name="f25" fmla="*/ 0 f18 1"/>
                <a:gd name="f26" fmla="*/ 468 f17 1"/>
                <a:gd name="f27" fmla="*/ 159 f17 1"/>
                <a:gd name="f28" fmla="+- f19 0 f1"/>
                <a:gd name="f29" fmla="*/ f22 1 274"/>
                <a:gd name="f30" fmla="*/ f23 1 468"/>
                <a:gd name="f31" fmla="*/ f24 1 468"/>
                <a:gd name="f32" fmla="*/ f25 1 274"/>
                <a:gd name="f33" fmla="*/ f26 1 468"/>
                <a:gd name="f34" fmla="*/ f27 1 468"/>
                <a:gd name="f35" fmla="*/ 0 1 f20"/>
                <a:gd name="f36" fmla="*/ f14 1 f20"/>
                <a:gd name="f37" fmla="*/ 0 1 f21"/>
                <a:gd name="f38" fmla="*/ f15 1 f21"/>
                <a:gd name="f39" fmla="*/ f29 1 f20"/>
                <a:gd name="f40" fmla="*/ f30 1 f21"/>
                <a:gd name="f41" fmla="*/ f31 1 f21"/>
                <a:gd name="f42" fmla="*/ f32 1 f20"/>
                <a:gd name="f43" fmla="*/ f33 1 f21"/>
                <a:gd name="f44" fmla="*/ f34 1 f21"/>
                <a:gd name="f45" fmla="*/ f35 f11 1"/>
                <a:gd name="f46" fmla="*/ f36 f11 1"/>
                <a:gd name="f47" fmla="*/ f38 f12 1"/>
                <a:gd name="f48" fmla="*/ f37 f12 1"/>
                <a:gd name="f49" fmla="*/ f39 f11 1"/>
                <a:gd name="f50" fmla="*/ f40 f12 1"/>
                <a:gd name="f51" fmla="*/ f41 f12 1"/>
                <a:gd name="f52" fmla="*/ f42 f11 1"/>
                <a:gd name="f53" fmla="*/ f43 f12 1"/>
                <a:gd name="f54" fmla="*/ f44 f12 1"/>
              </a:gdLst>
              <a:ahLst/>
              <a:cxnLst>
                <a:cxn ang="3cd4">
                  <a:pos x="hc" y="t"/>
                </a:cxn>
                <a:cxn ang="0">
                  <a:pos x="r" y="vc"/>
                </a:cxn>
                <a:cxn ang="cd4">
                  <a:pos x="hc" y="b"/>
                </a:cxn>
                <a:cxn ang="cd2">
                  <a:pos x="l" y="vc"/>
                </a:cxn>
                <a:cxn ang="f28">
                  <a:pos x="f49" y="f50"/>
                </a:cxn>
                <a:cxn ang="f28">
                  <a:pos x="f49" y="f51"/>
                </a:cxn>
                <a:cxn ang="f28">
                  <a:pos x="f49" y="f51"/>
                </a:cxn>
                <a:cxn ang="f28">
                  <a:pos x="f52" y="f53"/>
                </a:cxn>
                <a:cxn ang="f28">
                  <a:pos x="f52" y="f54"/>
                </a:cxn>
                <a:cxn ang="f28">
                  <a:pos x="f49" y="f50"/>
                </a:cxn>
                <a:cxn ang="f28">
                  <a:pos x="f49" y="f50"/>
                </a:cxn>
              </a:cxnLst>
              <a:rect l="f45" t="f48" r="f46" b="f47"/>
              <a:pathLst>
                <a:path w="274" h="468">
                  <a:moveTo>
                    <a:pt x="f6" y="f5"/>
                  </a:moveTo>
                  <a:lnTo>
                    <a:pt x="f6" y="f8"/>
                  </a:lnTo>
                  <a:lnTo>
                    <a:pt x="f6" y="f8"/>
                  </a:lnTo>
                  <a:lnTo>
                    <a:pt x="f5" y="f7"/>
                  </a:lnTo>
                  <a:lnTo>
                    <a:pt x="f5" y="f9"/>
                  </a:lnTo>
                  <a:lnTo>
                    <a:pt x="f6" y="f5"/>
                  </a:lnTo>
                  <a:lnTo>
                    <a:pt x="f6" y="f5"/>
                  </a:lnTo>
                  <a:close/>
                </a:path>
              </a:pathLst>
            </a:custGeom>
            <a:gradFill>
              <a:gsLst>
                <a:gs pos="0">
                  <a:srgbClr val="2C284A">
                    <a:alpha val="20000"/>
                  </a:srgbClr>
                </a:gs>
                <a:gs pos="100000">
                  <a:srgbClr val="5BEFC1">
                    <a:alpha val="20000"/>
                  </a:srgbClr>
                </a:gs>
              </a:gsLst>
              <a:lin ang="18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6" name="Title 1">
            <a:extLst>
              <a:ext uri="{FF2B5EF4-FFF2-40B4-BE49-F238E27FC236}">
                <a16:creationId xmlns:a16="http://schemas.microsoft.com/office/drawing/2014/main" id="{868C544A-DBF0-85D1-5143-65F415108600}"/>
              </a:ext>
            </a:extLst>
          </p:cNvPr>
          <p:cNvSpPr txBox="1">
            <a:spLocks noGrp="1"/>
          </p:cNvSpPr>
          <p:nvPr>
            <p:ph type="title"/>
          </p:nvPr>
        </p:nvSpPr>
        <p:spPr>
          <a:xfrm>
            <a:off x="563563" y="474345"/>
            <a:ext cx="11077571" cy="2954654"/>
          </a:xfrm>
        </p:spPr>
        <p:txBody>
          <a:bodyPr anchor="b"/>
          <a:lstStyle>
            <a:lvl1pPr>
              <a:defRPr sz="6400"/>
            </a:lvl1pPr>
          </a:lstStyle>
          <a:p>
            <a:pPr lvl="0"/>
            <a:r>
              <a:rPr lang="en-US"/>
              <a:t>Click to edit Master title style</a:t>
            </a:r>
          </a:p>
        </p:txBody>
      </p:sp>
      <p:sp>
        <p:nvSpPr>
          <p:cNvPr id="7" name="Date Placeholder 3">
            <a:extLst>
              <a:ext uri="{FF2B5EF4-FFF2-40B4-BE49-F238E27FC236}">
                <a16:creationId xmlns:a16="http://schemas.microsoft.com/office/drawing/2014/main" id="{E26A53A3-8C86-4D94-0761-E981653E9382}"/>
              </a:ext>
            </a:extLst>
          </p:cNvPr>
          <p:cNvSpPr txBox="1">
            <a:spLocks noGrp="1"/>
          </p:cNvSpPr>
          <p:nvPr>
            <p:ph type="dt" sz="half" idx="7"/>
          </p:nvPr>
        </p:nvSpPr>
        <p:spPr/>
        <p:txBody>
          <a:bodyPr/>
          <a:lstStyle>
            <a:lvl1pPr>
              <a:defRPr/>
            </a:lvl1pPr>
          </a:lstStyle>
          <a:p>
            <a:pPr lvl="0"/>
            <a:fld id="{B903CBE6-F09B-47C8-89CE-3F1D94D6FE86}" type="datetime2">
              <a:rPr lang="en-US"/>
              <a:pPr lvl="0"/>
              <a:t>Wednesday, November 2, 2022</a:t>
            </a:fld>
            <a:endParaRPr lang="en-US"/>
          </a:p>
        </p:txBody>
      </p:sp>
      <p:sp>
        <p:nvSpPr>
          <p:cNvPr id="8" name="Footer Placeholder 4">
            <a:extLst>
              <a:ext uri="{FF2B5EF4-FFF2-40B4-BE49-F238E27FC236}">
                <a16:creationId xmlns:a16="http://schemas.microsoft.com/office/drawing/2014/main" id="{BE521AB0-8820-D25A-B3AC-E747ACE2E909}"/>
              </a:ext>
            </a:extLst>
          </p:cNvPr>
          <p:cNvSpPr txBox="1">
            <a:spLocks noGrp="1"/>
          </p:cNvSpPr>
          <p:nvPr>
            <p:ph type="ftr" sz="quarter" idx="9"/>
          </p:nvPr>
        </p:nvSpPr>
        <p:spPr/>
        <p:txBody>
          <a:bodyPr/>
          <a:lstStyle>
            <a:lvl1pPr>
              <a:defRPr/>
            </a:lvl1pPr>
          </a:lstStyle>
          <a:p>
            <a:pPr lvl="0"/>
            <a:r>
              <a:rPr lang="en-US"/>
              <a:t>Sample Footer</a:t>
            </a:r>
          </a:p>
        </p:txBody>
      </p:sp>
      <p:sp>
        <p:nvSpPr>
          <p:cNvPr id="9" name="Slide Number Placeholder 5">
            <a:extLst>
              <a:ext uri="{FF2B5EF4-FFF2-40B4-BE49-F238E27FC236}">
                <a16:creationId xmlns:a16="http://schemas.microsoft.com/office/drawing/2014/main" id="{3B6AF403-68A2-F107-E24F-8A44C9B53A32}"/>
              </a:ext>
            </a:extLst>
          </p:cNvPr>
          <p:cNvSpPr txBox="1">
            <a:spLocks noGrp="1"/>
          </p:cNvSpPr>
          <p:nvPr>
            <p:ph type="sldNum" sz="quarter" idx="8"/>
          </p:nvPr>
        </p:nvSpPr>
        <p:spPr/>
        <p:txBody>
          <a:bodyPr/>
          <a:lstStyle>
            <a:lvl1pPr>
              <a:defRPr/>
            </a:lvl1pPr>
          </a:lstStyle>
          <a:p>
            <a:pPr lvl="0"/>
            <a:fld id="{DD7B8274-A51B-458F-8E38-A06576270360}" type="slidenum">
              <a:t>‹#›</a:t>
            </a:fld>
            <a:endParaRPr lang="en-US"/>
          </a:p>
        </p:txBody>
      </p:sp>
      <p:sp>
        <p:nvSpPr>
          <p:cNvPr id="10" name="Text Placeholder 2">
            <a:extLst>
              <a:ext uri="{FF2B5EF4-FFF2-40B4-BE49-F238E27FC236}">
                <a16:creationId xmlns:a16="http://schemas.microsoft.com/office/drawing/2014/main" id="{A6C763E7-A698-8ACB-9EC8-600FF3CD7420}"/>
              </a:ext>
            </a:extLst>
          </p:cNvPr>
          <p:cNvSpPr txBox="1">
            <a:spLocks noGrp="1"/>
          </p:cNvSpPr>
          <p:nvPr>
            <p:ph type="body" idx="1"/>
          </p:nvPr>
        </p:nvSpPr>
        <p:spPr>
          <a:xfrm>
            <a:off x="566269" y="3629774"/>
            <a:ext cx="11074865" cy="2678954"/>
          </a:xfrm>
        </p:spPr>
        <p:txBody>
          <a:bodyPr/>
          <a:lstStyle>
            <a:lvl1pPr marL="0" indent="0">
              <a:spcBef>
                <a:spcPts val="0"/>
              </a:spcBef>
              <a:buNone/>
              <a:defRPr sz="2400"/>
            </a:lvl1pPr>
          </a:lstStyle>
          <a:p>
            <a:pPr lvl="0"/>
            <a:r>
              <a:rPr lang="en-US"/>
              <a:t>Click to edit Master text styles</a:t>
            </a:r>
          </a:p>
        </p:txBody>
      </p:sp>
      <p:sp>
        <p:nvSpPr>
          <p:cNvPr id="11" name="Freeform: Shape 40">
            <a:extLst>
              <a:ext uri="{FF2B5EF4-FFF2-40B4-BE49-F238E27FC236}">
                <a16:creationId xmlns:a16="http://schemas.microsoft.com/office/drawing/2014/main" id="{E83CE43A-0C18-FAC2-D0FA-E61A6A9FD22B}"/>
              </a:ext>
            </a:extLst>
          </p:cNvPr>
          <p:cNvSpPr/>
          <p:nvPr/>
        </p:nvSpPr>
        <p:spPr>
          <a:xfrm rot="18900010">
            <a:off x="11209135" y="4448190"/>
            <a:ext cx="999201" cy="1262950"/>
          </a:xfrm>
          <a:custGeom>
            <a:avLst/>
            <a:gdLst>
              <a:gd name="f0" fmla="val 10800000"/>
              <a:gd name="f1" fmla="val 5400000"/>
              <a:gd name="f2" fmla="val 180"/>
              <a:gd name="f3" fmla="val w"/>
              <a:gd name="f4" fmla="val h"/>
              <a:gd name="f5" fmla="val 0"/>
              <a:gd name="f6" fmla="val 999200"/>
              <a:gd name="f7" fmla="val 1262947"/>
              <a:gd name="f8" fmla="val 540000"/>
              <a:gd name="f9" fmla="val 815317"/>
              <a:gd name="f10" fmla="val 552185"/>
              <a:gd name="f11" fmla="val 1262333"/>
              <a:gd name="f12" fmla="val 241766"/>
              <a:gd name="f13" fmla="val 1142064"/>
              <a:gd name="f14" fmla="val 992947"/>
              <a:gd name="f15" fmla="val 974307"/>
              <a:gd name="f16" fmla="val 3778"/>
              <a:gd name="f17" fmla="val 956109"/>
              <a:gd name="f18" fmla="val 10971"/>
              <a:gd name="f19" fmla="val 938533"/>
              <a:gd name="f20" fmla="val 15626"/>
              <a:gd name="f21" fmla="val 931034"/>
              <a:gd name="f22" fmla="+- 0 0 -90"/>
              <a:gd name="f23" fmla="*/ f3 1 999200"/>
              <a:gd name="f24" fmla="*/ f4 1 1262947"/>
              <a:gd name="f25" fmla="val f5"/>
              <a:gd name="f26" fmla="val f6"/>
              <a:gd name="f27" fmla="val f7"/>
              <a:gd name="f28" fmla="*/ f22 f0 1"/>
              <a:gd name="f29" fmla="+- f27 0 f25"/>
              <a:gd name="f30" fmla="+- f26 0 f25"/>
              <a:gd name="f31" fmla="*/ f28 1 f2"/>
              <a:gd name="f32" fmla="*/ f30 1 999200"/>
              <a:gd name="f33" fmla="*/ f29 1 1262947"/>
              <a:gd name="f34" fmla="*/ 540000 f30 1"/>
              <a:gd name="f35" fmla="*/ 0 f29 1"/>
              <a:gd name="f36" fmla="*/ 999200 f30 1"/>
              <a:gd name="f37" fmla="*/ 815317 f29 1"/>
              <a:gd name="f38" fmla="*/ 552185 f30 1"/>
              <a:gd name="f39" fmla="*/ 1262333 f29 1"/>
              <a:gd name="f40" fmla="*/ 1262947 f29 1"/>
              <a:gd name="f41" fmla="*/ 0 f30 1"/>
              <a:gd name="f42" fmla="*/ 992947 f29 1"/>
              <a:gd name="f43" fmla="*/ 10971 f30 1"/>
              <a:gd name="f44" fmla="*/ 938533 f29 1"/>
              <a:gd name="f45" fmla="*/ 15626 f30 1"/>
              <a:gd name="f46" fmla="*/ 931034 f29 1"/>
              <a:gd name="f47" fmla="+- f31 0 f1"/>
              <a:gd name="f48" fmla="*/ f34 1 999200"/>
              <a:gd name="f49" fmla="*/ f35 1 1262947"/>
              <a:gd name="f50" fmla="*/ f36 1 999200"/>
              <a:gd name="f51" fmla="*/ f37 1 1262947"/>
              <a:gd name="f52" fmla="*/ f38 1 999200"/>
              <a:gd name="f53" fmla="*/ f39 1 1262947"/>
              <a:gd name="f54" fmla="*/ f40 1 1262947"/>
              <a:gd name="f55" fmla="*/ f41 1 999200"/>
              <a:gd name="f56" fmla="*/ f42 1 1262947"/>
              <a:gd name="f57" fmla="*/ f43 1 999200"/>
              <a:gd name="f58" fmla="*/ f44 1 1262947"/>
              <a:gd name="f59" fmla="*/ f45 1 999200"/>
              <a:gd name="f60" fmla="*/ f46 1 1262947"/>
              <a:gd name="f61" fmla="*/ f25 1 f32"/>
              <a:gd name="f62" fmla="*/ f26 1 f32"/>
              <a:gd name="f63" fmla="*/ f25 1 f33"/>
              <a:gd name="f64" fmla="*/ f27 1 f33"/>
              <a:gd name="f65" fmla="*/ f48 1 f32"/>
              <a:gd name="f66" fmla="*/ f49 1 f33"/>
              <a:gd name="f67" fmla="*/ f50 1 f32"/>
              <a:gd name="f68" fmla="*/ f51 1 f33"/>
              <a:gd name="f69" fmla="*/ f52 1 f32"/>
              <a:gd name="f70" fmla="*/ f53 1 f33"/>
              <a:gd name="f71" fmla="*/ f54 1 f33"/>
              <a:gd name="f72" fmla="*/ f55 1 f32"/>
              <a:gd name="f73" fmla="*/ f56 1 f33"/>
              <a:gd name="f74" fmla="*/ f57 1 f32"/>
              <a:gd name="f75" fmla="*/ f58 1 f33"/>
              <a:gd name="f76" fmla="*/ f59 1 f32"/>
              <a:gd name="f77" fmla="*/ f60 1 f33"/>
              <a:gd name="f78" fmla="*/ f61 f23 1"/>
              <a:gd name="f79" fmla="*/ f62 f23 1"/>
              <a:gd name="f80" fmla="*/ f64 f24 1"/>
              <a:gd name="f81" fmla="*/ f63 f24 1"/>
              <a:gd name="f82" fmla="*/ f65 f23 1"/>
              <a:gd name="f83" fmla="*/ f66 f24 1"/>
              <a:gd name="f84" fmla="*/ f67 f23 1"/>
              <a:gd name="f85" fmla="*/ f68 f24 1"/>
              <a:gd name="f86" fmla="*/ f69 f23 1"/>
              <a:gd name="f87" fmla="*/ f70 f24 1"/>
              <a:gd name="f88" fmla="*/ f71 f24 1"/>
              <a:gd name="f89" fmla="*/ f72 f23 1"/>
              <a:gd name="f90" fmla="*/ f73 f24 1"/>
              <a:gd name="f91" fmla="*/ f74 f23 1"/>
              <a:gd name="f92" fmla="*/ f75 f24 1"/>
              <a:gd name="f93" fmla="*/ f76 f23 1"/>
              <a:gd name="f94" fmla="*/ f77 f24 1"/>
            </a:gdLst>
            <a:ahLst/>
            <a:cxnLst>
              <a:cxn ang="3cd4">
                <a:pos x="hc" y="t"/>
              </a:cxn>
              <a:cxn ang="0">
                <a:pos x="r" y="vc"/>
              </a:cxn>
              <a:cxn ang="cd4">
                <a:pos x="hc" y="b"/>
              </a:cxn>
              <a:cxn ang="cd2">
                <a:pos x="l" y="vc"/>
              </a:cxn>
              <a:cxn ang="f47">
                <a:pos x="f82" y="f83"/>
              </a:cxn>
              <a:cxn ang="f47">
                <a:pos x="f84" y="f85"/>
              </a:cxn>
              <a:cxn ang="f47">
                <a:pos x="f86" y="f87"/>
              </a:cxn>
              <a:cxn ang="f47">
                <a:pos x="f82" y="f88"/>
              </a:cxn>
              <a:cxn ang="f47">
                <a:pos x="f89" y="f90"/>
              </a:cxn>
              <a:cxn ang="f47">
                <a:pos x="f91" y="f92"/>
              </a:cxn>
              <a:cxn ang="f47">
                <a:pos x="f93" y="f94"/>
              </a:cxn>
            </a:cxnLst>
            <a:rect l="f78" t="f81" r="f79" b="f80"/>
            <a:pathLst>
              <a:path w="999200" h="1262947">
                <a:moveTo>
                  <a:pt x="f8" y="f5"/>
                </a:moveTo>
                <a:lnTo>
                  <a:pt x="f6" y="f9"/>
                </a:lnTo>
                <a:lnTo>
                  <a:pt x="f10" y="f11"/>
                </a:lnTo>
                <a:lnTo>
                  <a:pt x="f8" y="f7"/>
                </a:lnTo>
                <a:cubicBezTo>
                  <a:pt x="f12" y="f7"/>
                  <a:pt x="f5" y="f13"/>
                  <a:pt x="f5" y="f14"/>
                </a:cubicBezTo>
                <a:cubicBezTo>
                  <a:pt x="f5" y="f15"/>
                  <a:pt x="f16" y="f17"/>
                  <a:pt x="f18" y="f19"/>
                </a:cubicBezTo>
                <a:lnTo>
                  <a:pt x="f20" y="f21"/>
                </a:lnTo>
                <a:close/>
              </a:path>
            </a:pathLst>
          </a:custGeom>
          <a:gradFill>
            <a:gsLst>
              <a:gs pos="0">
                <a:srgbClr val="2C284A"/>
              </a:gs>
              <a:gs pos="100000">
                <a:srgbClr val="454075"/>
              </a:gs>
            </a:gsLst>
            <a:lin ang="102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2" name="Freeform: Shape 42">
            <a:extLst>
              <a:ext uri="{FF2B5EF4-FFF2-40B4-BE49-F238E27FC236}">
                <a16:creationId xmlns:a16="http://schemas.microsoft.com/office/drawing/2014/main" id="{1BDB856E-A1E1-468F-DCA6-AAF89DA45705}"/>
              </a:ext>
            </a:extLst>
          </p:cNvPr>
          <p:cNvSpPr/>
          <p:nvPr/>
        </p:nvSpPr>
        <p:spPr>
          <a:xfrm rot="2700006">
            <a:off x="11686938" y="4853513"/>
            <a:ext cx="539998" cy="978279"/>
          </a:xfrm>
          <a:custGeom>
            <a:avLst/>
            <a:gdLst>
              <a:gd name="f0" fmla="val 10800000"/>
              <a:gd name="f1" fmla="val 5400000"/>
              <a:gd name="f2" fmla="val 180"/>
              <a:gd name="f3" fmla="val w"/>
              <a:gd name="f4" fmla="val h"/>
              <a:gd name="f5" fmla="val 0"/>
              <a:gd name="f6" fmla="val 540000"/>
              <a:gd name="f7" fmla="val 978284"/>
              <a:gd name="f8" fmla="val 113288"/>
              <a:gd name="f9" fmla="val 539386"/>
              <a:gd name="f10" fmla="val 426099"/>
              <a:gd name="f11" fmla="val 438284"/>
              <a:gd name="f12" fmla="val 736518"/>
              <a:gd name="f13" fmla="val 419117"/>
              <a:gd name="f14" fmla="val 270000"/>
              <a:gd name="f15" fmla="val 120883"/>
              <a:gd name="f16" fmla="val 289167"/>
              <a:gd name="f17" fmla="val 30220"/>
              <a:gd name="f18" fmla="val 154167"/>
              <a:gd name="f19" fmla="val 79081"/>
              <a:gd name="f20" fmla="val 56446"/>
              <a:gd name="f21" fmla="+- 0 0 -90"/>
              <a:gd name="f22" fmla="*/ f3 1 540000"/>
              <a:gd name="f23" fmla="*/ f4 1 978284"/>
              <a:gd name="f24" fmla="val f5"/>
              <a:gd name="f25" fmla="val f6"/>
              <a:gd name="f26" fmla="val f7"/>
              <a:gd name="f27" fmla="*/ f21 f0 1"/>
              <a:gd name="f28" fmla="+- f26 0 f24"/>
              <a:gd name="f29" fmla="+- f25 0 f24"/>
              <a:gd name="f30" fmla="*/ f27 1 f2"/>
              <a:gd name="f31" fmla="*/ f29 1 540000"/>
              <a:gd name="f32" fmla="*/ f28 1 978284"/>
              <a:gd name="f33" fmla="*/ 113288 f29 1"/>
              <a:gd name="f34" fmla="*/ 0 f28 1"/>
              <a:gd name="f35" fmla="*/ 539386 f29 1"/>
              <a:gd name="f36" fmla="*/ 426099 f28 1"/>
              <a:gd name="f37" fmla="*/ 540000 f29 1"/>
              <a:gd name="f38" fmla="*/ 438284 f28 1"/>
              <a:gd name="f39" fmla="*/ 270000 f29 1"/>
              <a:gd name="f40" fmla="*/ 978284 f28 1"/>
              <a:gd name="f41" fmla="*/ 0 f29 1"/>
              <a:gd name="f42" fmla="*/ 79081 f29 1"/>
              <a:gd name="f43" fmla="*/ 56446 f28 1"/>
              <a:gd name="f44" fmla="+- f30 0 f1"/>
              <a:gd name="f45" fmla="*/ f33 1 540000"/>
              <a:gd name="f46" fmla="*/ f34 1 978284"/>
              <a:gd name="f47" fmla="*/ f35 1 540000"/>
              <a:gd name="f48" fmla="*/ f36 1 978284"/>
              <a:gd name="f49" fmla="*/ f37 1 540000"/>
              <a:gd name="f50" fmla="*/ f38 1 978284"/>
              <a:gd name="f51" fmla="*/ f39 1 540000"/>
              <a:gd name="f52" fmla="*/ f40 1 978284"/>
              <a:gd name="f53" fmla="*/ f41 1 540000"/>
              <a:gd name="f54" fmla="*/ f42 1 540000"/>
              <a:gd name="f55" fmla="*/ f43 1 978284"/>
              <a:gd name="f56" fmla="*/ f24 1 f31"/>
              <a:gd name="f57" fmla="*/ f25 1 f31"/>
              <a:gd name="f58" fmla="*/ f24 1 f32"/>
              <a:gd name="f59" fmla="*/ f26 1 f32"/>
              <a:gd name="f60" fmla="*/ f45 1 f31"/>
              <a:gd name="f61" fmla="*/ f46 1 f32"/>
              <a:gd name="f62" fmla="*/ f47 1 f31"/>
              <a:gd name="f63" fmla="*/ f48 1 f32"/>
              <a:gd name="f64" fmla="*/ f49 1 f31"/>
              <a:gd name="f65" fmla="*/ f50 1 f32"/>
              <a:gd name="f66" fmla="*/ f51 1 f31"/>
              <a:gd name="f67" fmla="*/ f52 1 f32"/>
              <a:gd name="f68" fmla="*/ f53 1 f31"/>
              <a:gd name="f69" fmla="*/ f54 1 f31"/>
              <a:gd name="f70" fmla="*/ f55 1 f32"/>
              <a:gd name="f71" fmla="*/ f56 f22 1"/>
              <a:gd name="f72" fmla="*/ f57 f22 1"/>
              <a:gd name="f73" fmla="*/ f59 f23 1"/>
              <a:gd name="f74" fmla="*/ f58 f23 1"/>
              <a:gd name="f75" fmla="*/ f60 f22 1"/>
              <a:gd name="f76" fmla="*/ f61 f23 1"/>
              <a:gd name="f77" fmla="*/ f62 f22 1"/>
              <a:gd name="f78" fmla="*/ f63 f23 1"/>
              <a:gd name="f79" fmla="*/ f64 f22 1"/>
              <a:gd name="f80" fmla="*/ f65 f23 1"/>
              <a:gd name="f81" fmla="*/ f66 f22 1"/>
              <a:gd name="f82" fmla="*/ f67 f23 1"/>
              <a:gd name="f83" fmla="*/ f68 f22 1"/>
              <a:gd name="f84" fmla="*/ f69 f22 1"/>
              <a:gd name="f85" fmla="*/ f70 f23 1"/>
            </a:gdLst>
            <a:ahLst/>
            <a:cxnLst>
              <a:cxn ang="3cd4">
                <a:pos x="hc" y="t"/>
              </a:cxn>
              <a:cxn ang="0">
                <a:pos x="r" y="vc"/>
              </a:cxn>
              <a:cxn ang="cd4">
                <a:pos x="hc" y="b"/>
              </a:cxn>
              <a:cxn ang="cd2">
                <a:pos x="l" y="vc"/>
              </a:cxn>
              <a:cxn ang="f44">
                <a:pos x="f75" y="f76"/>
              </a:cxn>
              <a:cxn ang="f44">
                <a:pos x="f77" y="f78"/>
              </a:cxn>
              <a:cxn ang="f44">
                <a:pos x="f79" y="f80"/>
              </a:cxn>
              <a:cxn ang="f44">
                <a:pos x="f81" y="f82"/>
              </a:cxn>
              <a:cxn ang="f44">
                <a:pos x="f83" y="f80"/>
              </a:cxn>
              <a:cxn ang="f44">
                <a:pos x="f84" y="f85"/>
              </a:cxn>
            </a:cxnLst>
            <a:rect l="f71" t="f74" r="f72" b="f73"/>
            <a:pathLst>
              <a:path w="540000" h="978284">
                <a:moveTo>
                  <a:pt x="f8" y="f5"/>
                </a:moveTo>
                <a:lnTo>
                  <a:pt x="f9" y="f10"/>
                </a:lnTo>
                <a:lnTo>
                  <a:pt x="f6" y="f11"/>
                </a:lnTo>
                <a:cubicBezTo>
                  <a:pt x="f6" y="f12"/>
                  <a:pt x="f13" y="f7"/>
                  <a:pt x="f14" y="f7"/>
                </a:cubicBezTo>
                <a:cubicBezTo>
                  <a:pt x="f15" y="f7"/>
                  <a:pt x="f5" y="f12"/>
                  <a:pt x="f5" y="f11"/>
                </a:cubicBezTo>
                <a:cubicBezTo>
                  <a:pt x="f5" y="f16"/>
                  <a:pt x="f17" y="f18"/>
                  <a:pt x="f19" y="f20"/>
                </a:cubicBezTo>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Tree>
    <p:extLst>
      <p:ext uri="{BB962C8B-B14F-4D97-AF65-F5344CB8AC3E}">
        <p14:creationId xmlns:p14="http://schemas.microsoft.com/office/powerpoint/2010/main" val="137622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Oval 21">
            <a:extLst>
              <a:ext uri="{FF2B5EF4-FFF2-40B4-BE49-F238E27FC236}">
                <a16:creationId xmlns:a16="http://schemas.microsoft.com/office/drawing/2014/main" id="{D2805C6F-23F9-0C84-5693-EA7B2CFE6BCB}"/>
              </a:ext>
            </a:extLst>
          </p:cNvPr>
          <p:cNvSpPr/>
          <p:nvPr/>
        </p:nvSpPr>
        <p:spPr>
          <a:xfrm>
            <a:off x="11069863" y="333371"/>
            <a:ext cx="359999" cy="3599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nvGrpSpPr>
          <p:cNvPr id="3" name="Group 12">
            <a:extLst>
              <a:ext uri="{FF2B5EF4-FFF2-40B4-BE49-F238E27FC236}">
                <a16:creationId xmlns:a16="http://schemas.microsoft.com/office/drawing/2014/main" id="{ADE35F7E-8943-8A73-1A37-21721074C45B}"/>
              </a:ext>
            </a:extLst>
          </p:cNvPr>
          <p:cNvGrpSpPr/>
          <p:nvPr/>
        </p:nvGrpSpPr>
        <p:grpSpPr>
          <a:xfrm>
            <a:off x="249731" y="5528202"/>
            <a:ext cx="713522" cy="539998"/>
            <a:chOff x="249731" y="5528202"/>
            <a:chExt cx="713522" cy="539998"/>
          </a:xfrm>
        </p:grpSpPr>
        <p:sp>
          <p:nvSpPr>
            <p:cNvPr id="4" name="Freeform: Shape 19">
              <a:extLst>
                <a:ext uri="{FF2B5EF4-FFF2-40B4-BE49-F238E27FC236}">
                  <a16:creationId xmlns:a16="http://schemas.microsoft.com/office/drawing/2014/main" id="{45E59F58-66FC-0F8D-81E7-D7C8A6D5E893}"/>
                </a:ext>
              </a:extLst>
            </p:cNvPr>
            <p:cNvSpPr/>
            <p:nvPr/>
          </p:nvSpPr>
          <p:spPr>
            <a:xfrm rot="2700006">
              <a:off x="377517" y="5482463"/>
              <a:ext cx="539998" cy="631475"/>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val f5"/>
                <a:gd name="f27" fmla="val f6"/>
                <a:gd name="f28" fmla="val f7"/>
                <a:gd name="f29" fmla="*/ f23 f0 1"/>
                <a:gd name="f30" fmla="+- f28 0 f26"/>
                <a:gd name="f31" fmla="+- f27 0 f26"/>
                <a:gd name="f32" fmla="*/ f29 1 f2"/>
                <a:gd name="f33" fmla="*/ f31 1 1080000"/>
                <a:gd name="f34" fmla="*/ f30 1 1262947"/>
                <a:gd name="f35" fmla="*/ 540000 f31 1"/>
                <a:gd name="f36" fmla="*/ 0 f30 1"/>
                <a:gd name="f37" fmla="*/ 1080000 f31 1"/>
                <a:gd name="f38" fmla="*/ 931034 f30 1"/>
                <a:gd name="f39" fmla="*/ 1064374 f31 1"/>
                <a:gd name="f40" fmla="*/ 1069029 f31 1"/>
                <a:gd name="f41" fmla="*/ 938533 f30 1"/>
                <a:gd name="f42" fmla="*/ 992947 f30 1"/>
                <a:gd name="f43" fmla="*/ 1262947 f30 1"/>
                <a:gd name="f44" fmla="*/ 0 f31 1"/>
                <a:gd name="f45" fmla="*/ 10971 f31 1"/>
                <a:gd name="f46" fmla="*/ 15626 f31 1"/>
                <a:gd name="f47" fmla="+- f32 0 f1"/>
                <a:gd name="f48" fmla="*/ f35 1 1080000"/>
                <a:gd name="f49" fmla="*/ f36 1 1262947"/>
                <a:gd name="f50" fmla="*/ f37 1 1080000"/>
                <a:gd name="f51" fmla="*/ f38 1 1262947"/>
                <a:gd name="f52" fmla="*/ f39 1 1080000"/>
                <a:gd name="f53" fmla="*/ f40 1 1080000"/>
                <a:gd name="f54" fmla="*/ f41 1 1262947"/>
                <a:gd name="f55" fmla="*/ f42 1 1262947"/>
                <a:gd name="f56" fmla="*/ f43 1 1262947"/>
                <a:gd name="f57" fmla="*/ f44 1 1080000"/>
                <a:gd name="f58" fmla="*/ f45 1 1080000"/>
                <a:gd name="f59" fmla="*/ f46 1 1080000"/>
                <a:gd name="f60" fmla="*/ f26 1 f33"/>
                <a:gd name="f61" fmla="*/ f27 1 f33"/>
                <a:gd name="f62" fmla="*/ f26 1 f34"/>
                <a:gd name="f63" fmla="*/ f28 1 f34"/>
                <a:gd name="f64" fmla="*/ f48 1 f33"/>
                <a:gd name="f65" fmla="*/ f49 1 f34"/>
                <a:gd name="f66" fmla="*/ f52 1 f33"/>
                <a:gd name="f67" fmla="*/ f51 1 f34"/>
                <a:gd name="f68" fmla="*/ f53 1 f33"/>
                <a:gd name="f69" fmla="*/ f54 1 f34"/>
                <a:gd name="f70" fmla="*/ f50 1 f33"/>
                <a:gd name="f71" fmla="*/ f55 1 f34"/>
                <a:gd name="f72" fmla="*/ f56 1 f34"/>
                <a:gd name="f73" fmla="*/ f57 1 f33"/>
                <a:gd name="f74" fmla="*/ f58 1 f33"/>
                <a:gd name="f75" fmla="*/ f59 1 f33"/>
                <a:gd name="f76" fmla="*/ f60 f24 1"/>
                <a:gd name="f77" fmla="*/ f61 f24 1"/>
                <a:gd name="f78" fmla="*/ f63 f25 1"/>
                <a:gd name="f79" fmla="*/ f62 f25 1"/>
                <a:gd name="f80" fmla="*/ f64 f24 1"/>
                <a:gd name="f81" fmla="*/ f65 f25 1"/>
                <a:gd name="f82" fmla="*/ f66 f24 1"/>
                <a:gd name="f83" fmla="*/ f67 f25 1"/>
                <a:gd name="f84" fmla="*/ f68 f24 1"/>
                <a:gd name="f85" fmla="*/ f69 f25 1"/>
                <a:gd name="f86" fmla="*/ f70 f24 1"/>
                <a:gd name="f87" fmla="*/ f71 f25 1"/>
                <a:gd name="f88" fmla="*/ f72 f25 1"/>
                <a:gd name="f89" fmla="*/ f73 f24 1"/>
                <a:gd name="f90" fmla="*/ f74 f24 1"/>
                <a:gd name="f91" fmla="*/ f75 f24 1"/>
              </a:gdLst>
              <a:ahLst/>
              <a:cxnLst>
                <a:cxn ang="3cd4">
                  <a:pos x="hc" y="t"/>
                </a:cxn>
                <a:cxn ang="0">
                  <a:pos x="r" y="vc"/>
                </a:cxn>
                <a:cxn ang="cd4">
                  <a:pos x="hc" y="b"/>
                </a:cxn>
                <a:cxn ang="cd2">
                  <a:pos x="l" y="vc"/>
                </a:cxn>
                <a:cxn ang="f47">
                  <a:pos x="f80" y="f81"/>
                </a:cxn>
                <a:cxn ang="f47">
                  <a:pos x="f82" y="f83"/>
                </a:cxn>
                <a:cxn ang="f47">
                  <a:pos x="f84" y="f85"/>
                </a:cxn>
                <a:cxn ang="f47">
                  <a:pos x="f86" y="f87"/>
                </a:cxn>
                <a:cxn ang="f47">
                  <a:pos x="f80" y="f88"/>
                </a:cxn>
                <a:cxn ang="f47">
                  <a:pos x="f89" y="f87"/>
                </a:cxn>
                <a:cxn ang="f47">
                  <a:pos x="f90" y="f85"/>
                </a:cxn>
                <a:cxn ang="f47">
                  <a:pos x="f91" y="f83"/>
                </a:cxn>
                <a:cxn ang="f47">
                  <a:pos x="f80" y="f81"/>
                </a:cxn>
              </a:cxnLst>
              <a:rect l="f76" t="f79" r="f77" b="f78"/>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454075"/>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5" name="Oval 20">
              <a:extLst>
                <a:ext uri="{FF2B5EF4-FFF2-40B4-BE49-F238E27FC236}">
                  <a16:creationId xmlns:a16="http://schemas.microsoft.com/office/drawing/2014/main" id="{10BC0F90-A249-DF20-4E4E-889A2FB6C758}"/>
                </a:ext>
              </a:extLst>
            </p:cNvPr>
            <p:cNvSpPr/>
            <p:nvPr/>
          </p:nvSpPr>
          <p:spPr>
            <a:xfrm rot="8099985">
              <a:off x="384728" y="5656002"/>
              <a:ext cx="270004" cy="53999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23213C"/>
                </a:gs>
                <a:gs pos="100000">
                  <a:srgbClr val="2C284A"/>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6" name="Title 1">
            <a:extLst>
              <a:ext uri="{FF2B5EF4-FFF2-40B4-BE49-F238E27FC236}">
                <a16:creationId xmlns:a16="http://schemas.microsoft.com/office/drawing/2014/main" id="{2CD9E44E-6A1A-33C5-111B-5728FAC0E7DA}"/>
              </a:ext>
            </a:extLst>
          </p:cNvPr>
          <p:cNvSpPr txBox="1">
            <a:spLocks noGrp="1"/>
          </p:cNvSpPr>
          <p:nvPr>
            <p:ph type="title"/>
          </p:nvPr>
        </p:nvSpPr>
        <p:spPr>
          <a:xfrm>
            <a:off x="550861" y="549270"/>
            <a:ext cx="11090272" cy="1331997"/>
          </a:xfrm>
        </p:spPr>
        <p:txBody>
          <a:bodyPr/>
          <a:lstStyle>
            <a:lvl1pPr>
              <a:defRPr/>
            </a:lvl1pPr>
          </a:lstStyle>
          <a:p>
            <a:pPr lvl="0"/>
            <a:r>
              <a:rPr lang="en-US"/>
              <a:t>Click to edit Master title style</a:t>
            </a:r>
          </a:p>
        </p:txBody>
      </p:sp>
      <p:sp>
        <p:nvSpPr>
          <p:cNvPr id="7" name="Content Placeholder 2">
            <a:extLst>
              <a:ext uri="{FF2B5EF4-FFF2-40B4-BE49-F238E27FC236}">
                <a16:creationId xmlns:a16="http://schemas.microsoft.com/office/drawing/2014/main" id="{4CD56B96-9132-9DF3-9D28-AA9061510F53}"/>
              </a:ext>
            </a:extLst>
          </p:cNvPr>
          <p:cNvSpPr txBox="1">
            <a:spLocks noGrp="1"/>
          </p:cNvSpPr>
          <p:nvPr>
            <p:ph idx="1"/>
          </p:nvPr>
        </p:nvSpPr>
        <p:spPr>
          <a:xfrm>
            <a:off x="550861" y="2097176"/>
            <a:ext cx="5435595" cy="399565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2CF772EE-C796-EC23-9E0A-ECF4CE435C1B}"/>
              </a:ext>
            </a:extLst>
          </p:cNvPr>
          <p:cNvSpPr txBox="1">
            <a:spLocks noGrp="1"/>
          </p:cNvSpPr>
          <p:nvPr>
            <p:ph idx="2"/>
          </p:nvPr>
        </p:nvSpPr>
        <p:spPr>
          <a:xfrm>
            <a:off x="6205539" y="2097176"/>
            <a:ext cx="5435595" cy="399565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a:extLst>
              <a:ext uri="{FF2B5EF4-FFF2-40B4-BE49-F238E27FC236}">
                <a16:creationId xmlns:a16="http://schemas.microsoft.com/office/drawing/2014/main" id="{818A7436-9FA3-8277-7C0B-52A425578FE1}"/>
              </a:ext>
            </a:extLst>
          </p:cNvPr>
          <p:cNvSpPr txBox="1">
            <a:spLocks noGrp="1"/>
          </p:cNvSpPr>
          <p:nvPr>
            <p:ph type="dt" sz="half" idx="7"/>
          </p:nvPr>
        </p:nvSpPr>
        <p:spPr/>
        <p:txBody>
          <a:bodyPr/>
          <a:lstStyle>
            <a:lvl1pPr>
              <a:defRPr/>
            </a:lvl1pPr>
          </a:lstStyle>
          <a:p>
            <a:pPr lvl="0"/>
            <a:fld id="{7563D202-3FF5-4228-9D38-CA76CF376905}" type="datetime2">
              <a:rPr lang="en-US"/>
              <a:pPr lvl="0"/>
              <a:t>Wednesday, November 2, 2022</a:t>
            </a:fld>
            <a:endParaRPr lang="en-US"/>
          </a:p>
        </p:txBody>
      </p:sp>
      <p:sp>
        <p:nvSpPr>
          <p:cNvPr id="10" name="Footer Placeholder 5">
            <a:extLst>
              <a:ext uri="{FF2B5EF4-FFF2-40B4-BE49-F238E27FC236}">
                <a16:creationId xmlns:a16="http://schemas.microsoft.com/office/drawing/2014/main" id="{0D8875E2-6348-868A-BB24-CED4BAC6158D}"/>
              </a:ext>
            </a:extLst>
          </p:cNvPr>
          <p:cNvSpPr txBox="1">
            <a:spLocks noGrp="1"/>
          </p:cNvSpPr>
          <p:nvPr>
            <p:ph type="ftr" sz="quarter" idx="9"/>
          </p:nvPr>
        </p:nvSpPr>
        <p:spPr/>
        <p:txBody>
          <a:bodyPr/>
          <a:lstStyle>
            <a:lvl1pPr>
              <a:defRPr/>
            </a:lvl1pPr>
          </a:lstStyle>
          <a:p>
            <a:pPr lvl="0"/>
            <a:r>
              <a:rPr lang="en-US"/>
              <a:t>Sample Footer</a:t>
            </a:r>
          </a:p>
        </p:txBody>
      </p:sp>
      <p:sp>
        <p:nvSpPr>
          <p:cNvPr id="11" name="Slide Number Placeholder 6">
            <a:extLst>
              <a:ext uri="{FF2B5EF4-FFF2-40B4-BE49-F238E27FC236}">
                <a16:creationId xmlns:a16="http://schemas.microsoft.com/office/drawing/2014/main" id="{AEE5E7A1-A0A7-CA0E-6CF4-51C0DE5EC443}"/>
              </a:ext>
            </a:extLst>
          </p:cNvPr>
          <p:cNvSpPr txBox="1">
            <a:spLocks noGrp="1"/>
          </p:cNvSpPr>
          <p:nvPr>
            <p:ph type="sldNum" sz="quarter" idx="8"/>
          </p:nvPr>
        </p:nvSpPr>
        <p:spPr/>
        <p:txBody>
          <a:bodyPr/>
          <a:lstStyle>
            <a:lvl1pPr>
              <a:defRPr/>
            </a:lvl1pPr>
          </a:lstStyle>
          <a:p>
            <a:pPr lvl="0"/>
            <a:fld id="{07A59ABE-9694-431F-AE86-75156A7FE2DF}" type="slidenum">
              <a:t>‹#›</a:t>
            </a:fld>
            <a:endParaRPr lang="en-US"/>
          </a:p>
        </p:txBody>
      </p:sp>
    </p:spTree>
    <p:extLst>
      <p:ext uri="{BB962C8B-B14F-4D97-AF65-F5344CB8AC3E}">
        <p14:creationId xmlns:p14="http://schemas.microsoft.com/office/powerpoint/2010/main" val="115909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Oval 11">
            <a:extLst>
              <a:ext uri="{FF2B5EF4-FFF2-40B4-BE49-F238E27FC236}">
                <a16:creationId xmlns:a16="http://schemas.microsoft.com/office/drawing/2014/main" id="{83B54901-D4B3-7D14-16E4-52CFC60EAB25}"/>
              </a:ext>
            </a:extLst>
          </p:cNvPr>
          <p:cNvSpPr/>
          <p:nvPr/>
        </p:nvSpPr>
        <p:spPr>
          <a:xfrm>
            <a:off x="11091607" y="5893463"/>
            <a:ext cx="359999" cy="3599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3" name="Rectangle 10">
            <a:extLst>
              <a:ext uri="{FF2B5EF4-FFF2-40B4-BE49-F238E27FC236}">
                <a16:creationId xmlns:a16="http://schemas.microsoft.com/office/drawing/2014/main" id="{023738E3-C486-2FCB-B04C-572B26F38745}"/>
              </a:ext>
            </a:extLst>
          </p:cNvPr>
          <p:cNvSpPr/>
          <p:nvPr/>
        </p:nvSpPr>
        <p:spPr>
          <a:xfrm>
            <a:off x="11451616" y="5827873"/>
            <a:ext cx="379046" cy="359999"/>
          </a:xfrm>
          <a:prstGeom prst="rect">
            <a:avLst/>
          </a:prstGeom>
          <a:solidFill>
            <a:srgbClr val="1B192E">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4" name="Title 1">
            <a:extLst>
              <a:ext uri="{FF2B5EF4-FFF2-40B4-BE49-F238E27FC236}">
                <a16:creationId xmlns:a16="http://schemas.microsoft.com/office/drawing/2014/main" id="{DA681C42-A1E8-9589-69B7-CAB1E8A9CE82}"/>
              </a:ext>
            </a:extLst>
          </p:cNvPr>
          <p:cNvSpPr txBox="1">
            <a:spLocks noGrp="1"/>
          </p:cNvSpPr>
          <p:nvPr>
            <p:ph type="title"/>
          </p:nvPr>
        </p:nvSpPr>
        <p:spPr>
          <a:xfrm>
            <a:off x="550861" y="549270"/>
            <a:ext cx="11097551" cy="1331997"/>
          </a:xfrm>
        </p:spPr>
        <p:txBody>
          <a:bodyPr/>
          <a:lstStyle>
            <a:lvl1pPr>
              <a:defRPr sz="3200"/>
            </a:lvl1pPr>
          </a:lstStyle>
          <a:p>
            <a:pPr lvl="0"/>
            <a:r>
              <a:rPr lang="en-US"/>
              <a:t>Click to edit Master title style</a:t>
            </a:r>
          </a:p>
        </p:txBody>
      </p:sp>
      <p:sp>
        <p:nvSpPr>
          <p:cNvPr id="5" name="Text Placeholder 2">
            <a:extLst>
              <a:ext uri="{FF2B5EF4-FFF2-40B4-BE49-F238E27FC236}">
                <a16:creationId xmlns:a16="http://schemas.microsoft.com/office/drawing/2014/main" id="{DACA8C0B-5748-5FF1-B694-D5900A0483D9}"/>
              </a:ext>
            </a:extLst>
          </p:cNvPr>
          <p:cNvSpPr txBox="1">
            <a:spLocks noGrp="1"/>
          </p:cNvSpPr>
          <p:nvPr>
            <p:ph type="body" idx="1"/>
          </p:nvPr>
        </p:nvSpPr>
        <p:spPr>
          <a:xfrm>
            <a:off x="550861" y="1881277"/>
            <a:ext cx="5437186" cy="535353"/>
          </a:xfrm>
        </p:spPr>
        <p:txBody>
          <a:bodyPr anchor="b"/>
          <a:lstStyle>
            <a:lvl1pPr marL="0" indent="0">
              <a:buNone/>
              <a:defRPr sz="1400" cap="all" spc="200"/>
            </a:lvl1pPr>
          </a:lstStyle>
          <a:p>
            <a:pPr lvl="0"/>
            <a:r>
              <a:rPr lang="en-US"/>
              <a:t>Click to edit Master text styles</a:t>
            </a:r>
          </a:p>
        </p:txBody>
      </p:sp>
      <p:sp>
        <p:nvSpPr>
          <p:cNvPr id="6" name="Content Placeholder 3">
            <a:extLst>
              <a:ext uri="{FF2B5EF4-FFF2-40B4-BE49-F238E27FC236}">
                <a16:creationId xmlns:a16="http://schemas.microsoft.com/office/drawing/2014/main" id="{CD7460E7-777F-49BA-D445-CA47967B36C2}"/>
              </a:ext>
            </a:extLst>
          </p:cNvPr>
          <p:cNvSpPr txBox="1">
            <a:spLocks noGrp="1"/>
          </p:cNvSpPr>
          <p:nvPr>
            <p:ph idx="2"/>
          </p:nvPr>
        </p:nvSpPr>
        <p:spPr>
          <a:xfrm>
            <a:off x="550861" y="2577272"/>
            <a:ext cx="5429112" cy="351555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6F7C3D29-9E06-30E8-2916-851AF403D0C0}"/>
              </a:ext>
            </a:extLst>
          </p:cNvPr>
          <p:cNvSpPr txBox="1">
            <a:spLocks noGrp="1"/>
          </p:cNvSpPr>
          <p:nvPr>
            <p:ph type="body" idx="3"/>
          </p:nvPr>
        </p:nvSpPr>
        <p:spPr>
          <a:xfrm>
            <a:off x="6212022" y="1881277"/>
            <a:ext cx="5436391" cy="535353"/>
          </a:xfrm>
        </p:spPr>
        <p:txBody>
          <a:bodyPr anchor="b"/>
          <a:lstStyle>
            <a:lvl1pPr marL="0" indent="0">
              <a:buNone/>
              <a:defRPr sz="1400" cap="all" spc="200"/>
            </a:lvl1pPr>
          </a:lstStyle>
          <a:p>
            <a:pPr lvl="0"/>
            <a:r>
              <a:rPr lang="en-US"/>
              <a:t>Click to edit Master text styles</a:t>
            </a:r>
          </a:p>
        </p:txBody>
      </p:sp>
      <p:sp>
        <p:nvSpPr>
          <p:cNvPr id="8" name="Content Placeholder 5">
            <a:extLst>
              <a:ext uri="{FF2B5EF4-FFF2-40B4-BE49-F238E27FC236}">
                <a16:creationId xmlns:a16="http://schemas.microsoft.com/office/drawing/2014/main" id="{8F5991AD-1742-75B1-AC0A-28CED0E1E814}"/>
              </a:ext>
            </a:extLst>
          </p:cNvPr>
          <p:cNvSpPr txBox="1">
            <a:spLocks noGrp="1"/>
          </p:cNvSpPr>
          <p:nvPr>
            <p:ph idx="4"/>
          </p:nvPr>
        </p:nvSpPr>
        <p:spPr>
          <a:xfrm>
            <a:off x="6212022" y="2577272"/>
            <a:ext cx="5436391" cy="351555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4273A891-652A-FFDC-63CE-E50577F27337}"/>
              </a:ext>
            </a:extLst>
          </p:cNvPr>
          <p:cNvSpPr txBox="1">
            <a:spLocks noGrp="1"/>
          </p:cNvSpPr>
          <p:nvPr>
            <p:ph type="dt" sz="half" idx="7"/>
          </p:nvPr>
        </p:nvSpPr>
        <p:spPr/>
        <p:txBody>
          <a:bodyPr/>
          <a:lstStyle>
            <a:lvl1pPr>
              <a:defRPr/>
            </a:lvl1pPr>
          </a:lstStyle>
          <a:p>
            <a:pPr lvl="0"/>
            <a:fld id="{50F6573A-7541-4AF8-8DF2-98E1857AD3E6}" type="datetime2">
              <a:rPr lang="en-US"/>
              <a:pPr lvl="0"/>
              <a:t>Wednesday, November 2, 2022</a:t>
            </a:fld>
            <a:endParaRPr lang="en-US"/>
          </a:p>
        </p:txBody>
      </p:sp>
      <p:sp>
        <p:nvSpPr>
          <p:cNvPr id="10" name="Footer Placeholder 7">
            <a:extLst>
              <a:ext uri="{FF2B5EF4-FFF2-40B4-BE49-F238E27FC236}">
                <a16:creationId xmlns:a16="http://schemas.microsoft.com/office/drawing/2014/main" id="{7F858897-65EF-65AC-FA9A-A870680D5090}"/>
              </a:ext>
            </a:extLst>
          </p:cNvPr>
          <p:cNvSpPr txBox="1">
            <a:spLocks noGrp="1"/>
          </p:cNvSpPr>
          <p:nvPr>
            <p:ph type="ftr" sz="quarter" idx="9"/>
          </p:nvPr>
        </p:nvSpPr>
        <p:spPr/>
        <p:txBody>
          <a:bodyPr/>
          <a:lstStyle>
            <a:lvl1pPr>
              <a:defRPr/>
            </a:lvl1pPr>
          </a:lstStyle>
          <a:p>
            <a:pPr lvl="0"/>
            <a:r>
              <a:rPr lang="en-US"/>
              <a:t>Sample Footer</a:t>
            </a:r>
          </a:p>
        </p:txBody>
      </p:sp>
      <p:sp>
        <p:nvSpPr>
          <p:cNvPr id="11" name="Slide Number Placeholder 8">
            <a:extLst>
              <a:ext uri="{FF2B5EF4-FFF2-40B4-BE49-F238E27FC236}">
                <a16:creationId xmlns:a16="http://schemas.microsoft.com/office/drawing/2014/main" id="{8BBFF7F3-9FE3-8721-0B16-30BFF10267C7}"/>
              </a:ext>
            </a:extLst>
          </p:cNvPr>
          <p:cNvSpPr txBox="1">
            <a:spLocks noGrp="1"/>
          </p:cNvSpPr>
          <p:nvPr>
            <p:ph type="sldNum" sz="quarter" idx="8"/>
          </p:nvPr>
        </p:nvSpPr>
        <p:spPr/>
        <p:txBody>
          <a:bodyPr/>
          <a:lstStyle>
            <a:lvl1pPr>
              <a:defRPr/>
            </a:lvl1pPr>
          </a:lstStyle>
          <a:p>
            <a:pPr lvl="0"/>
            <a:fld id="{BDCF7C6C-CEDB-4F42-AF5D-5D72968E3CC9}" type="slidenum">
              <a:t>‹#›</a:t>
            </a:fld>
            <a:endParaRPr lang="en-US"/>
          </a:p>
        </p:txBody>
      </p:sp>
    </p:spTree>
    <p:extLst>
      <p:ext uri="{BB962C8B-B14F-4D97-AF65-F5344CB8AC3E}">
        <p14:creationId xmlns:p14="http://schemas.microsoft.com/office/powerpoint/2010/main" val="18646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7F3E-9DD8-9355-FC64-D5B927C6C504}"/>
              </a:ext>
            </a:extLst>
          </p:cNvPr>
          <p:cNvSpPr txBox="1">
            <a:spLocks noGrp="1"/>
          </p:cNvSpPr>
          <p:nvPr>
            <p:ph type="title"/>
          </p:nvPr>
        </p:nvSpPr>
        <p:spPr>
          <a:xfrm>
            <a:off x="3359148" y="550797"/>
            <a:ext cx="8283311" cy="5542022"/>
          </a:xfrm>
        </p:spPr>
        <p:txBody>
          <a:bodyPr anchor="ct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4CA44DA3-5580-1E99-4372-E7590252F2E1}"/>
              </a:ext>
            </a:extLst>
          </p:cNvPr>
          <p:cNvSpPr txBox="1">
            <a:spLocks noGrp="1"/>
          </p:cNvSpPr>
          <p:nvPr>
            <p:ph type="dt" sz="half" idx="7"/>
          </p:nvPr>
        </p:nvSpPr>
        <p:spPr/>
        <p:txBody>
          <a:bodyPr/>
          <a:lstStyle>
            <a:lvl1pPr>
              <a:defRPr/>
            </a:lvl1pPr>
          </a:lstStyle>
          <a:p>
            <a:pPr lvl="0"/>
            <a:fld id="{897E877C-2489-4CE4-94BD-175076EA1083}" type="datetime2">
              <a:rPr lang="en-US"/>
              <a:pPr lvl="0"/>
              <a:t>Wednesday, November 2, 2022</a:t>
            </a:fld>
            <a:endParaRPr lang="en-US"/>
          </a:p>
        </p:txBody>
      </p:sp>
      <p:sp>
        <p:nvSpPr>
          <p:cNvPr id="4" name="Footer Placeholder 3">
            <a:extLst>
              <a:ext uri="{FF2B5EF4-FFF2-40B4-BE49-F238E27FC236}">
                <a16:creationId xmlns:a16="http://schemas.microsoft.com/office/drawing/2014/main" id="{8C927412-6338-4893-0BFF-297DC0E72650}"/>
              </a:ext>
            </a:extLst>
          </p:cNvPr>
          <p:cNvSpPr txBox="1">
            <a:spLocks noGrp="1"/>
          </p:cNvSpPr>
          <p:nvPr>
            <p:ph type="ftr" sz="quarter" idx="9"/>
          </p:nvPr>
        </p:nvSpPr>
        <p:spPr/>
        <p:txBody>
          <a:bodyPr/>
          <a:lstStyle>
            <a:lvl1pPr>
              <a:defRPr/>
            </a:lvl1pPr>
          </a:lstStyle>
          <a:p>
            <a:pPr lvl="0"/>
            <a:r>
              <a:rPr lang="en-US"/>
              <a:t>Sample Footer</a:t>
            </a:r>
          </a:p>
        </p:txBody>
      </p:sp>
      <p:sp>
        <p:nvSpPr>
          <p:cNvPr id="5" name="Slide Number Placeholder 4">
            <a:extLst>
              <a:ext uri="{FF2B5EF4-FFF2-40B4-BE49-F238E27FC236}">
                <a16:creationId xmlns:a16="http://schemas.microsoft.com/office/drawing/2014/main" id="{54E2EEC9-1C23-B9F6-E79E-0092820C9846}"/>
              </a:ext>
            </a:extLst>
          </p:cNvPr>
          <p:cNvSpPr txBox="1">
            <a:spLocks noGrp="1"/>
          </p:cNvSpPr>
          <p:nvPr>
            <p:ph type="sldNum" sz="quarter" idx="8"/>
          </p:nvPr>
        </p:nvSpPr>
        <p:spPr/>
        <p:txBody>
          <a:bodyPr/>
          <a:lstStyle>
            <a:lvl1pPr>
              <a:defRPr/>
            </a:lvl1pPr>
          </a:lstStyle>
          <a:p>
            <a:pPr lvl="0"/>
            <a:fld id="{2F2512EE-0046-41D5-BFCB-D71FB280EDDF}" type="slidenum">
              <a:t>‹#›</a:t>
            </a:fld>
            <a:endParaRPr lang="en-US"/>
          </a:p>
        </p:txBody>
      </p:sp>
      <p:sp>
        <p:nvSpPr>
          <p:cNvPr id="6" name="Freeform: Shape 38">
            <a:extLst>
              <a:ext uri="{FF2B5EF4-FFF2-40B4-BE49-F238E27FC236}">
                <a16:creationId xmlns:a16="http://schemas.microsoft.com/office/drawing/2014/main" id="{EC0965DC-3EDB-DBE8-7920-9398AB69AE45}"/>
              </a:ext>
            </a:extLst>
          </p:cNvPr>
          <p:cNvSpPr/>
          <p:nvPr/>
        </p:nvSpPr>
        <p:spPr>
          <a:xfrm rot="18899994" flipV="1">
            <a:off x="-410727" y="3958417"/>
            <a:ext cx="3536332" cy="1853973"/>
          </a:xfrm>
          <a:custGeom>
            <a:avLst/>
            <a:gdLst>
              <a:gd name="f0" fmla="val 10800000"/>
              <a:gd name="f1" fmla="val 5400000"/>
              <a:gd name="f2" fmla="val 180"/>
              <a:gd name="f3" fmla="val w"/>
              <a:gd name="f4" fmla="val h"/>
              <a:gd name="f5" fmla="val 0"/>
              <a:gd name="f6" fmla="val 3536330"/>
              <a:gd name="f7" fmla="val 1853969"/>
              <a:gd name="f8" fmla="val 830051"/>
              <a:gd name="f9" fmla="val 2706280"/>
              <a:gd name="f10" fmla="val 1682362"/>
              <a:gd name="f11" fmla="val 978418"/>
              <a:gd name="f12" fmla="val 366107"/>
              <a:gd name="f13" fmla="val 392328"/>
              <a:gd name="f14" fmla="val 52157"/>
              <a:gd name="f15" fmla="val 970257"/>
              <a:gd name="f16" fmla="val 1078528"/>
              <a:gd name="f17" fmla="val 757215"/>
              <a:gd name="f18" fmla="val 1835743"/>
              <a:gd name="f19" fmla="val 774211"/>
              <a:gd name="f20" fmla="val 1667149"/>
              <a:gd name="f21" fmla="val 860649"/>
              <a:gd name="f22" fmla="val 1244739"/>
              <a:gd name="f23" fmla="val 1234397"/>
              <a:gd name="f24" fmla="val 926985"/>
              <a:gd name="f25" fmla="val 2194320"/>
              <a:gd name="f26" fmla="val 2609345"/>
              <a:gd name="f27" fmla="val 1342010"/>
              <a:gd name="f28" fmla="+- 0 0 -90"/>
              <a:gd name="f29" fmla="*/ f3 1 3536330"/>
              <a:gd name="f30" fmla="*/ f4 1 1853969"/>
              <a:gd name="f31" fmla="val f5"/>
              <a:gd name="f32" fmla="val f6"/>
              <a:gd name="f33" fmla="val f7"/>
              <a:gd name="f34" fmla="*/ f28 f0 1"/>
              <a:gd name="f35" fmla="+- f33 0 f31"/>
              <a:gd name="f36" fmla="+- f32 0 f31"/>
              <a:gd name="f37" fmla="*/ f34 1 f2"/>
              <a:gd name="f38" fmla="*/ f36 1 3536330"/>
              <a:gd name="f39" fmla="*/ f35 1 1853969"/>
              <a:gd name="f40" fmla="*/ 3536330 f36 1"/>
              <a:gd name="f41" fmla="*/ 1853969 f35 1"/>
              <a:gd name="f42" fmla="*/ 1682362 f36 1"/>
              <a:gd name="f43" fmla="*/ 0 f35 1"/>
              <a:gd name="f44" fmla="*/ 52157 f36 1"/>
              <a:gd name="f45" fmla="*/ 970257 f35 1"/>
              <a:gd name="f46" fmla="*/ 0 f36 1"/>
              <a:gd name="f47" fmla="*/ 1078528 f35 1"/>
              <a:gd name="f48" fmla="*/ 757215 f36 1"/>
              <a:gd name="f49" fmla="*/ 1835743 f35 1"/>
              <a:gd name="f50" fmla="*/ 774211 f36 1"/>
              <a:gd name="f51" fmla="*/ 1667149 f35 1"/>
              <a:gd name="f52" fmla="*/ 926985 f35 1"/>
              <a:gd name="f53" fmla="*/ 2609345 f36 1"/>
              <a:gd name="f54" fmla="+- f37 0 f1"/>
              <a:gd name="f55" fmla="*/ f40 1 3536330"/>
              <a:gd name="f56" fmla="*/ f41 1 1853969"/>
              <a:gd name="f57" fmla="*/ f42 1 3536330"/>
              <a:gd name="f58" fmla="*/ f43 1 1853969"/>
              <a:gd name="f59" fmla="*/ f44 1 3536330"/>
              <a:gd name="f60" fmla="*/ f45 1 1853969"/>
              <a:gd name="f61" fmla="*/ f46 1 3536330"/>
              <a:gd name="f62" fmla="*/ f47 1 1853969"/>
              <a:gd name="f63" fmla="*/ f48 1 3536330"/>
              <a:gd name="f64" fmla="*/ f49 1 1853969"/>
              <a:gd name="f65" fmla="*/ f50 1 3536330"/>
              <a:gd name="f66" fmla="*/ f51 1 1853969"/>
              <a:gd name="f67" fmla="*/ f52 1 1853969"/>
              <a:gd name="f68" fmla="*/ f53 1 3536330"/>
              <a:gd name="f69" fmla="*/ f31 1 f38"/>
              <a:gd name="f70" fmla="*/ f32 1 f38"/>
              <a:gd name="f71" fmla="*/ f31 1 f39"/>
              <a:gd name="f72" fmla="*/ f33 1 f39"/>
              <a:gd name="f73" fmla="*/ f55 1 f38"/>
              <a:gd name="f74" fmla="*/ f56 1 f39"/>
              <a:gd name="f75" fmla="*/ f57 1 f38"/>
              <a:gd name="f76" fmla="*/ f58 1 f39"/>
              <a:gd name="f77" fmla="*/ f59 1 f38"/>
              <a:gd name="f78" fmla="*/ f60 1 f39"/>
              <a:gd name="f79" fmla="*/ f61 1 f38"/>
              <a:gd name="f80" fmla="*/ f62 1 f39"/>
              <a:gd name="f81" fmla="*/ f63 1 f38"/>
              <a:gd name="f82" fmla="*/ f64 1 f39"/>
              <a:gd name="f83" fmla="*/ f65 1 f38"/>
              <a:gd name="f84" fmla="*/ f66 1 f39"/>
              <a:gd name="f85" fmla="*/ f67 1 f39"/>
              <a:gd name="f86" fmla="*/ f68 1 f38"/>
              <a:gd name="f87" fmla="*/ f69 f29 1"/>
              <a:gd name="f88" fmla="*/ f70 f29 1"/>
              <a:gd name="f89" fmla="*/ f72 f30 1"/>
              <a:gd name="f90" fmla="*/ f71 f30 1"/>
              <a:gd name="f91" fmla="*/ f73 f29 1"/>
              <a:gd name="f92" fmla="*/ f74 f30 1"/>
              <a:gd name="f93" fmla="*/ f75 f29 1"/>
              <a:gd name="f94" fmla="*/ f76 f30 1"/>
              <a:gd name="f95" fmla="*/ f77 f29 1"/>
              <a:gd name="f96" fmla="*/ f78 f30 1"/>
              <a:gd name="f97" fmla="*/ f79 f29 1"/>
              <a:gd name="f98" fmla="*/ f80 f30 1"/>
              <a:gd name="f99" fmla="*/ f81 f29 1"/>
              <a:gd name="f100" fmla="*/ f82 f30 1"/>
              <a:gd name="f101" fmla="*/ f83 f29 1"/>
              <a:gd name="f102" fmla="*/ f84 f30 1"/>
              <a:gd name="f103" fmla="*/ f85 f30 1"/>
              <a:gd name="f104" fmla="*/ f86 f29 1"/>
            </a:gdLst>
            <a:ahLst/>
            <a:cxnLst>
              <a:cxn ang="3cd4">
                <a:pos x="hc" y="t"/>
              </a:cxn>
              <a:cxn ang="0">
                <a:pos x="r" y="vc"/>
              </a:cxn>
              <a:cxn ang="cd4">
                <a:pos x="hc" y="b"/>
              </a:cxn>
              <a:cxn ang="cd2">
                <a:pos x="l" y="vc"/>
              </a:cxn>
              <a:cxn ang="f54">
                <a:pos x="f91" y="f92"/>
              </a:cxn>
              <a:cxn ang="f54">
                <a:pos x="f93" y="f94"/>
              </a:cxn>
              <a:cxn ang="f54">
                <a:pos x="f95" y="f96"/>
              </a:cxn>
              <a:cxn ang="f54">
                <a:pos x="f97" y="f98"/>
              </a:cxn>
              <a:cxn ang="f54">
                <a:pos x="f99" y="f100"/>
              </a:cxn>
              <a:cxn ang="f54">
                <a:pos x="f101" y="f102"/>
              </a:cxn>
              <a:cxn ang="f54">
                <a:pos x="f93" y="f103"/>
              </a:cxn>
              <a:cxn ang="f54">
                <a:pos x="f104" y="f92"/>
              </a:cxn>
            </a:cxnLst>
            <a:rect l="f87" t="f90" r="f88" b="f89"/>
            <a:pathLst>
              <a:path w="3536330" h="1853969">
                <a:moveTo>
                  <a:pt x="f6" y="f7"/>
                </a:moveTo>
                <a:cubicBezTo>
                  <a:pt x="f6" y="f8"/>
                  <a:pt x="f9" y="f5"/>
                  <a:pt x="f10" y="f5"/>
                </a:cubicBezTo>
                <a:cubicBezTo>
                  <a:pt x="f11" y="f5"/>
                  <a:pt x="f12" y="f13"/>
                  <a:pt x="f14" y="f15"/>
                </a:cubicBezTo>
                <a:lnTo>
                  <a:pt x="f5" y="f16"/>
                </a:lnTo>
                <a:lnTo>
                  <a:pt x="f17" y="f18"/>
                </a:lnTo>
                <a:lnTo>
                  <a:pt x="f19" y="f20"/>
                </a:lnTo>
                <a:cubicBezTo>
                  <a:pt x="f21" y="f22"/>
                  <a:pt x="f23" y="f24"/>
                  <a:pt x="f10" y="f24"/>
                </a:cubicBezTo>
                <a:cubicBezTo>
                  <a:pt x="f25" y="f24"/>
                  <a:pt x="f26" y="f27"/>
                  <a:pt x="f26" y="f7"/>
                </a:cubicBezTo>
                <a:close/>
              </a:path>
            </a:pathLst>
          </a:custGeom>
          <a:gradFill>
            <a:gsLst>
              <a:gs pos="0">
                <a:srgbClr val="2C284A"/>
              </a:gs>
              <a:gs pos="100000">
                <a:srgbClr val="1B192E"/>
              </a:gs>
            </a:gsLst>
            <a:lin ang="15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7" name="Freeform: Shape 32">
            <a:extLst>
              <a:ext uri="{FF2B5EF4-FFF2-40B4-BE49-F238E27FC236}">
                <a16:creationId xmlns:a16="http://schemas.microsoft.com/office/drawing/2014/main" id="{5BA01A66-A775-C3DE-CBCA-BA5618195959}"/>
              </a:ext>
            </a:extLst>
          </p:cNvPr>
          <p:cNvSpPr/>
          <p:nvPr/>
        </p:nvSpPr>
        <p:spPr>
          <a:xfrm rot="18899994" flipV="1">
            <a:off x="-481156" y="3649712"/>
            <a:ext cx="3478697" cy="2164842"/>
          </a:xfrm>
          <a:custGeom>
            <a:avLst/>
            <a:gdLst>
              <a:gd name="f0" fmla="val 10800000"/>
              <a:gd name="f1" fmla="val 5400000"/>
              <a:gd name="f2" fmla="val 180"/>
              <a:gd name="f3" fmla="val w"/>
              <a:gd name="f4" fmla="val h"/>
              <a:gd name="f5" fmla="val 0"/>
              <a:gd name="f6" fmla="val 3478701"/>
              <a:gd name="f7" fmla="val 2164843"/>
              <a:gd name="f8" fmla="val 969234"/>
              <a:gd name="f9" fmla="val 2648651"/>
              <a:gd name="f10" fmla="val 1624733"/>
              <a:gd name="f11" fmla="val 984784"/>
              <a:gd name="f12" fmla="val 420564"/>
              <a:gd name="f13" fmla="val 378607"/>
              <a:gd name="f14" fmla="val 87393"/>
              <a:gd name="f15" fmla="val 954459"/>
              <a:gd name="f16" fmla="val 1122434"/>
              <a:gd name="f17" fmla="val 736015"/>
              <a:gd name="f18" fmla="val 1858449"/>
              <a:gd name="f19" fmla="val 739424"/>
              <a:gd name="f20" fmla="val 1842964"/>
              <a:gd name="f21" fmla="val 856791"/>
              <a:gd name="f22" fmla="val 1402344"/>
              <a:gd name="f23" fmla="val 1208766"/>
              <a:gd name="f24" fmla="val 1082422"/>
              <a:gd name="f25" fmla="val 2136692"/>
              <a:gd name="f26" fmla="val 2551716"/>
              <a:gd name="f27" fmla="val 1567038"/>
              <a:gd name="f28" fmla="+- 0 0 -90"/>
              <a:gd name="f29" fmla="*/ f3 1 3478701"/>
              <a:gd name="f30" fmla="*/ f4 1 2164843"/>
              <a:gd name="f31" fmla="val f5"/>
              <a:gd name="f32" fmla="val f6"/>
              <a:gd name="f33" fmla="val f7"/>
              <a:gd name="f34" fmla="*/ f28 f0 1"/>
              <a:gd name="f35" fmla="+- f33 0 f31"/>
              <a:gd name="f36" fmla="+- f32 0 f31"/>
              <a:gd name="f37" fmla="*/ f34 1 f2"/>
              <a:gd name="f38" fmla="*/ f36 1 3478701"/>
              <a:gd name="f39" fmla="*/ f35 1 2164843"/>
              <a:gd name="f40" fmla="*/ 3478701 f36 1"/>
              <a:gd name="f41" fmla="*/ 2164843 f35 1"/>
              <a:gd name="f42" fmla="*/ 1624733 f36 1"/>
              <a:gd name="f43" fmla="*/ 0 f35 1"/>
              <a:gd name="f44" fmla="*/ 87393 f36 1"/>
              <a:gd name="f45" fmla="*/ 954459 f35 1"/>
              <a:gd name="f46" fmla="*/ 0 f36 1"/>
              <a:gd name="f47" fmla="*/ 1122434 f35 1"/>
              <a:gd name="f48" fmla="*/ 736015 f36 1"/>
              <a:gd name="f49" fmla="*/ 1858449 f35 1"/>
              <a:gd name="f50" fmla="*/ 739424 f36 1"/>
              <a:gd name="f51" fmla="*/ 1842964 f35 1"/>
              <a:gd name="f52" fmla="*/ 1082422 f35 1"/>
              <a:gd name="f53" fmla="*/ 2551716 f36 1"/>
              <a:gd name="f54" fmla="+- f37 0 f1"/>
              <a:gd name="f55" fmla="*/ f40 1 3478701"/>
              <a:gd name="f56" fmla="*/ f41 1 2164843"/>
              <a:gd name="f57" fmla="*/ f42 1 3478701"/>
              <a:gd name="f58" fmla="*/ f43 1 2164843"/>
              <a:gd name="f59" fmla="*/ f44 1 3478701"/>
              <a:gd name="f60" fmla="*/ f45 1 2164843"/>
              <a:gd name="f61" fmla="*/ f46 1 3478701"/>
              <a:gd name="f62" fmla="*/ f47 1 2164843"/>
              <a:gd name="f63" fmla="*/ f48 1 3478701"/>
              <a:gd name="f64" fmla="*/ f49 1 2164843"/>
              <a:gd name="f65" fmla="*/ f50 1 3478701"/>
              <a:gd name="f66" fmla="*/ f51 1 2164843"/>
              <a:gd name="f67" fmla="*/ f52 1 2164843"/>
              <a:gd name="f68" fmla="*/ f53 1 3478701"/>
              <a:gd name="f69" fmla="*/ f31 1 f38"/>
              <a:gd name="f70" fmla="*/ f32 1 f38"/>
              <a:gd name="f71" fmla="*/ f31 1 f39"/>
              <a:gd name="f72" fmla="*/ f33 1 f39"/>
              <a:gd name="f73" fmla="*/ f55 1 f38"/>
              <a:gd name="f74" fmla="*/ f56 1 f39"/>
              <a:gd name="f75" fmla="*/ f57 1 f38"/>
              <a:gd name="f76" fmla="*/ f58 1 f39"/>
              <a:gd name="f77" fmla="*/ f59 1 f38"/>
              <a:gd name="f78" fmla="*/ f60 1 f39"/>
              <a:gd name="f79" fmla="*/ f61 1 f38"/>
              <a:gd name="f80" fmla="*/ f62 1 f39"/>
              <a:gd name="f81" fmla="*/ f63 1 f38"/>
              <a:gd name="f82" fmla="*/ f64 1 f39"/>
              <a:gd name="f83" fmla="*/ f65 1 f38"/>
              <a:gd name="f84" fmla="*/ f66 1 f39"/>
              <a:gd name="f85" fmla="*/ f67 1 f39"/>
              <a:gd name="f86" fmla="*/ f68 1 f38"/>
              <a:gd name="f87" fmla="*/ f69 f29 1"/>
              <a:gd name="f88" fmla="*/ f70 f29 1"/>
              <a:gd name="f89" fmla="*/ f72 f30 1"/>
              <a:gd name="f90" fmla="*/ f71 f30 1"/>
              <a:gd name="f91" fmla="*/ f73 f29 1"/>
              <a:gd name="f92" fmla="*/ f74 f30 1"/>
              <a:gd name="f93" fmla="*/ f75 f29 1"/>
              <a:gd name="f94" fmla="*/ f76 f30 1"/>
              <a:gd name="f95" fmla="*/ f77 f29 1"/>
              <a:gd name="f96" fmla="*/ f78 f30 1"/>
              <a:gd name="f97" fmla="*/ f79 f29 1"/>
              <a:gd name="f98" fmla="*/ f80 f30 1"/>
              <a:gd name="f99" fmla="*/ f81 f29 1"/>
              <a:gd name="f100" fmla="*/ f82 f30 1"/>
              <a:gd name="f101" fmla="*/ f83 f29 1"/>
              <a:gd name="f102" fmla="*/ f84 f30 1"/>
              <a:gd name="f103" fmla="*/ f85 f30 1"/>
              <a:gd name="f104" fmla="*/ f86 f29 1"/>
            </a:gdLst>
            <a:ahLst/>
            <a:cxnLst>
              <a:cxn ang="3cd4">
                <a:pos x="hc" y="t"/>
              </a:cxn>
              <a:cxn ang="0">
                <a:pos x="r" y="vc"/>
              </a:cxn>
              <a:cxn ang="cd4">
                <a:pos x="hc" y="b"/>
              </a:cxn>
              <a:cxn ang="cd2">
                <a:pos x="l" y="vc"/>
              </a:cxn>
              <a:cxn ang="f54">
                <a:pos x="f91" y="f92"/>
              </a:cxn>
              <a:cxn ang="f54">
                <a:pos x="f93" y="f94"/>
              </a:cxn>
              <a:cxn ang="f54">
                <a:pos x="f95" y="f96"/>
              </a:cxn>
              <a:cxn ang="f54">
                <a:pos x="f97" y="f98"/>
              </a:cxn>
              <a:cxn ang="f54">
                <a:pos x="f99" y="f100"/>
              </a:cxn>
              <a:cxn ang="f54">
                <a:pos x="f101" y="f102"/>
              </a:cxn>
              <a:cxn ang="f54">
                <a:pos x="f93" y="f103"/>
              </a:cxn>
              <a:cxn ang="f54">
                <a:pos x="f104" y="f92"/>
              </a:cxn>
            </a:cxnLst>
            <a:rect l="f87" t="f90" r="f88" b="f89"/>
            <a:pathLst>
              <a:path w="3478701" h="2164843">
                <a:moveTo>
                  <a:pt x="f6" y="f7"/>
                </a:moveTo>
                <a:cubicBezTo>
                  <a:pt x="f6" y="f8"/>
                  <a:pt x="f9" y="f5"/>
                  <a:pt x="f10" y="f5"/>
                </a:cubicBezTo>
                <a:cubicBezTo>
                  <a:pt x="f11" y="f5"/>
                  <a:pt x="f12" y="f13"/>
                  <a:pt x="f14" y="f15"/>
                </a:cubicBezTo>
                <a:lnTo>
                  <a:pt x="f5" y="f16"/>
                </a:lnTo>
                <a:lnTo>
                  <a:pt x="f17" y="f18"/>
                </a:lnTo>
                <a:lnTo>
                  <a:pt x="f19" y="f20"/>
                </a:lnTo>
                <a:cubicBezTo>
                  <a:pt x="f21" y="f22"/>
                  <a:pt x="f23" y="f24"/>
                  <a:pt x="f10" y="f24"/>
                </a:cubicBezTo>
                <a:cubicBezTo>
                  <a:pt x="f25" y="f24"/>
                  <a:pt x="f26" y="f27"/>
                  <a:pt x="f26" y="f7"/>
                </a:cubicBezTo>
                <a:close/>
              </a:path>
            </a:pathLst>
          </a:custGeom>
          <a:solidFill>
            <a:srgbClr val="7771B2">
              <a:alpha val="4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8" name="Oval 23">
            <a:extLst>
              <a:ext uri="{FF2B5EF4-FFF2-40B4-BE49-F238E27FC236}">
                <a16:creationId xmlns:a16="http://schemas.microsoft.com/office/drawing/2014/main" id="{0A75D298-A180-6D1B-AE51-002C32B14794}"/>
              </a:ext>
            </a:extLst>
          </p:cNvPr>
          <p:cNvSpPr/>
          <p:nvPr/>
        </p:nvSpPr>
        <p:spPr>
          <a:xfrm rot="13500015" flipV="1">
            <a:off x="1512272" y="2840040"/>
            <a:ext cx="214198" cy="933181"/>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9" name="Oval 41">
            <a:extLst>
              <a:ext uri="{FF2B5EF4-FFF2-40B4-BE49-F238E27FC236}">
                <a16:creationId xmlns:a16="http://schemas.microsoft.com/office/drawing/2014/main" id="{C4812EFA-B448-64BB-B3DC-2988CB3EB83D}"/>
              </a:ext>
            </a:extLst>
          </p:cNvPr>
          <p:cNvSpPr/>
          <p:nvPr/>
        </p:nvSpPr>
        <p:spPr>
          <a:xfrm>
            <a:off x="1780656" y="385236"/>
            <a:ext cx="1079997"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nvGrpSpPr>
          <p:cNvPr id="10" name="Group 50">
            <a:extLst>
              <a:ext uri="{FF2B5EF4-FFF2-40B4-BE49-F238E27FC236}">
                <a16:creationId xmlns:a16="http://schemas.microsoft.com/office/drawing/2014/main" id="{86395C8E-7A29-5253-F31F-0599F306FE63}"/>
              </a:ext>
            </a:extLst>
          </p:cNvPr>
          <p:cNvGrpSpPr/>
          <p:nvPr/>
        </p:nvGrpSpPr>
        <p:grpSpPr>
          <a:xfrm>
            <a:off x="623182" y="1514003"/>
            <a:ext cx="734263" cy="760504"/>
            <a:chOff x="623182" y="1514003"/>
            <a:chExt cx="734263" cy="760504"/>
          </a:xfrm>
        </p:grpSpPr>
        <p:sp>
          <p:nvSpPr>
            <p:cNvPr id="11" name="Freeform 5">
              <a:extLst>
                <a:ext uri="{FF2B5EF4-FFF2-40B4-BE49-F238E27FC236}">
                  <a16:creationId xmlns:a16="http://schemas.microsoft.com/office/drawing/2014/main" id="{4A86C86E-C492-D5CC-6C94-7DEEB58FC7FC}"/>
                </a:ext>
              </a:extLst>
            </p:cNvPr>
            <p:cNvSpPr/>
            <p:nvPr/>
          </p:nvSpPr>
          <p:spPr>
            <a:xfrm rot="1800004">
              <a:off x="736358" y="1514003"/>
              <a:ext cx="621087" cy="364598"/>
            </a:xfrm>
            <a:custGeom>
              <a:avLst/>
              <a:gdLst>
                <a:gd name="f0" fmla="val 10800000"/>
                <a:gd name="f1" fmla="val 5400000"/>
                <a:gd name="f2" fmla="val 180"/>
                <a:gd name="f3" fmla="val w"/>
                <a:gd name="f4" fmla="val h"/>
                <a:gd name="f5" fmla="val 0"/>
                <a:gd name="f6" fmla="val 540"/>
                <a:gd name="f7" fmla="val 317"/>
                <a:gd name="f8" fmla="val 266"/>
                <a:gd name="f9" fmla="val 158"/>
                <a:gd name="f10" fmla="+- 0 0 -90"/>
                <a:gd name="f11" fmla="*/ f3 1 540"/>
                <a:gd name="f12" fmla="*/ f4 1 317"/>
                <a:gd name="f13" fmla="val f5"/>
                <a:gd name="f14" fmla="val f6"/>
                <a:gd name="f15" fmla="val f7"/>
                <a:gd name="f16" fmla="*/ f10 f0 1"/>
                <a:gd name="f17" fmla="+- f15 0 f13"/>
                <a:gd name="f18" fmla="+- f14 0 f13"/>
                <a:gd name="f19" fmla="*/ f16 1 f2"/>
                <a:gd name="f20" fmla="*/ f18 1 540"/>
                <a:gd name="f21" fmla="*/ f17 1 317"/>
                <a:gd name="f22" fmla="*/ 266 f18 1"/>
                <a:gd name="f23" fmla="*/ 0 f17 1"/>
                <a:gd name="f24" fmla="*/ 0 f18 1"/>
                <a:gd name="f25" fmla="*/ 158 f17 1"/>
                <a:gd name="f26" fmla="*/ 317 f17 1"/>
                <a:gd name="f27" fmla="*/ 540 f18 1"/>
                <a:gd name="f28" fmla="+- f19 0 f1"/>
                <a:gd name="f29" fmla="*/ f22 1 540"/>
                <a:gd name="f30" fmla="*/ f23 1 317"/>
                <a:gd name="f31" fmla="*/ f24 1 540"/>
                <a:gd name="f32" fmla="*/ f25 1 317"/>
                <a:gd name="f33" fmla="*/ f26 1 317"/>
                <a:gd name="f34" fmla="*/ f27 1 540"/>
                <a:gd name="f35" fmla="*/ 0 1 f20"/>
                <a:gd name="f36" fmla="*/ f14 1 f20"/>
                <a:gd name="f37" fmla="*/ 0 1 f21"/>
                <a:gd name="f38" fmla="*/ f15 1 f21"/>
                <a:gd name="f39" fmla="*/ f29 1 f20"/>
                <a:gd name="f40" fmla="*/ f30 1 f21"/>
                <a:gd name="f41" fmla="*/ f31 1 f20"/>
                <a:gd name="f42" fmla="*/ f32 1 f21"/>
                <a:gd name="f43" fmla="*/ f33 1 f21"/>
                <a:gd name="f44" fmla="*/ f34 1 f20"/>
                <a:gd name="f45" fmla="*/ f35 f11 1"/>
                <a:gd name="f46" fmla="*/ f36 f11 1"/>
                <a:gd name="f47" fmla="*/ f38 f12 1"/>
                <a:gd name="f48" fmla="*/ f37 f12 1"/>
                <a:gd name="f49" fmla="*/ f39 f11 1"/>
                <a:gd name="f50" fmla="*/ f40 f12 1"/>
                <a:gd name="f51" fmla="*/ f41 f11 1"/>
                <a:gd name="f52" fmla="*/ f42 f12 1"/>
                <a:gd name="f53" fmla="*/ f43 f12 1"/>
                <a:gd name="f54" fmla="*/ f44 f11 1"/>
              </a:gdLst>
              <a:ahLst/>
              <a:cxnLst>
                <a:cxn ang="3cd4">
                  <a:pos x="hc" y="t"/>
                </a:cxn>
                <a:cxn ang="0">
                  <a:pos x="r" y="vc"/>
                </a:cxn>
                <a:cxn ang="cd4">
                  <a:pos x="hc" y="b"/>
                </a:cxn>
                <a:cxn ang="cd2">
                  <a:pos x="l" y="vc"/>
                </a:cxn>
                <a:cxn ang="f28">
                  <a:pos x="f49" y="f50"/>
                </a:cxn>
                <a:cxn ang="f28">
                  <a:pos x="f51" y="f52"/>
                </a:cxn>
                <a:cxn ang="f28">
                  <a:pos x="f49" y="f53"/>
                </a:cxn>
                <a:cxn ang="f28">
                  <a:pos x="f54" y="f52"/>
                </a:cxn>
                <a:cxn ang="f28">
                  <a:pos x="f49" y="f50"/>
                </a:cxn>
              </a:cxnLst>
              <a:rect l="f45" t="f48" r="f46" b="f47"/>
              <a:pathLst>
                <a:path w="540" h="317">
                  <a:moveTo>
                    <a:pt x="f8" y="f5"/>
                  </a:moveTo>
                  <a:lnTo>
                    <a:pt x="f5" y="f9"/>
                  </a:lnTo>
                  <a:lnTo>
                    <a:pt x="f8" y="f7"/>
                  </a:lnTo>
                  <a:lnTo>
                    <a:pt x="f6" y="f9"/>
                  </a:lnTo>
                  <a:lnTo>
                    <a:pt x="f8" y="f5"/>
                  </a:lnTo>
                  <a:close/>
                </a:path>
              </a:pathLst>
            </a:custGeom>
            <a:gradFill>
              <a:gsLst>
                <a:gs pos="0">
                  <a:srgbClr val="2C284A">
                    <a:alpha val="20000"/>
                  </a:srgbClr>
                </a:gs>
                <a:gs pos="100000">
                  <a:srgbClr val="5BEFC1">
                    <a:alpha val="20000"/>
                  </a:srgbClr>
                </a:gs>
              </a:gsLst>
              <a:lin ang="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2" name="Freeform 6">
              <a:extLst>
                <a:ext uri="{FF2B5EF4-FFF2-40B4-BE49-F238E27FC236}">
                  <a16:creationId xmlns:a16="http://schemas.microsoft.com/office/drawing/2014/main" id="{E2671CD3-5317-2EF5-B614-8DD486FFCF6A}"/>
                </a:ext>
              </a:extLst>
            </p:cNvPr>
            <p:cNvSpPr/>
            <p:nvPr/>
          </p:nvSpPr>
          <p:spPr>
            <a:xfrm rot="1800004">
              <a:off x="623182" y="1580970"/>
              <a:ext cx="305939" cy="538270"/>
            </a:xfrm>
            <a:custGeom>
              <a:avLst/>
              <a:gdLst>
                <a:gd name="f0" fmla="val 10800000"/>
                <a:gd name="f1" fmla="val 5400000"/>
                <a:gd name="f2" fmla="val 180"/>
                <a:gd name="f3" fmla="val w"/>
                <a:gd name="f4" fmla="val h"/>
                <a:gd name="f5" fmla="val 0"/>
                <a:gd name="f6" fmla="val 266"/>
                <a:gd name="f7" fmla="val 468"/>
                <a:gd name="f8" fmla="val 310"/>
                <a:gd name="f9" fmla="val 159"/>
                <a:gd name="f10" fmla="+- 0 0 -90"/>
                <a:gd name="f11" fmla="*/ f3 1 266"/>
                <a:gd name="f12" fmla="*/ f4 1 468"/>
                <a:gd name="f13" fmla="val f5"/>
                <a:gd name="f14" fmla="val f6"/>
                <a:gd name="f15" fmla="val f7"/>
                <a:gd name="f16" fmla="*/ f10 f0 1"/>
                <a:gd name="f17" fmla="+- f15 0 f13"/>
                <a:gd name="f18" fmla="+- f14 0 f13"/>
                <a:gd name="f19" fmla="*/ f16 1 f2"/>
                <a:gd name="f20" fmla="*/ f18 1 266"/>
                <a:gd name="f21" fmla="*/ f17 1 468"/>
                <a:gd name="f22" fmla="*/ 266 f18 1"/>
                <a:gd name="f23" fmla="*/ 468 f17 1"/>
                <a:gd name="f24" fmla="*/ 0 f18 1"/>
                <a:gd name="f25" fmla="*/ 310 f17 1"/>
                <a:gd name="f26" fmla="*/ 0 f17 1"/>
                <a:gd name="f27" fmla="*/ 159 f17 1"/>
                <a:gd name="f28" fmla="+- f19 0 f1"/>
                <a:gd name="f29" fmla="*/ f22 1 266"/>
                <a:gd name="f30" fmla="*/ f23 1 468"/>
                <a:gd name="f31" fmla="*/ f24 1 266"/>
                <a:gd name="f32" fmla="*/ f25 1 468"/>
                <a:gd name="f33" fmla="*/ f26 1 468"/>
                <a:gd name="f34" fmla="*/ f27 1 468"/>
                <a:gd name="f35" fmla="*/ 0 1 f20"/>
                <a:gd name="f36" fmla="*/ f14 1 f20"/>
                <a:gd name="f37" fmla="*/ 0 1 f21"/>
                <a:gd name="f38" fmla="*/ f15 1 f21"/>
                <a:gd name="f39" fmla="*/ f29 1 f20"/>
                <a:gd name="f40" fmla="*/ f30 1 f21"/>
                <a:gd name="f41" fmla="*/ f31 1 f20"/>
                <a:gd name="f42" fmla="*/ f32 1 f21"/>
                <a:gd name="f43" fmla="*/ f33 1 f21"/>
                <a:gd name="f44" fmla="*/ f34 1 f21"/>
                <a:gd name="f45" fmla="*/ f35 f11 1"/>
                <a:gd name="f46" fmla="*/ f36 f11 1"/>
                <a:gd name="f47" fmla="*/ f38 f12 1"/>
                <a:gd name="f48" fmla="*/ f37 f12 1"/>
                <a:gd name="f49" fmla="*/ f39 f11 1"/>
                <a:gd name="f50" fmla="*/ f40 f12 1"/>
                <a:gd name="f51" fmla="*/ f41 f11 1"/>
                <a:gd name="f52" fmla="*/ f42 f12 1"/>
                <a:gd name="f53" fmla="*/ f43 f12 1"/>
                <a:gd name="f54" fmla="*/ f44 f12 1"/>
              </a:gdLst>
              <a:ahLst/>
              <a:cxnLst>
                <a:cxn ang="3cd4">
                  <a:pos x="hc" y="t"/>
                </a:cxn>
                <a:cxn ang="0">
                  <a:pos x="r" y="vc"/>
                </a:cxn>
                <a:cxn ang="cd4">
                  <a:pos x="hc" y="b"/>
                </a:cxn>
                <a:cxn ang="cd2">
                  <a:pos x="l" y="vc"/>
                </a:cxn>
                <a:cxn ang="f28">
                  <a:pos x="f49" y="f50"/>
                </a:cxn>
                <a:cxn ang="f28">
                  <a:pos x="f51" y="f52"/>
                </a:cxn>
                <a:cxn ang="f28">
                  <a:pos x="f51" y="f52"/>
                </a:cxn>
                <a:cxn ang="f28">
                  <a:pos x="f51" y="f53"/>
                </a:cxn>
                <a:cxn ang="f28">
                  <a:pos x="f51" y="f53"/>
                </a:cxn>
                <a:cxn ang="f28">
                  <a:pos x="f49" y="f54"/>
                </a:cxn>
                <a:cxn ang="f28">
                  <a:pos x="f49" y="f50"/>
                </a:cxn>
              </a:cxnLst>
              <a:rect l="f45" t="f48" r="f46" b="f47"/>
              <a:pathLst>
                <a:path w="266" h="468">
                  <a:moveTo>
                    <a:pt x="f6" y="f7"/>
                  </a:moveTo>
                  <a:lnTo>
                    <a:pt x="f5" y="f8"/>
                  </a:lnTo>
                  <a:lnTo>
                    <a:pt x="f5" y="f8"/>
                  </a:lnTo>
                  <a:lnTo>
                    <a:pt x="f5" y="f5"/>
                  </a:lnTo>
                  <a:lnTo>
                    <a:pt x="f5" y="f5"/>
                  </a:lnTo>
                  <a:lnTo>
                    <a:pt x="f6" y="f9"/>
                  </a:lnTo>
                  <a:lnTo>
                    <a:pt x="f6" y="f7"/>
                  </a:lnTo>
                  <a:close/>
                </a:path>
              </a:pathLst>
            </a:custGeom>
            <a:gradFill>
              <a:gsLst>
                <a:gs pos="0">
                  <a:srgbClr val="2C284A">
                    <a:alpha val="20000"/>
                  </a:srgbClr>
                </a:gs>
                <a:gs pos="100000">
                  <a:srgbClr val="5BEFC1">
                    <a:alpha val="20000"/>
                  </a:srgbClr>
                </a:gs>
              </a:gsLst>
              <a:lin ang="19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3" name="Freeform 8">
              <a:extLst>
                <a:ext uri="{FF2B5EF4-FFF2-40B4-BE49-F238E27FC236}">
                  <a16:creationId xmlns:a16="http://schemas.microsoft.com/office/drawing/2014/main" id="{886046E1-2A86-3756-AD72-0CBE3C703FDD}"/>
                </a:ext>
              </a:extLst>
            </p:cNvPr>
            <p:cNvSpPr/>
            <p:nvPr/>
          </p:nvSpPr>
          <p:spPr>
            <a:xfrm rot="1800004">
              <a:off x="887525" y="1736237"/>
              <a:ext cx="315147" cy="538270"/>
            </a:xfrm>
            <a:custGeom>
              <a:avLst/>
              <a:gdLst>
                <a:gd name="f0" fmla="val 10800000"/>
                <a:gd name="f1" fmla="val 5400000"/>
                <a:gd name="f2" fmla="val 180"/>
                <a:gd name="f3" fmla="val w"/>
                <a:gd name="f4" fmla="val h"/>
                <a:gd name="f5" fmla="val 0"/>
                <a:gd name="f6" fmla="val 274"/>
                <a:gd name="f7" fmla="val 468"/>
                <a:gd name="f8" fmla="val 310"/>
                <a:gd name="f9" fmla="val 159"/>
                <a:gd name="f10" fmla="+- 0 0 -90"/>
                <a:gd name="f11" fmla="*/ f3 1 274"/>
                <a:gd name="f12" fmla="*/ f4 1 468"/>
                <a:gd name="f13" fmla="val f5"/>
                <a:gd name="f14" fmla="val f6"/>
                <a:gd name="f15" fmla="val f7"/>
                <a:gd name="f16" fmla="*/ f10 f0 1"/>
                <a:gd name="f17" fmla="+- f15 0 f13"/>
                <a:gd name="f18" fmla="+- f14 0 f13"/>
                <a:gd name="f19" fmla="*/ f16 1 f2"/>
                <a:gd name="f20" fmla="*/ f18 1 274"/>
                <a:gd name="f21" fmla="*/ f17 1 468"/>
                <a:gd name="f22" fmla="*/ 274 f18 1"/>
                <a:gd name="f23" fmla="*/ 0 f17 1"/>
                <a:gd name="f24" fmla="*/ 310 f17 1"/>
                <a:gd name="f25" fmla="*/ 0 f18 1"/>
                <a:gd name="f26" fmla="*/ 468 f17 1"/>
                <a:gd name="f27" fmla="*/ 159 f17 1"/>
                <a:gd name="f28" fmla="+- f19 0 f1"/>
                <a:gd name="f29" fmla="*/ f22 1 274"/>
                <a:gd name="f30" fmla="*/ f23 1 468"/>
                <a:gd name="f31" fmla="*/ f24 1 468"/>
                <a:gd name="f32" fmla="*/ f25 1 274"/>
                <a:gd name="f33" fmla="*/ f26 1 468"/>
                <a:gd name="f34" fmla="*/ f27 1 468"/>
                <a:gd name="f35" fmla="*/ 0 1 f20"/>
                <a:gd name="f36" fmla="*/ f14 1 f20"/>
                <a:gd name="f37" fmla="*/ 0 1 f21"/>
                <a:gd name="f38" fmla="*/ f15 1 f21"/>
                <a:gd name="f39" fmla="*/ f29 1 f20"/>
                <a:gd name="f40" fmla="*/ f30 1 f21"/>
                <a:gd name="f41" fmla="*/ f31 1 f21"/>
                <a:gd name="f42" fmla="*/ f32 1 f20"/>
                <a:gd name="f43" fmla="*/ f33 1 f21"/>
                <a:gd name="f44" fmla="*/ f34 1 f21"/>
                <a:gd name="f45" fmla="*/ f35 f11 1"/>
                <a:gd name="f46" fmla="*/ f36 f11 1"/>
                <a:gd name="f47" fmla="*/ f38 f12 1"/>
                <a:gd name="f48" fmla="*/ f37 f12 1"/>
                <a:gd name="f49" fmla="*/ f39 f11 1"/>
                <a:gd name="f50" fmla="*/ f40 f12 1"/>
                <a:gd name="f51" fmla="*/ f41 f12 1"/>
                <a:gd name="f52" fmla="*/ f42 f11 1"/>
                <a:gd name="f53" fmla="*/ f43 f12 1"/>
                <a:gd name="f54" fmla="*/ f44 f12 1"/>
              </a:gdLst>
              <a:ahLst/>
              <a:cxnLst>
                <a:cxn ang="3cd4">
                  <a:pos x="hc" y="t"/>
                </a:cxn>
                <a:cxn ang="0">
                  <a:pos x="r" y="vc"/>
                </a:cxn>
                <a:cxn ang="cd4">
                  <a:pos x="hc" y="b"/>
                </a:cxn>
                <a:cxn ang="cd2">
                  <a:pos x="l" y="vc"/>
                </a:cxn>
                <a:cxn ang="f28">
                  <a:pos x="f49" y="f50"/>
                </a:cxn>
                <a:cxn ang="f28">
                  <a:pos x="f49" y="f51"/>
                </a:cxn>
                <a:cxn ang="f28">
                  <a:pos x="f49" y="f51"/>
                </a:cxn>
                <a:cxn ang="f28">
                  <a:pos x="f52" y="f53"/>
                </a:cxn>
                <a:cxn ang="f28">
                  <a:pos x="f52" y="f54"/>
                </a:cxn>
                <a:cxn ang="f28">
                  <a:pos x="f49" y="f50"/>
                </a:cxn>
                <a:cxn ang="f28">
                  <a:pos x="f49" y="f50"/>
                </a:cxn>
              </a:cxnLst>
              <a:rect l="f45" t="f48" r="f46" b="f47"/>
              <a:pathLst>
                <a:path w="274" h="468">
                  <a:moveTo>
                    <a:pt x="f6" y="f5"/>
                  </a:moveTo>
                  <a:lnTo>
                    <a:pt x="f6" y="f8"/>
                  </a:lnTo>
                  <a:lnTo>
                    <a:pt x="f6" y="f8"/>
                  </a:lnTo>
                  <a:lnTo>
                    <a:pt x="f5" y="f7"/>
                  </a:lnTo>
                  <a:lnTo>
                    <a:pt x="f5" y="f9"/>
                  </a:lnTo>
                  <a:lnTo>
                    <a:pt x="f6" y="f5"/>
                  </a:lnTo>
                  <a:lnTo>
                    <a:pt x="f6" y="f5"/>
                  </a:lnTo>
                  <a:close/>
                </a:path>
              </a:pathLst>
            </a:custGeom>
            <a:gradFill>
              <a:gsLst>
                <a:gs pos="0">
                  <a:srgbClr val="2C284A">
                    <a:alpha val="20000"/>
                  </a:srgbClr>
                </a:gs>
                <a:gs pos="100000">
                  <a:srgbClr val="5BEFC1">
                    <a:alpha val="20000"/>
                  </a:srgbClr>
                </a:gs>
              </a:gsLst>
              <a:lin ang="18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Tree>
    <p:extLst>
      <p:ext uri="{BB962C8B-B14F-4D97-AF65-F5344CB8AC3E}">
        <p14:creationId xmlns:p14="http://schemas.microsoft.com/office/powerpoint/2010/main" val="95153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555D6-F9B7-E382-ED09-A6EB742A14F3}"/>
              </a:ext>
            </a:extLst>
          </p:cNvPr>
          <p:cNvSpPr txBox="1">
            <a:spLocks noGrp="1"/>
          </p:cNvSpPr>
          <p:nvPr>
            <p:ph type="dt" sz="half" idx="7"/>
          </p:nvPr>
        </p:nvSpPr>
        <p:spPr/>
        <p:txBody>
          <a:bodyPr/>
          <a:lstStyle>
            <a:lvl1pPr>
              <a:defRPr/>
            </a:lvl1pPr>
          </a:lstStyle>
          <a:p>
            <a:pPr lvl="0"/>
            <a:fld id="{5AD287E4-1728-41A2-A8D7-4F4E86143B78}" type="datetime2">
              <a:rPr lang="en-US"/>
              <a:pPr lvl="0"/>
              <a:t>Wednesday, November 2, 2022</a:t>
            </a:fld>
            <a:endParaRPr lang="en-US"/>
          </a:p>
        </p:txBody>
      </p:sp>
      <p:sp>
        <p:nvSpPr>
          <p:cNvPr id="3" name="Footer Placeholder 2">
            <a:extLst>
              <a:ext uri="{FF2B5EF4-FFF2-40B4-BE49-F238E27FC236}">
                <a16:creationId xmlns:a16="http://schemas.microsoft.com/office/drawing/2014/main" id="{B4B12FD4-DADF-35DB-D88B-EC6F9418455B}"/>
              </a:ext>
            </a:extLst>
          </p:cNvPr>
          <p:cNvSpPr txBox="1">
            <a:spLocks noGrp="1"/>
          </p:cNvSpPr>
          <p:nvPr>
            <p:ph type="ftr" sz="quarter" idx="9"/>
          </p:nvPr>
        </p:nvSpPr>
        <p:spPr/>
        <p:txBody>
          <a:bodyPr/>
          <a:lstStyle>
            <a:lvl1pPr>
              <a:defRPr/>
            </a:lvl1pPr>
          </a:lstStyle>
          <a:p>
            <a:pPr lvl="0"/>
            <a:r>
              <a:rPr lang="en-US"/>
              <a:t>Sample Footer</a:t>
            </a:r>
          </a:p>
        </p:txBody>
      </p:sp>
      <p:sp>
        <p:nvSpPr>
          <p:cNvPr id="4" name="Slide Number Placeholder 3">
            <a:extLst>
              <a:ext uri="{FF2B5EF4-FFF2-40B4-BE49-F238E27FC236}">
                <a16:creationId xmlns:a16="http://schemas.microsoft.com/office/drawing/2014/main" id="{8EC41B24-BB2B-60C9-5AAE-14941236F612}"/>
              </a:ext>
            </a:extLst>
          </p:cNvPr>
          <p:cNvSpPr txBox="1">
            <a:spLocks noGrp="1"/>
          </p:cNvSpPr>
          <p:nvPr>
            <p:ph type="sldNum" sz="quarter" idx="8"/>
          </p:nvPr>
        </p:nvSpPr>
        <p:spPr/>
        <p:txBody>
          <a:bodyPr/>
          <a:lstStyle>
            <a:lvl1pPr>
              <a:defRPr/>
            </a:lvl1pPr>
          </a:lstStyle>
          <a:p>
            <a:pPr lvl="0"/>
            <a:fld id="{E2277334-0C40-4C69-9BE6-837E3FE1C91A}" type="slidenum">
              <a:t>‹#›</a:t>
            </a:fld>
            <a:endParaRPr lang="en-US"/>
          </a:p>
        </p:txBody>
      </p:sp>
    </p:spTree>
    <p:extLst>
      <p:ext uri="{BB962C8B-B14F-4D97-AF65-F5344CB8AC3E}">
        <p14:creationId xmlns:p14="http://schemas.microsoft.com/office/powerpoint/2010/main" val="322179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D0A7CF1-493E-4D7F-4EA0-9931180F14BB}"/>
              </a:ext>
            </a:extLst>
          </p:cNvPr>
          <p:cNvGrpSpPr/>
          <p:nvPr/>
        </p:nvGrpSpPr>
        <p:grpSpPr>
          <a:xfrm>
            <a:off x="4785506" y="5111862"/>
            <a:ext cx="1427073" cy="1079997"/>
            <a:chOff x="4785506" y="5111862"/>
            <a:chExt cx="1427073" cy="1079997"/>
          </a:xfrm>
        </p:grpSpPr>
        <p:sp>
          <p:nvSpPr>
            <p:cNvPr id="3" name="Freeform: Shape 10">
              <a:extLst>
                <a:ext uri="{FF2B5EF4-FFF2-40B4-BE49-F238E27FC236}">
                  <a16:creationId xmlns:a16="http://schemas.microsoft.com/office/drawing/2014/main" id="{1F2797AF-ACF8-A9FB-A710-5AE8AEADDEA8}"/>
                </a:ext>
              </a:extLst>
            </p:cNvPr>
            <p:cNvSpPr/>
            <p:nvPr/>
          </p:nvSpPr>
          <p:spPr>
            <a:xfrm rot="2700006">
              <a:off x="5041105" y="5020386"/>
              <a:ext cx="1079997" cy="1262950"/>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val f5"/>
                <a:gd name="f27" fmla="val f6"/>
                <a:gd name="f28" fmla="val f7"/>
                <a:gd name="f29" fmla="*/ f23 f0 1"/>
                <a:gd name="f30" fmla="+- f28 0 f26"/>
                <a:gd name="f31" fmla="+- f27 0 f26"/>
                <a:gd name="f32" fmla="*/ f29 1 f2"/>
                <a:gd name="f33" fmla="*/ f31 1 1080000"/>
                <a:gd name="f34" fmla="*/ f30 1 1262947"/>
                <a:gd name="f35" fmla="*/ 540000 f31 1"/>
                <a:gd name="f36" fmla="*/ 0 f30 1"/>
                <a:gd name="f37" fmla="*/ 1080000 f31 1"/>
                <a:gd name="f38" fmla="*/ 931034 f30 1"/>
                <a:gd name="f39" fmla="*/ 1064374 f31 1"/>
                <a:gd name="f40" fmla="*/ 1069029 f31 1"/>
                <a:gd name="f41" fmla="*/ 938533 f30 1"/>
                <a:gd name="f42" fmla="*/ 992947 f30 1"/>
                <a:gd name="f43" fmla="*/ 1262947 f30 1"/>
                <a:gd name="f44" fmla="*/ 0 f31 1"/>
                <a:gd name="f45" fmla="*/ 10971 f31 1"/>
                <a:gd name="f46" fmla="*/ 15626 f31 1"/>
                <a:gd name="f47" fmla="+- f32 0 f1"/>
                <a:gd name="f48" fmla="*/ f35 1 1080000"/>
                <a:gd name="f49" fmla="*/ f36 1 1262947"/>
                <a:gd name="f50" fmla="*/ f37 1 1080000"/>
                <a:gd name="f51" fmla="*/ f38 1 1262947"/>
                <a:gd name="f52" fmla="*/ f39 1 1080000"/>
                <a:gd name="f53" fmla="*/ f40 1 1080000"/>
                <a:gd name="f54" fmla="*/ f41 1 1262947"/>
                <a:gd name="f55" fmla="*/ f42 1 1262947"/>
                <a:gd name="f56" fmla="*/ f43 1 1262947"/>
                <a:gd name="f57" fmla="*/ f44 1 1080000"/>
                <a:gd name="f58" fmla="*/ f45 1 1080000"/>
                <a:gd name="f59" fmla="*/ f46 1 1080000"/>
                <a:gd name="f60" fmla="*/ f26 1 f33"/>
                <a:gd name="f61" fmla="*/ f27 1 f33"/>
                <a:gd name="f62" fmla="*/ f26 1 f34"/>
                <a:gd name="f63" fmla="*/ f28 1 f34"/>
                <a:gd name="f64" fmla="*/ f48 1 f33"/>
                <a:gd name="f65" fmla="*/ f49 1 f34"/>
                <a:gd name="f66" fmla="*/ f52 1 f33"/>
                <a:gd name="f67" fmla="*/ f51 1 f34"/>
                <a:gd name="f68" fmla="*/ f53 1 f33"/>
                <a:gd name="f69" fmla="*/ f54 1 f34"/>
                <a:gd name="f70" fmla="*/ f50 1 f33"/>
                <a:gd name="f71" fmla="*/ f55 1 f34"/>
                <a:gd name="f72" fmla="*/ f56 1 f34"/>
                <a:gd name="f73" fmla="*/ f57 1 f33"/>
                <a:gd name="f74" fmla="*/ f58 1 f33"/>
                <a:gd name="f75" fmla="*/ f59 1 f33"/>
                <a:gd name="f76" fmla="*/ f60 f24 1"/>
                <a:gd name="f77" fmla="*/ f61 f24 1"/>
                <a:gd name="f78" fmla="*/ f63 f25 1"/>
                <a:gd name="f79" fmla="*/ f62 f25 1"/>
                <a:gd name="f80" fmla="*/ f64 f24 1"/>
                <a:gd name="f81" fmla="*/ f65 f25 1"/>
                <a:gd name="f82" fmla="*/ f66 f24 1"/>
                <a:gd name="f83" fmla="*/ f67 f25 1"/>
                <a:gd name="f84" fmla="*/ f68 f24 1"/>
                <a:gd name="f85" fmla="*/ f69 f25 1"/>
                <a:gd name="f86" fmla="*/ f70 f24 1"/>
                <a:gd name="f87" fmla="*/ f71 f25 1"/>
                <a:gd name="f88" fmla="*/ f72 f25 1"/>
                <a:gd name="f89" fmla="*/ f73 f24 1"/>
                <a:gd name="f90" fmla="*/ f74 f24 1"/>
                <a:gd name="f91" fmla="*/ f75 f24 1"/>
              </a:gdLst>
              <a:ahLst/>
              <a:cxnLst>
                <a:cxn ang="3cd4">
                  <a:pos x="hc" y="t"/>
                </a:cxn>
                <a:cxn ang="0">
                  <a:pos x="r" y="vc"/>
                </a:cxn>
                <a:cxn ang="cd4">
                  <a:pos x="hc" y="b"/>
                </a:cxn>
                <a:cxn ang="cd2">
                  <a:pos x="l" y="vc"/>
                </a:cxn>
                <a:cxn ang="f47">
                  <a:pos x="f80" y="f81"/>
                </a:cxn>
                <a:cxn ang="f47">
                  <a:pos x="f82" y="f83"/>
                </a:cxn>
                <a:cxn ang="f47">
                  <a:pos x="f84" y="f85"/>
                </a:cxn>
                <a:cxn ang="f47">
                  <a:pos x="f86" y="f87"/>
                </a:cxn>
                <a:cxn ang="f47">
                  <a:pos x="f80" y="f88"/>
                </a:cxn>
                <a:cxn ang="f47">
                  <a:pos x="f89" y="f87"/>
                </a:cxn>
                <a:cxn ang="f47">
                  <a:pos x="f90" y="f85"/>
                </a:cxn>
                <a:cxn ang="f47">
                  <a:pos x="f91" y="f83"/>
                </a:cxn>
                <a:cxn ang="f47">
                  <a:pos x="f80" y="f81"/>
                </a:cxn>
              </a:cxnLst>
              <a:rect l="f76" t="f79" r="f77" b="f78"/>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454075"/>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4" name="Oval 11">
              <a:extLst>
                <a:ext uri="{FF2B5EF4-FFF2-40B4-BE49-F238E27FC236}">
                  <a16:creationId xmlns:a16="http://schemas.microsoft.com/office/drawing/2014/main" id="{E5C3F04F-5C3B-E7E5-7E41-288F6D6AFD9B}"/>
                </a:ext>
              </a:extLst>
            </p:cNvPr>
            <p:cNvSpPr/>
            <p:nvPr/>
          </p:nvSpPr>
          <p:spPr>
            <a:xfrm rot="8099985">
              <a:off x="5055506" y="5367460"/>
              <a:ext cx="539998"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23213C"/>
                </a:gs>
                <a:gs pos="100000">
                  <a:srgbClr val="2C284A"/>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5" name="Title 1">
            <a:extLst>
              <a:ext uri="{FF2B5EF4-FFF2-40B4-BE49-F238E27FC236}">
                <a16:creationId xmlns:a16="http://schemas.microsoft.com/office/drawing/2014/main" id="{38E89C7D-A2CD-DA11-6E6B-6A96747FB008}"/>
              </a:ext>
            </a:extLst>
          </p:cNvPr>
          <p:cNvSpPr txBox="1">
            <a:spLocks noGrp="1"/>
          </p:cNvSpPr>
          <p:nvPr>
            <p:ph type="title"/>
          </p:nvPr>
        </p:nvSpPr>
        <p:spPr>
          <a:xfrm>
            <a:off x="550861" y="549270"/>
            <a:ext cx="11090272" cy="984881"/>
          </a:xfrm>
        </p:spPr>
        <p:txBody>
          <a:bodyPr/>
          <a:lstStyle>
            <a:lvl1pPr>
              <a:defRPr sz="3200"/>
            </a:lvl1pPr>
          </a:lstStyle>
          <a:p>
            <a:pPr lvl="0"/>
            <a:r>
              <a:rPr lang="en-US"/>
              <a:t>Click to edit Master title style</a:t>
            </a:r>
          </a:p>
        </p:txBody>
      </p:sp>
      <p:sp>
        <p:nvSpPr>
          <p:cNvPr id="6" name="Content Placeholder 2">
            <a:extLst>
              <a:ext uri="{FF2B5EF4-FFF2-40B4-BE49-F238E27FC236}">
                <a16:creationId xmlns:a16="http://schemas.microsoft.com/office/drawing/2014/main" id="{19D651C1-CB99-0273-04C7-B8477E4ADB26}"/>
              </a:ext>
            </a:extLst>
          </p:cNvPr>
          <p:cNvSpPr txBox="1">
            <a:spLocks noGrp="1"/>
          </p:cNvSpPr>
          <p:nvPr>
            <p:ph idx="1"/>
          </p:nvPr>
        </p:nvSpPr>
        <p:spPr>
          <a:xfrm>
            <a:off x="4295778" y="1750061"/>
            <a:ext cx="7345366" cy="4342769"/>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92C5967F-7462-168C-9189-C5E4635DD12F}"/>
              </a:ext>
            </a:extLst>
          </p:cNvPr>
          <p:cNvSpPr txBox="1">
            <a:spLocks noGrp="1"/>
          </p:cNvSpPr>
          <p:nvPr>
            <p:ph type="body" idx="2"/>
          </p:nvPr>
        </p:nvSpPr>
        <p:spPr>
          <a:xfrm>
            <a:off x="550861" y="1750061"/>
            <a:ext cx="3565529" cy="4342769"/>
          </a:xfrm>
        </p:spPr>
        <p:txBody>
          <a:bodyPr/>
          <a:lstStyle>
            <a:lvl1pPr marL="0" indent="0">
              <a:buNone/>
              <a:defRPr sz="1600"/>
            </a:lvl1pPr>
          </a:lstStyle>
          <a:p>
            <a:pPr lvl="0"/>
            <a:r>
              <a:rPr lang="en-US"/>
              <a:t>Click to edit Master text styles</a:t>
            </a:r>
          </a:p>
        </p:txBody>
      </p:sp>
      <p:sp>
        <p:nvSpPr>
          <p:cNvPr id="8" name="Date Placeholder 4">
            <a:extLst>
              <a:ext uri="{FF2B5EF4-FFF2-40B4-BE49-F238E27FC236}">
                <a16:creationId xmlns:a16="http://schemas.microsoft.com/office/drawing/2014/main" id="{F3749F15-50F1-87CC-0E31-1F1E2B243C87}"/>
              </a:ext>
            </a:extLst>
          </p:cNvPr>
          <p:cNvSpPr txBox="1">
            <a:spLocks noGrp="1"/>
          </p:cNvSpPr>
          <p:nvPr>
            <p:ph type="dt" sz="half" idx="7"/>
          </p:nvPr>
        </p:nvSpPr>
        <p:spPr/>
        <p:txBody>
          <a:bodyPr/>
          <a:lstStyle>
            <a:lvl1pPr>
              <a:defRPr/>
            </a:lvl1pPr>
          </a:lstStyle>
          <a:p>
            <a:pPr lvl="0"/>
            <a:fld id="{C5FE59BD-9A82-4CDB-BD9D-B08959965EFA}" type="datetime2">
              <a:rPr lang="en-US"/>
              <a:pPr lvl="0"/>
              <a:t>Wednesday, November 2, 2022</a:t>
            </a:fld>
            <a:endParaRPr lang="en-US"/>
          </a:p>
        </p:txBody>
      </p:sp>
      <p:sp>
        <p:nvSpPr>
          <p:cNvPr id="9" name="Footer Placeholder 5">
            <a:extLst>
              <a:ext uri="{FF2B5EF4-FFF2-40B4-BE49-F238E27FC236}">
                <a16:creationId xmlns:a16="http://schemas.microsoft.com/office/drawing/2014/main" id="{E1B9BDB8-E2AA-1484-4F42-66E2A7DD72DA}"/>
              </a:ext>
            </a:extLst>
          </p:cNvPr>
          <p:cNvSpPr txBox="1">
            <a:spLocks noGrp="1"/>
          </p:cNvSpPr>
          <p:nvPr>
            <p:ph type="ftr" sz="quarter" idx="9"/>
          </p:nvPr>
        </p:nvSpPr>
        <p:spPr/>
        <p:txBody>
          <a:bodyPr/>
          <a:lstStyle>
            <a:lvl1pPr>
              <a:defRPr/>
            </a:lvl1pPr>
          </a:lstStyle>
          <a:p>
            <a:pPr lvl="0"/>
            <a:r>
              <a:rPr lang="en-US"/>
              <a:t>Sample Footer</a:t>
            </a:r>
          </a:p>
        </p:txBody>
      </p:sp>
      <p:sp>
        <p:nvSpPr>
          <p:cNvPr id="10" name="Slide Number Placeholder 6">
            <a:extLst>
              <a:ext uri="{FF2B5EF4-FFF2-40B4-BE49-F238E27FC236}">
                <a16:creationId xmlns:a16="http://schemas.microsoft.com/office/drawing/2014/main" id="{D869B896-C55B-CB26-59BD-A52151DB2A7A}"/>
              </a:ext>
            </a:extLst>
          </p:cNvPr>
          <p:cNvSpPr txBox="1">
            <a:spLocks noGrp="1"/>
          </p:cNvSpPr>
          <p:nvPr>
            <p:ph type="sldNum" sz="quarter" idx="8"/>
          </p:nvPr>
        </p:nvSpPr>
        <p:spPr/>
        <p:txBody>
          <a:bodyPr/>
          <a:lstStyle>
            <a:lvl1pPr>
              <a:defRPr/>
            </a:lvl1pPr>
          </a:lstStyle>
          <a:p>
            <a:pPr lvl="0"/>
            <a:fld id="{786996F6-E58E-4BA2-B6C7-9A733702EBDD}" type="slidenum">
              <a:t>‹#›</a:t>
            </a:fld>
            <a:endParaRPr lang="en-US"/>
          </a:p>
        </p:txBody>
      </p:sp>
    </p:spTree>
    <p:extLst>
      <p:ext uri="{BB962C8B-B14F-4D97-AF65-F5344CB8AC3E}">
        <p14:creationId xmlns:p14="http://schemas.microsoft.com/office/powerpoint/2010/main" val="268308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6B29BDAF-AA94-2678-EC81-F0E0C3A1BC12}"/>
              </a:ext>
            </a:extLst>
          </p:cNvPr>
          <p:cNvGrpSpPr/>
          <p:nvPr/>
        </p:nvGrpSpPr>
        <p:grpSpPr>
          <a:xfrm>
            <a:off x="334963" y="5115514"/>
            <a:ext cx="734263" cy="760513"/>
            <a:chOff x="334963" y="5115514"/>
            <a:chExt cx="734263" cy="760513"/>
          </a:xfrm>
        </p:grpSpPr>
        <p:sp>
          <p:nvSpPr>
            <p:cNvPr id="3" name="Freeform 5">
              <a:extLst>
                <a:ext uri="{FF2B5EF4-FFF2-40B4-BE49-F238E27FC236}">
                  <a16:creationId xmlns:a16="http://schemas.microsoft.com/office/drawing/2014/main" id="{C14ED675-E82C-0EFA-E85D-A270ABD37B2F}"/>
                </a:ext>
              </a:extLst>
            </p:cNvPr>
            <p:cNvSpPr/>
            <p:nvPr/>
          </p:nvSpPr>
          <p:spPr>
            <a:xfrm rot="1800004">
              <a:off x="448139" y="5115514"/>
              <a:ext cx="621087" cy="364598"/>
            </a:xfrm>
            <a:custGeom>
              <a:avLst/>
              <a:gdLst>
                <a:gd name="f0" fmla="val 10800000"/>
                <a:gd name="f1" fmla="val 5400000"/>
                <a:gd name="f2" fmla="val 180"/>
                <a:gd name="f3" fmla="val w"/>
                <a:gd name="f4" fmla="val h"/>
                <a:gd name="f5" fmla="val 0"/>
                <a:gd name="f6" fmla="val 540"/>
                <a:gd name="f7" fmla="val 317"/>
                <a:gd name="f8" fmla="val 266"/>
                <a:gd name="f9" fmla="val 158"/>
                <a:gd name="f10" fmla="+- 0 0 -90"/>
                <a:gd name="f11" fmla="*/ f3 1 540"/>
                <a:gd name="f12" fmla="*/ f4 1 317"/>
                <a:gd name="f13" fmla="val f5"/>
                <a:gd name="f14" fmla="val f6"/>
                <a:gd name="f15" fmla="val f7"/>
                <a:gd name="f16" fmla="*/ f10 f0 1"/>
                <a:gd name="f17" fmla="+- f15 0 f13"/>
                <a:gd name="f18" fmla="+- f14 0 f13"/>
                <a:gd name="f19" fmla="*/ f16 1 f2"/>
                <a:gd name="f20" fmla="*/ f18 1 540"/>
                <a:gd name="f21" fmla="*/ f17 1 317"/>
                <a:gd name="f22" fmla="*/ 266 f18 1"/>
                <a:gd name="f23" fmla="*/ 0 f17 1"/>
                <a:gd name="f24" fmla="*/ 0 f18 1"/>
                <a:gd name="f25" fmla="*/ 158 f17 1"/>
                <a:gd name="f26" fmla="*/ 317 f17 1"/>
                <a:gd name="f27" fmla="*/ 540 f18 1"/>
                <a:gd name="f28" fmla="+- f19 0 f1"/>
                <a:gd name="f29" fmla="*/ f22 1 540"/>
                <a:gd name="f30" fmla="*/ f23 1 317"/>
                <a:gd name="f31" fmla="*/ f24 1 540"/>
                <a:gd name="f32" fmla="*/ f25 1 317"/>
                <a:gd name="f33" fmla="*/ f26 1 317"/>
                <a:gd name="f34" fmla="*/ f27 1 540"/>
                <a:gd name="f35" fmla="*/ 0 1 f20"/>
                <a:gd name="f36" fmla="*/ f14 1 f20"/>
                <a:gd name="f37" fmla="*/ 0 1 f21"/>
                <a:gd name="f38" fmla="*/ f15 1 f21"/>
                <a:gd name="f39" fmla="*/ f29 1 f20"/>
                <a:gd name="f40" fmla="*/ f30 1 f21"/>
                <a:gd name="f41" fmla="*/ f31 1 f20"/>
                <a:gd name="f42" fmla="*/ f32 1 f21"/>
                <a:gd name="f43" fmla="*/ f33 1 f21"/>
                <a:gd name="f44" fmla="*/ f34 1 f20"/>
                <a:gd name="f45" fmla="*/ f35 f11 1"/>
                <a:gd name="f46" fmla="*/ f36 f11 1"/>
                <a:gd name="f47" fmla="*/ f38 f12 1"/>
                <a:gd name="f48" fmla="*/ f37 f12 1"/>
                <a:gd name="f49" fmla="*/ f39 f11 1"/>
                <a:gd name="f50" fmla="*/ f40 f12 1"/>
                <a:gd name="f51" fmla="*/ f41 f11 1"/>
                <a:gd name="f52" fmla="*/ f42 f12 1"/>
                <a:gd name="f53" fmla="*/ f43 f12 1"/>
                <a:gd name="f54" fmla="*/ f44 f11 1"/>
              </a:gdLst>
              <a:ahLst/>
              <a:cxnLst>
                <a:cxn ang="3cd4">
                  <a:pos x="hc" y="t"/>
                </a:cxn>
                <a:cxn ang="0">
                  <a:pos x="r" y="vc"/>
                </a:cxn>
                <a:cxn ang="cd4">
                  <a:pos x="hc" y="b"/>
                </a:cxn>
                <a:cxn ang="cd2">
                  <a:pos x="l" y="vc"/>
                </a:cxn>
                <a:cxn ang="f28">
                  <a:pos x="f49" y="f50"/>
                </a:cxn>
                <a:cxn ang="f28">
                  <a:pos x="f51" y="f52"/>
                </a:cxn>
                <a:cxn ang="f28">
                  <a:pos x="f49" y="f53"/>
                </a:cxn>
                <a:cxn ang="f28">
                  <a:pos x="f54" y="f52"/>
                </a:cxn>
                <a:cxn ang="f28">
                  <a:pos x="f49" y="f50"/>
                </a:cxn>
              </a:cxnLst>
              <a:rect l="f45" t="f48" r="f46" b="f47"/>
              <a:pathLst>
                <a:path w="540" h="317">
                  <a:moveTo>
                    <a:pt x="f8" y="f5"/>
                  </a:moveTo>
                  <a:lnTo>
                    <a:pt x="f5" y="f9"/>
                  </a:lnTo>
                  <a:lnTo>
                    <a:pt x="f8" y="f7"/>
                  </a:lnTo>
                  <a:lnTo>
                    <a:pt x="f6" y="f9"/>
                  </a:lnTo>
                  <a:lnTo>
                    <a:pt x="f8" y="f5"/>
                  </a:lnTo>
                  <a:close/>
                </a:path>
              </a:pathLst>
            </a:custGeom>
            <a:gradFill>
              <a:gsLst>
                <a:gs pos="0">
                  <a:srgbClr val="2C284A">
                    <a:alpha val="20000"/>
                  </a:srgbClr>
                </a:gs>
                <a:gs pos="100000">
                  <a:srgbClr val="5BEFC1">
                    <a:alpha val="20000"/>
                  </a:srgbClr>
                </a:gs>
              </a:gsLst>
              <a:lin ang="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4" name="Freeform 6">
              <a:extLst>
                <a:ext uri="{FF2B5EF4-FFF2-40B4-BE49-F238E27FC236}">
                  <a16:creationId xmlns:a16="http://schemas.microsoft.com/office/drawing/2014/main" id="{C0B3737E-C5D1-6F7A-6D97-C987C5B5C6FD}"/>
                </a:ext>
              </a:extLst>
            </p:cNvPr>
            <p:cNvSpPr/>
            <p:nvPr/>
          </p:nvSpPr>
          <p:spPr>
            <a:xfrm rot="1800004">
              <a:off x="334963" y="5182481"/>
              <a:ext cx="305939" cy="538270"/>
            </a:xfrm>
            <a:custGeom>
              <a:avLst/>
              <a:gdLst>
                <a:gd name="f0" fmla="val 10800000"/>
                <a:gd name="f1" fmla="val 5400000"/>
                <a:gd name="f2" fmla="val 180"/>
                <a:gd name="f3" fmla="val w"/>
                <a:gd name="f4" fmla="val h"/>
                <a:gd name="f5" fmla="val 0"/>
                <a:gd name="f6" fmla="val 266"/>
                <a:gd name="f7" fmla="val 468"/>
                <a:gd name="f8" fmla="val 310"/>
                <a:gd name="f9" fmla="val 159"/>
                <a:gd name="f10" fmla="+- 0 0 -90"/>
                <a:gd name="f11" fmla="*/ f3 1 266"/>
                <a:gd name="f12" fmla="*/ f4 1 468"/>
                <a:gd name="f13" fmla="val f5"/>
                <a:gd name="f14" fmla="val f6"/>
                <a:gd name="f15" fmla="val f7"/>
                <a:gd name="f16" fmla="*/ f10 f0 1"/>
                <a:gd name="f17" fmla="+- f15 0 f13"/>
                <a:gd name="f18" fmla="+- f14 0 f13"/>
                <a:gd name="f19" fmla="*/ f16 1 f2"/>
                <a:gd name="f20" fmla="*/ f18 1 266"/>
                <a:gd name="f21" fmla="*/ f17 1 468"/>
                <a:gd name="f22" fmla="*/ 266 f18 1"/>
                <a:gd name="f23" fmla="*/ 468 f17 1"/>
                <a:gd name="f24" fmla="*/ 0 f18 1"/>
                <a:gd name="f25" fmla="*/ 310 f17 1"/>
                <a:gd name="f26" fmla="*/ 0 f17 1"/>
                <a:gd name="f27" fmla="*/ 159 f17 1"/>
                <a:gd name="f28" fmla="+- f19 0 f1"/>
                <a:gd name="f29" fmla="*/ f22 1 266"/>
                <a:gd name="f30" fmla="*/ f23 1 468"/>
                <a:gd name="f31" fmla="*/ f24 1 266"/>
                <a:gd name="f32" fmla="*/ f25 1 468"/>
                <a:gd name="f33" fmla="*/ f26 1 468"/>
                <a:gd name="f34" fmla="*/ f27 1 468"/>
                <a:gd name="f35" fmla="*/ 0 1 f20"/>
                <a:gd name="f36" fmla="*/ f14 1 f20"/>
                <a:gd name="f37" fmla="*/ 0 1 f21"/>
                <a:gd name="f38" fmla="*/ f15 1 f21"/>
                <a:gd name="f39" fmla="*/ f29 1 f20"/>
                <a:gd name="f40" fmla="*/ f30 1 f21"/>
                <a:gd name="f41" fmla="*/ f31 1 f20"/>
                <a:gd name="f42" fmla="*/ f32 1 f21"/>
                <a:gd name="f43" fmla="*/ f33 1 f21"/>
                <a:gd name="f44" fmla="*/ f34 1 f21"/>
                <a:gd name="f45" fmla="*/ f35 f11 1"/>
                <a:gd name="f46" fmla="*/ f36 f11 1"/>
                <a:gd name="f47" fmla="*/ f38 f12 1"/>
                <a:gd name="f48" fmla="*/ f37 f12 1"/>
                <a:gd name="f49" fmla="*/ f39 f11 1"/>
                <a:gd name="f50" fmla="*/ f40 f12 1"/>
                <a:gd name="f51" fmla="*/ f41 f11 1"/>
                <a:gd name="f52" fmla="*/ f42 f12 1"/>
                <a:gd name="f53" fmla="*/ f43 f12 1"/>
                <a:gd name="f54" fmla="*/ f44 f12 1"/>
              </a:gdLst>
              <a:ahLst/>
              <a:cxnLst>
                <a:cxn ang="3cd4">
                  <a:pos x="hc" y="t"/>
                </a:cxn>
                <a:cxn ang="0">
                  <a:pos x="r" y="vc"/>
                </a:cxn>
                <a:cxn ang="cd4">
                  <a:pos x="hc" y="b"/>
                </a:cxn>
                <a:cxn ang="cd2">
                  <a:pos x="l" y="vc"/>
                </a:cxn>
                <a:cxn ang="f28">
                  <a:pos x="f49" y="f50"/>
                </a:cxn>
                <a:cxn ang="f28">
                  <a:pos x="f51" y="f52"/>
                </a:cxn>
                <a:cxn ang="f28">
                  <a:pos x="f51" y="f52"/>
                </a:cxn>
                <a:cxn ang="f28">
                  <a:pos x="f51" y="f53"/>
                </a:cxn>
                <a:cxn ang="f28">
                  <a:pos x="f51" y="f53"/>
                </a:cxn>
                <a:cxn ang="f28">
                  <a:pos x="f49" y="f54"/>
                </a:cxn>
                <a:cxn ang="f28">
                  <a:pos x="f49" y="f50"/>
                </a:cxn>
              </a:cxnLst>
              <a:rect l="f45" t="f48" r="f46" b="f47"/>
              <a:pathLst>
                <a:path w="266" h="468">
                  <a:moveTo>
                    <a:pt x="f6" y="f7"/>
                  </a:moveTo>
                  <a:lnTo>
                    <a:pt x="f5" y="f8"/>
                  </a:lnTo>
                  <a:lnTo>
                    <a:pt x="f5" y="f8"/>
                  </a:lnTo>
                  <a:lnTo>
                    <a:pt x="f5" y="f5"/>
                  </a:lnTo>
                  <a:lnTo>
                    <a:pt x="f5" y="f5"/>
                  </a:lnTo>
                  <a:lnTo>
                    <a:pt x="f6" y="f9"/>
                  </a:lnTo>
                  <a:lnTo>
                    <a:pt x="f6" y="f7"/>
                  </a:lnTo>
                  <a:close/>
                </a:path>
              </a:pathLst>
            </a:custGeom>
            <a:gradFill>
              <a:gsLst>
                <a:gs pos="0">
                  <a:srgbClr val="2C284A">
                    <a:alpha val="20000"/>
                  </a:srgbClr>
                </a:gs>
                <a:gs pos="100000">
                  <a:srgbClr val="5BEFC1">
                    <a:alpha val="20000"/>
                  </a:srgbClr>
                </a:gs>
              </a:gsLst>
              <a:lin ang="19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5" name="Freeform 8">
              <a:extLst>
                <a:ext uri="{FF2B5EF4-FFF2-40B4-BE49-F238E27FC236}">
                  <a16:creationId xmlns:a16="http://schemas.microsoft.com/office/drawing/2014/main" id="{CE08BFA8-B483-0077-929E-C1C7839A23AC}"/>
                </a:ext>
              </a:extLst>
            </p:cNvPr>
            <p:cNvSpPr/>
            <p:nvPr/>
          </p:nvSpPr>
          <p:spPr>
            <a:xfrm rot="1800004">
              <a:off x="599306" y="5337757"/>
              <a:ext cx="315147" cy="538270"/>
            </a:xfrm>
            <a:custGeom>
              <a:avLst/>
              <a:gdLst>
                <a:gd name="f0" fmla="val 10800000"/>
                <a:gd name="f1" fmla="val 5400000"/>
                <a:gd name="f2" fmla="val 180"/>
                <a:gd name="f3" fmla="val w"/>
                <a:gd name="f4" fmla="val h"/>
                <a:gd name="f5" fmla="val 0"/>
                <a:gd name="f6" fmla="val 274"/>
                <a:gd name="f7" fmla="val 468"/>
                <a:gd name="f8" fmla="val 310"/>
                <a:gd name="f9" fmla="val 159"/>
                <a:gd name="f10" fmla="+- 0 0 -90"/>
                <a:gd name="f11" fmla="*/ f3 1 274"/>
                <a:gd name="f12" fmla="*/ f4 1 468"/>
                <a:gd name="f13" fmla="val f5"/>
                <a:gd name="f14" fmla="val f6"/>
                <a:gd name="f15" fmla="val f7"/>
                <a:gd name="f16" fmla="*/ f10 f0 1"/>
                <a:gd name="f17" fmla="+- f15 0 f13"/>
                <a:gd name="f18" fmla="+- f14 0 f13"/>
                <a:gd name="f19" fmla="*/ f16 1 f2"/>
                <a:gd name="f20" fmla="*/ f18 1 274"/>
                <a:gd name="f21" fmla="*/ f17 1 468"/>
                <a:gd name="f22" fmla="*/ 274 f18 1"/>
                <a:gd name="f23" fmla="*/ 0 f17 1"/>
                <a:gd name="f24" fmla="*/ 310 f17 1"/>
                <a:gd name="f25" fmla="*/ 0 f18 1"/>
                <a:gd name="f26" fmla="*/ 468 f17 1"/>
                <a:gd name="f27" fmla="*/ 159 f17 1"/>
                <a:gd name="f28" fmla="+- f19 0 f1"/>
                <a:gd name="f29" fmla="*/ f22 1 274"/>
                <a:gd name="f30" fmla="*/ f23 1 468"/>
                <a:gd name="f31" fmla="*/ f24 1 468"/>
                <a:gd name="f32" fmla="*/ f25 1 274"/>
                <a:gd name="f33" fmla="*/ f26 1 468"/>
                <a:gd name="f34" fmla="*/ f27 1 468"/>
                <a:gd name="f35" fmla="*/ 0 1 f20"/>
                <a:gd name="f36" fmla="*/ f14 1 f20"/>
                <a:gd name="f37" fmla="*/ 0 1 f21"/>
                <a:gd name="f38" fmla="*/ f15 1 f21"/>
                <a:gd name="f39" fmla="*/ f29 1 f20"/>
                <a:gd name="f40" fmla="*/ f30 1 f21"/>
                <a:gd name="f41" fmla="*/ f31 1 f21"/>
                <a:gd name="f42" fmla="*/ f32 1 f20"/>
                <a:gd name="f43" fmla="*/ f33 1 f21"/>
                <a:gd name="f44" fmla="*/ f34 1 f21"/>
                <a:gd name="f45" fmla="*/ f35 f11 1"/>
                <a:gd name="f46" fmla="*/ f36 f11 1"/>
                <a:gd name="f47" fmla="*/ f38 f12 1"/>
                <a:gd name="f48" fmla="*/ f37 f12 1"/>
                <a:gd name="f49" fmla="*/ f39 f11 1"/>
                <a:gd name="f50" fmla="*/ f40 f12 1"/>
                <a:gd name="f51" fmla="*/ f41 f12 1"/>
                <a:gd name="f52" fmla="*/ f42 f11 1"/>
                <a:gd name="f53" fmla="*/ f43 f12 1"/>
                <a:gd name="f54" fmla="*/ f44 f12 1"/>
              </a:gdLst>
              <a:ahLst/>
              <a:cxnLst>
                <a:cxn ang="3cd4">
                  <a:pos x="hc" y="t"/>
                </a:cxn>
                <a:cxn ang="0">
                  <a:pos x="r" y="vc"/>
                </a:cxn>
                <a:cxn ang="cd4">
                  <a:pos x="hc" y="b"/>
                </a:cxn>
                <a:cxn ang="cd2">
                  <a:pos x="l" y="vc"/>
                </a:cxn>
                <a:cxn ang="f28">
                  <a:pos x="f49" y="f50"/>
                </a:cxn>
                <a:cxn ang="f28">
                  <a:pos x="f49" y="f51"/>
                </a:cxn>
                <a:cxn ang="f28">
                  <a:pos x="f49" y="f51"/>
                </a:cxn>
                <a:cxn ang="f28">
                  <a:pos x="f52" y="f53"/>
                </a:cxn>
                <a:cxn ang="f28">
                  <a:pos x="f52" y="f54"/>
                </a:cxn>
                <a:cxn ang="f28">
                  <a:pos x="f49" y="f50"/>
                </a:cxn>
                <a:cxn ang="f28">
                  <a:pos x="f49" y="f50"/>
                </a:cxn>
              </a:cxnLst>
              <a:rect l="f45" t="f48" r="f46" b="f47"/>
              <a:pathLst>
                <a:path w="274" h="468">
                  <a:moveTo>
                    <a:pt x="f6" y="f5"/>
                  </a:moveTo>
                  <a:lnTo>
                    <a:pt x="f6" y="f8"/>
                  </a:lnTo>
                  <a:lnTo>
                    <a:pt x="f6" y="f8"/>
                  </a:lnTo>
                  <a:lnTo>
                    <a:pt x="f5" y="f7"/>
                  </a:lnTo>
                  <a:lnTo>
                    <a:pt x="f5" y="f9"/>
                  </a:lnTo>
                  <a:lnTo>
                    <a:pt x="f6" y="f5"/>
                  </a:lnTo>
                  <a:lnTo>
                    <a:pt x="f6" y="f5"/>
                  </a:lnTo>
                  <a:close/>
                </a:path>
              </a:pathLst>
            </a:custGeom>
            <a:gradFill>
              <a:gsLst>
                <a:gs pos="0">
                  <a:srgbClr val="2C284A">
                    <a:alpha val="20000"/>
                  </a:srgbClr>
                </a:gs>
                <a:gs pos="100000">
                  <a:srgbClr val="5BEFC1">
                    <a:alpha val="20000"/>
                  </a:srgbClr>
                </a:gs>
              </a:gsLst>
              <a:lin ang="18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sp>
        <p:nvSpPr>
          <p:cNvPr id="6" name="Title 1">
            <a:extLst>
              <a:ext uri="{FF2B5EF4-FFF2-40B4-BE49-F238E27FC236}">
                <a16:creationId xmlns:a16="http://schemas.microsoft.com/office/drawing/2014/main" id="{F72EFC60-A1E4-72F8-AE6B-337B59E6F0D4}"/>
              </a:ext>
            </a:extLst>
          </p:cNvPr>
          <p:cNvSpPr txBox="1">
            <a:spLocks noGrp="1"/>
          </p:cNvSpPr>
          <p:nvPr>
            <p:ph type="title"/>
          </p:nvPr>
        </p:nvSpPr>
        <p:spPr>
          <a:xfrm>
            <a:off x="550861" y="575404"/>
            <a:ext cx="4500557" cy="984881"/>
          </a:xfrm>
        </p:spPr>
        <p:txBody>
          <a:bodyPr/>
          <a:lstStyle>
            <a:lvl1pPr>
              <a:defRPr sz="3200"/>
            </a:lvl1pPr>
          </a:lstStyle>
          <a:p>
            <a:pPr lvl="0"/>
            <a:r>
              <a:rPr lang="en-US"/>
              <a:t>Click to edit Master title style</a:t>
            </a:r>
          </a:p>
        </p:txBody>
      </p:sp>
      <p:sp>
        <p:nvSpPr>
          <p:cNvPr id="7" name="Picture Placeholder 2">
            <a:extLst>
              <a:ext uri="{FF2B5EF4-FFF2-40B4-BE49-F238E27FC236}">
                <a16:creationId xmlns:a16="http://schemas.microsoft.com/office/drawing/2014/main" id="{5C17732A-330C-CA4C-32DB-AFF53FCA7F57}"/>
              </a:ext>
            </a:extLst>
          </p:cNvPr>
          <p:cNvSpPr txBox="1">
            <a:spLocks noGrp="1"/>
          </p:cNvSpPr>
          <p:nvPr>
            <p:ph type="pic" idx="1"/>
          </p:nvPr>
        </p:nvSpPr>
        <p:spPr>
          <a:xfrm>
            <a:off x="5267328" y="575404"/>
            <a:ext cx="6373816" cy="5733315"/>
          </a:xfrm>
        </p:spPr>
        <p:txBody>
          <a:bodyPr/>
          <a:lstStyle>
            <a:lvl1pPr marL="0" indent="0">
              <a:buNone/>
              <a:defRPr sz="1600"/>
            </a:lvl1pPr>
          </a:lstStyle>
          <a:p>
            <a:pPr lvl="0"/>
            <a:r>
              <a:rPr lang="en-US"/>
              <a:t>Click icon to add picture</a:t>
            </a:r>
          </a:p>
        </p:txBody>
      </p:sp>
      <p:sp>
        <p:nvSpPr>
          <p:cNvPr id="8" name="Text Placeholder 3">
            <a:extLst>
              <a:ext uri="{FF2B5EF4-FFF2-40B4-BE49-F238E27FC236}">
                <a16:creationId xmlns:a16="http://schemas.microsoft.com/office/drawing/2014/main" id="{F9F73C82-BE10-AFD0-C204-806318342BAF}"/>
              </a:ext>
            </a:extLst>
          </p:cNvPr>
          <p:cNvSpPr txBox="1">
            <a:spLocks noGrp="1"/>
          </p:cNvSpPr>
          <p:nvPr>
            <p:ph type="body" idx="2"/>
          </p:nvPr>
        </p:nvSpPr>
        <p:spPr>
          <a:xfrm>
            <a:off x="550861" y="1776194"/>
            <a:ext cx="4500557" cy="4532534"/>
          </a:xfrm>
        </p:spPr>
        <p:txBody>
          <a:bodyPr/>
          <a:lstStyle>
            <a:lvl1pPr marL="0" indent="0">
              <a:buNone/>
              <a:defRPr sz="1600"/>
            </a:lvl1pPr>
          </a:lstStyle>
          <a:p>
            <a:pPr lvl="0"/>
            <a:r>
              <a:rPr lang="en-US"/>
              <a:t>Click to edit Master text styles</a:t>
            </a:r>
          </a:p>
        </p:txBody>
      </p:sp>
      <p:sp>
        <p:nvSpPr>
          <p:cNvPr id="9" name="Date Placeholder 4">
            <a:extLst>
              <a:ext uri="{FF2B5EF4-FFF2-40B4-BE49-F238E27FC236}">
                <a16:creationId xmlns:a16="http://schemas.microsoft.com/office/drawing/2014/main" id="{B317508C-A312-FE38-F30D-6C963EF358F1}"/>
              </a:ext>
            </a:extLst>
          </p:cNvPr>
          <p:cNvSpPr txBox="1">
            <a:spLocks noGrp="1"/>
          </p:cNvSpPr>
          <p:nvPr>
            <p:ph type="dt" sz="half" idx="7"/>
          </p:nvPr>
        </p:nvSpPr>
        <p:spPr/>
        <p:txBody>
          <a:bodyPr/>
          <a:lstStyle>
            <a:lvl1pPr>
              <a:defRPr/>
            </a:lvl1pPr>
          </a:lstStyle>
          <a:p>
            <a:pPr lvl="0"/>
            <a:fld id="{1173DE46-1A04-4931-8F58-DA095E913E38}" type="datetime2">
              <a:rPr lang="en-US"/>
              <a:pPr lvl="0"/>
              <a:t>Wednesday, November 2, 2022</a:t>
            </a:fld>
            <a:endParaRPr lang="en-US"/>
          </a:p>
        </p:txBody>
      </p:sp>
      <p:sp>
        <p:nvSpPr>
          <p:cNvPr id="10" name="Footer Placeholder 5">
            <a:extLst>
              <a:ext uri="{FF2B5EF4-FFF2-40B4-BE49-F238E27FC236}">
                <a16:creationId xmlns:a16="http://schemas.microsoft.com/office/drawing/2014/main" id="{DCC0B782-A318-FCA0-FE55-94D3207E7FF6}"/>
              </a:ext>
            </a:extLst>
          </p:cNvPr>
          <p:cNvSpPr txBox="1">
            <a:spLocks noGrp="1"/>
          </p:cNvSpPr>
          <p:nvPr>
            <p:ph type="ftr" sz="quarter" idx="9"/>
          </p:nvPr>
        </p:nvSpPr>
        <p:spPr/>
        <p:txBody>
          <a:bodyPr/>
          <a:lstStyle>
            <a:lvl1pPr>
              <a:defRPr/>
            </a:lvl1pPr>
          </a:lstStyle>
          <a:p>
            <a:pPr lvl="0"/>
            <a:r>
              <a:rPr lang="en-US"/>
              <a:t>Sample Footer</a:t>
            </a:r>
          </a:p>
        </p:txBody>
      </p:sp>
      <p:sp>
        <p:nvSpPr>
          <p:cNvPr id="11" name="Slide Number Placeholder 6">
            <a:extLst>
              <a:ext uri="{FF2B5EF4-FFF2-40B4-BE49-F238E27FC236}">
                <a16:creationId xmlns:a16="http://schemas.microsoft.com/office/drawing/2014/main" id="{39C32CF1-F8DF-65BD-5416-D5F6013C9E96}"/>
              </a:ext>
            </a:extLst>
          </p:cNvPr>
          <p:cNvSpPr txBox="1">
            <a:spLocks noGrp="1"/>
          </p:cNvSpPr>
          <p:nvPr>
            <p:ph type="sldNum" sz="quarter" idx="8"/>
          </p:nvPr>
        </p:nvSpPr>
        <p:spPr/>
        <p:txBody>
          <a:bodyPr/>
          <a:lstStyle>
            <a:lvl1pPr>
              <a:defRPr/>
            </a:lvl1pPr>
          </a:lstStyle>
          <a:p>
            <a:pPr lvl="0"/>
            <a:fld id="{08C77DBB-73CD-4FB2-9786-5F1104B49632}" type="slidenum">
              <a:t>‹#›</a:t>
            </a:fld>
            <a:endParaRPr lang="en-US"/>
          </a:p>
        </p:txBody>
      </p:sp>
    </p:spTree>
    <p:extLst>
      <p:ext uri="{BB962C8B-B14F-4D97-AF65-F5344CB8AC3E}">
        <p14:creationId xmlns:p14="http://schemas.microsoft.com/office/powerpoint/2010/main" val="425326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627BF-EBB3-9F15-E9FB-6076FAA9947B}"/>
              </a:ext>
            </a:extLst>
          </p:cNvPr>
          <p:cNvSpPr txBox="1">
            <a:spLocks noGrp="1"/>
          </p:cNvSpPr>
          <p:nvPr>
            <p:ph type="title"/>
          </p:nvPr>
        </p:nvSpPr>
        <p:spPr>
          <a:xfrm>
            <a:off x="550861" y="550797"/>
            <a:ext cx="11090272" cy="1333058"/>
          </a:xfrm>
          <a:prstGeom prst="rect">
            <a:avLst/>
          </a:prstGeom>
          <a:noFill/>
          <a:ln>
            <a:noFill/>
          </a:ln>
        </p:spPr>
        <p:txBody>
          <a:bodyPr vert="horz" wrap="square" lIns="0" tIns="0" rIns="0" bIns="0" anchor="t"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C81690D1-FB72-F98B-7662-87E7188F0DE5}"/>
              </a:ext>
            </a:extLst>
          </p:cNvPr>
          <p:cNvSpPr txBox="1">
            <a:spLocks noGrp="1"/>
          </p:cNvSpPr>
          <p:nvPr>
            <p:ph type="body" idx="1"/>
          </p:nvPr>
        </p:nvSpPr>
        <p:spPr>
          <a:xfrm>
            <a:off x="550861" y="2113864"/>
            <a:ext cx="11091598" cy="3978965"/>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D433A-2656-10D3-9330-284B91BFE0AA}"/>
              </a:ext>
            </a:extLst>
          </p:cNvPr>
          <p:cNvSpPr txBox="1">
            <a:spLocks noGrp="1"/>
          </p:cNvSpPr>
          <p:nvPr>
            <p:ph type="dt" sz="half" idx="2"/>
          </p:nvPr>
        </p:nvSpPr>
        <p:spPr>
          <a:xfrm>
            <a:off x="550861" y="6507208"/>
            <a:ext cx="2628899" cy="153884"/>
          </a:xfrm>
          <a:prstGeom prst="rect">
            <a:avLst/>
          </a:prstGeom>
          <a:noFill/>
          <a:ln>
            <a:noFill/>
          </a:ln>
        </p:spPr>
        <p:txBody>
          <a:bodyPr vert="horz" wrap="square" lIns="0" tIns="0" rIns="0" bIns="0" anchor="ctr" anchorCtr="0" compatLnSpc="1">
            <a:spAutoFit/>
          </a:bodyPr>
          <a:lstStyle>
            <a:lvl1pPr marL="0" marR="0" lvl="0" indent="0" algn="l" defTabSz="9144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Source Sans Pro"/>
              </a:defRPr>
            </a:lvl1pPr>
          </a:lstStyle>
          <a:p>
            <a:pPr lvl="0"/>
            <a:fld id="{0CB48F7E-0135-48FB-B6CD-8897A2CE315B}" type="datetime2">
              <a:rPr lang="en-US"/>
              <a:pPr lvl="0"/>
              <a:t>Wednesday, November 2, 2022</a:t>
            </a:fld>
            <a:endParaRPr lang="en-US"/>
          </a:p>
        </p:txBody>
      </p:sp>
      <p:sp>
        <p:nvSpPr>
          <p:cNvPr id="5" name="Footer Placeholder 4">
            <a:extLst>
              <a:ext uri="{FF2B5EF4-FFF2-40B4-BE49-F238E27FC236}">
                <a16:creationId xmlns:a16="http://schemas.microsoft.com/office/drawing/2014/main" id="{359BA403-D6C8-298A-0347-D15DF8C212A2}"/>
              </a:ext>
            </a:extLst>
          </p:cNvPr>
          <p:cNvSpPr txBox="1">
            <a:spLocks noGrp="1"/>
          </p:cNvSpPr>
          <p:nvPr>
            <p:ph type="ftr" sz="quarter" idx="3"/>
          </p:nvPr>
        </p:nvSpPr>
        <p:spPr>
          <a:xfrm>
            <a:off x="3359148" y="6507208"/>
            <a:ext cx="6379211" cy="153884"/>
          </a:xfrm>
          <a:prstGeom prst="rect">
            <a:avLst/>
          </a:prstGeom>
          <a:noFill/>
          <a:ln>
            <a:noFill/>
          </a:ln>
        </p:spPr>
        <p:txBody>
          <a:bodyPr vert="horz" wrap="square" lIns="0" tIns="0" rIns="0" bIns="0" anchor="ctr" anchorCtr="0" compatLnSpc="1">
            <a:spAutoFit/>
          </a:bodyPr>
          <a:lstStyle>
            <a:lvl1pPr marL="0" marR="0" lvl="0" indent="0" algn="l" defTabSz="9144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Source Sans Pro"/>
              </a:defRPr>
            </a:lvl1pPr>
          </a:lstStyle>
          <a:p>
            <a:pPr lvl="0"/>
            <a:r>
              <a:rPr lang="en-US"/>
              <a:t>Sample Footer</a:t>
            </a:r>
          </a:p>
        </p:txBody>
      </p:sp>
      <p:sp>
        <p:nvSpPr>
          <p:cNvPr id="6" name="Slide Number Placeholder 5">
            <a:extLst>
              <a:ext uri="{FF2B5EF4-FFF2-40B4-BE49-F238E27FC236}">
                <a16:creationId xmlns:a16="http://schemas.microsoft.com/office/drawing/2014/main" id="{B711005C-9344-BBC1-C968-05565DE4EF73}"/>
              </a:ext>
            </a:extLst>
          </p:cNvPr>
          <p:cNvSpPr txBox="1">
            <a:spLocks noGrp="1"/>
          </p:cNvSpPr>
          <p:nvPr>
            <p:ph type="sldNum" sz="quarter" idx="4"/>
          </p:nvPr>
        </p:nvSpPr>
        <p:spPr>
          <a:xfrm>
            <a:off x="9948864" y="6507208"/>
            <a:ext cx="1692270" cy="153884"/>
          </a:xfrm>
          <a:prstGeom prst="rect">
            <a:avLst/>
          </a:prstGeom>
          <a:noFill/>
          <a:ln>
            <a:noFill/>
          </a:ln>
        </p:spPr>
        <p:txBody>
          <a:bodyPr vert="horz" wrap="square" lIns="0" tIns="0" rIns="0" bIns="0" anchor="ctr" anchorCtr="0" compatLnSpc="1">
            <a:spAutoFit/>
          </a:bodyPr>
          <a:lstStyle>
            <a:lvl1pPr marL="0" marR="0" lvl="0" indent="0" algn="r" defTabSz="9144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Source Sans Pro"/>
              </a:defRPr>
            </a:lvl1pPr>
          </a:lstStyle>
          <a:p>
            <a:pPr lvl="0"/>
            <a:fld id="{98359B48-6040-48F2-AF99-8B7AA0A776D9}"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4800" b="0" i="0" u="none" strike="noStrike" kern="1200" cap="none" spc="0" baseline="0">
          <a:solidFill>
            <a:srgbClr val="FFFFFF"/>
          </a:solidFill>
          <a:uFillTx/>
          <a:latin typeface="Sitka Heading"/>
        </a:defRPr>
      </a:lvl1pPr>
    </p:titleStyle>
    <p:bodyStyle>
      <a:lvl1pPr marL="228600" marR="0" lvl="0" indent="-228600" algn="l" defTabSz="914400" rtl="0" fontAlgn="auto" hangingPunct="1">
        <a:lnSpc>
          <a:spcPct val="110000"/>
        </a:lnSpc>
        <a:spcBef>
          <a:spcPts val="1000"/>
        </a:spcBef>
        <a:spcAft>
          <a:spcPts val="800"/>
        </a:spcAft>
        <a:buSzPct val="100000"/>
        <a:buFont typeface="Arial" pitchFamily="34"/>
        <a:buChar char="•"/>
        <a:tabLst/>
        <a:defRPr lang="en-US" sz="2000" b="0" i="0" u="none" strike="noStrike" kern="1200" cap="none" spc="0" baseline="0">
          <a:solidFill>
            <a:srgbClr val="FFFFFF"/>
          </a:solidFill>
          <a:uFillTx/>
          <a:latin typeface="Source Sans Pro"/>
        </a:defRPr>
      </a:lvl1pPr>
      <a:lvl2pPr marL="685800" marR="0" lvl="1" indent="-228600" algn="l" defTabSz="914400" rtl="0" fontAlgn="auto" hangingPunct="1">
        <a:lnSpc>
          <a:spcPct val="110000"/>
        </a:lnSpc>
        <a:spcBef>
          <a:spcPts val="500"/>
        </a:spcBef>
        <a:spcAft>
          <a:spcPts val="800"/>
        </a:spcAft>
        <a:buSzPct val="100000"/>
        <a:buFont typeface="Arial" pitchFamily="34"/>
        <a:buChar char="•"/>
        <a:tabLst/>
        <a:defRPr lang="en-US" sz="1400" b="0" i="0" u="none" strike="noStrike" kern="1200" cap="none" spc="0" baseline="0">
          <a:solidFill>
            <a:srgbClr val="FFFFFF"/>
          </a:solidFill>
          <a:uFillTx/>
          <a:latin typeface="Source Sans Pro"/>
        </a:defRPr>
      </a:lvl2pPr>
      <a:lvl3pPr marL="1143000" marR="0" lvl="2" indent="-228600" algn="l" defTabSz="914400" rtl="0" fontAlgn="auto" hangingPunct="1">
        <a:lnSpc>
          <a:spcPct val="110000"/>
        </a:lnSpc>
        <a:spcBef>
          <a:spcPts val="500"/>
        </a:spcBef>
        <a:spcAft>
          <a:spcPts val="800"/>
        </a:spcAft>
        <a:buSzPct val="100000"/>
        <a:buFont typeface="Arial" pitchFamily="34"/>
        <a:buChar char="•"/>
        <a:tabLst/>
        <a:defRPr lang="en-US" sz="1400" b="0" i="0" u="none" strike="noStrike" kern="1200" cap="none" spc="0" baseline="0">
          <a:solidFill>
            <a:srgbClr val="FFFFFF"/>
          </a:solidFill>
          <a:uFillTx/>
          <a:latin typeface="Source Sans Pro"/>
        </a:defRPr>
      </a:lvl3pPr>
      <a:lvl4pPr marL="1600200" marR="0" lvl="3" indent="-228600" algn="l" defTabSz="914400" rtl="0" fontAlgn="auto" hangingPunct="1">
        <a:lnSpc>
          <a:spcPct val="110000"/>
        </a:lnSpc>
        <a:spcBef>
          <a:spcPts val="500"/>
        </a:spcBef>
        <a:spcAft>
          <a:spcPts val="800"/>
        </a:spcAft>
        <a:buSzPct val="100000"/>
        <a:buFont typeface="Arial" pitchFamily="34"/>
        <a:buChar char="•"/>
        <a:tabLst/>
        <a:defRPr lang="en-US" sz="1400" b="0" i="0" u="none" strike="noStrike" kern="1200" cap="none" spc="0" baseline="0">
          <a:solidFill>
            <a:srgbClr val="FFFFFF"/>
          </a:solidFill>
          <a:uFillTx/>
          <a:latin typeface="Source Sans Pro"/>
        </a:defRPr>
      </a:lvl4pPr>
      <a:lvl5pPr marL="2057400" marR="0" lvl="4" indent="-228600" algn="l" defTabSz="914400" rtl="0" fontAlgn="auto" hangingPunct="1">
        <a:lnSpc>
          <a:spcPct val="110000"/>
        </a:lnSpc>
        <a:spcBef>
          <a:spcPts val="500"/>
        </a:spcBef>
        <a:spcAft>
          <a:spcPts val="800"/>
        </a:spcAft>
        <a:buSzPct val="100000"/>
        <a:buFont typeface="Arial" pitchFamily="34"/>
        <a:buChar char="•"/>
        <a:tabLst/>
        <a:defRPr lang="en-US" sz="1400" b="0" i="0" u="none" strike="noStrike" kern="1200" cap="none" spc="0" baseline="0">
          <a:solidFill>
            <a:srgbClr val="FFFFFF"/>
          </a:solidFill>
          <a:uFillTx/>
          <a:latin typeface="Source Sans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1B192E"/>
        </a:solidFill>
        <a:effectLst/>
      </p:bgPr>
    </p:bg>
    <p:spTree>
      <p:nvGrpSpPr>
        <p:cNvPr id="1" name=""/>
        <p:cNvGrpSpPr/>
        <p:nvPr/>
      </p:nvGrpSpPr>
      <p:grpSpPr>
        <a:xfrm>
          <a:off x="0" y="0"/>
          <a:ext cx="0" cy="0"/>
          <a:chOff x="0" y="0"/>
          <a:chExt cx="0" cy="0"/>
        </a:xfrm>
      </p:grpSpPr>
      <p:sp>
        <p:nvSpPr>
          <p:cNvPr id="2" name="Rectangle 20">
            <a:extLst>
              <a:ext uri="{FF2B5EF4-FFF2-40B4-BE49-F238E27FC236}">
                <a16:creationId xmlns:a16="http://schemas.microsoft.com/office/drawing/2014/main" id="{63BCA0D1-B16C-C877-4DEE-F716992DEB95}"/>
              </a:ext>
            </a:extLst>
          </p:cNvPr>
          <p:cNvSpPr>
            <a:spLocks noMove="1" noResize="1"/>
          </p:cNvSpPr>
          <p:nvPr/>
        </p:nvSpPr>
        <p:spPr>
          <a:xfrm>
            <a:off x="0" y="0"/>
            <a:ext cx="12191996" cy="6858000"/>
          </a:xfrm>
          <a:prstGeom prst="rect">
            <a:avLst/>
          </a:prstGeom>
          <a:solidFill>
            <a:srgbClr val="1B192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3" name="Title 1">
            <a:extLst>
              <a:ext uri="{FF2B5EF4-FFF2-40B4-BE49-F238E27FC236}">
                <a16:creationId xmlns:a16="http://schemas.microsoft.com/office/drawing/2014/main" id="{9DF674BB-EA0A-6529-3FF4-DD98E2760434}"/>
              </a:ext>
            </a:extLst>
          </p:cNvPr>
          <p:cNvSpPr txBox="1">
            <a:spLocks noGrp="1"/>
          </p:cNvSpPr>
          <p:nvPr>
            <p:ph type="ctrTitle"/>
          </p:nvPr>
        </p:nvSpPr>
        <p:spPr>
          <a:xfrm>
            <a:off x="550861" y="1051550"/>
            <a:ext cx="3565519" cy="2384901"/>
          </a:xfrm>
        </p:spPr>
        <p:txBody>
          <a:bodyPr anchor="b"/>
          <a:lstStyle/>
          <a:p>
            <a:pPr lvl="0"/>
            <a:r>
              <a:rPr lang="en-US" sz="4800"/>
              <a:t>Summary of TC39 proposal</a:t>
            </a:r>
          </a:p>
        </p:txBody>
      </p:sp>
      <p:sp>
        <p:nvSpPr>
          <p:cNvPr id="4" name="Subtitle 2">
            <a:extLst>
              <a:ext uri="{FF2B5EF4-FFF2-40B4-BE49-F238E27FC236}">
                <a16:creationId xmlns:a16="http://schemas.microsoft.com/office/drawing/2014/main" id="{E3DFB49A-7688-0280-8663-05E00FDA422D}"/>
              </a:ext>
            </a:extLst>
          </p:cNvPr>
          <p:cNvSpPr txBox="1">
            <a:spLocks noGrp="1"/>
          </p:cNvSpPr>
          <p:nvPr>
            <p:ph type="subTitle" idx="1"/>
          </p:nvPr>
        </p:nvSpPr>
        <p:spPr>
          <a:xfrm>
            <a:off x="550861" y="3569003"/>
            <a:ext cx="3565529" cy="1731654"/>
          </a:xfrm>
        </p:spPr>
        <p:txBody>
          <a:bodyPr/>
          <a:lstStyle/>
          <a:p>
            <a:pPr lvl="0"/>
            <a:r>
              <a:rPr lang="en-US" sz="2000"/>
              <a:t>The proposal related to asynchronous programming</a:t>
            </a:r>
          </a:p>
        </p:txBody>
      </p:sp>
      <p:grpSp>
        <p:nvGrpSpPr>
          <p:cNvPr id="5" name="Group 22">
            <a:extLst>
              <a:ext uri="{FF2B5EF4-FFF2-40B4-BE49-F238E27FC236}">
                <a16:creationId xmlns:a16="http://schemas.microsoft.com/office/drawing/2014/main" id="{16216E00-2ED3-6683-2B5F-561CD5C0423E}"/>
              </a:ext>
            </a:extLst>
          </p:cNvPr>
          <p:cNvGrpSpPr/>
          <p:nvPr/>
        </p:nvGrpSpPr>
        <p:grpSpPr>
          <a:xfrm>
            <a:off x="423912" y="362614"/>
            <a:ext cx="631475" cy="667793"/>
            <a:chOff x="423912" y="362614"/>
            <a:chExt cx="631475" cy="667793"/>
          </a:xfrm>
        </p:grpSpPr>
        <p:sp>
          <p:nvSpPr>
            <p:cNvPr id="6" name="Freeform: Shape 23">
              <a:extLst>
                <a:ext uri="{FF2B5EF4-FFF2-40B4-BE49-F238E27FC236}">
                  <a16:creationId xmlns:a16="http://schemas.microsoft.com/office/drawing/2014/main" id="{0F9DA078-AA9D-D2FC-E1BD-751A0F023693}"/>
                </a:ext>
              </a:extLst>
            </p:cNvPr>
            <p:cNvSpPr/>
            <p:nvPr/>
          </p:nvSpPr>
          <p:spPr>
            <a:xfrm rot="8099985">
              <a:off x="469651" y="444670"/>
              <a:ext cx="539998" cy="631475"/>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val f5"/>
                <a:gd name="f27" fmla="val f6"/>
                <a:gd name="f28" fmla="val f7"/>
                <a:gd name="f29" fmla="*/ f23 f0 1"/>
                <a:gd name="f30" fmla="+- f28 0 f26"/>
                <a:gd name="f31" fmla="+- f27 0 f26"/>
                <a:gd name="f32" fmla="*/ f29 1 f2"/>
                <a:gd name="f33" fmla="*/ f31 1 1080000"/>
                <a:gd name="f34" fmla="*/ f30 1 1262947"/>
                <a:gd name="f35" fmla="*/ 540000 f31 1"/>
                <a:gd name="f36" fmla="*/ 0 f30 1"/>
                <a:gd name="f37" fmla="*/ 1080000 f31 1"/>
                <a:gd name="f38" fmla="*/ 931034 f30 1"/>
                <a:gd name="f39" fmla="*/ 1064374 f31 1"/>
                <a:gd name="f40" fmla="*/ 1069029 f31 1"/>
                <a:gd name="f41" fmla="*/ 938533 f30 1"/>
                <a:gd name="f42" fmla="*/ 992947 f30 1"/>
                <a:gd name="f43" fmla="*/ 1262947 f30 1"/>
                <a:gd name="f44" fmla="*/ 0 f31 1"/>
                <a:gd name="f45" fmla="*/ 10971 f31 1"/>
                <a:gd name="f46" fmla="*/ 15626 f31 1"/>
                <a:gd name="f47" fmla="+- f32 0 f1"/>
                <a:gd name="f48" fmla="*/ f35 1 1080000"/>
                <a:gd name="f49" fmla="*/ f36 1 1262947"/>
                <a:gd name="f50" fmla="*/ f37 1 1080000"/>
                <a:gd name="f51" fmla="*/ f38 1 1262947"/>
                <a:gd name="f52" fmla="*/ f39 1 1080000"/>
                <a:gd name="f53" fmla="*/ f40 1 1080000"/>
                <a:gd name="f54" fmla="*/ f41 1 1262947"/>
                <a:gd name="f55" fmla="*/ f42 1 1262947"/>
                <a:gd name="f56" fmla="*/ f43 1 1262947"/>
                <a:gd name="f57" fmla="*/ f44 1 1080000"/>
                <a:gd name="f58" fmla="*/ f45 1 1080000"/>
                <a:gd name="f59" fmla="*/ f46 1 1080000"/>
                <a:gd name="f60" fmla="*/ f26 1 f33"/>
                <a:gd name="f61" fmla="*/ f27 1 f33"/>
                <a:gd name="f62" fmla="*/ f26 1 f34"/>
                <a:gd name="f63" fmla="*/ f28 1 f34"/>
                <a:gd name="f64" fmla="*/ f48 1 f33"/>
                <a:gd name="f65" fmla="*/ f49 1 f34"/>
                <a:gd name="f66" fmla="*/ f52 1 f33"/>
                <a:gd name="f67" fmla="*/ f51 1 f34"/>
                <a:gd name="f68" fmla="*/ f53 1 f33"/>
                <a:gd name="f69" fmla="*/ f54 1 f34"/>
                <a:gd name="f70" fmla="*/ f50 1 f33"/>
                <a:gd name="f71" fmla="*/ f55 1 f34"/>
                <a:gd name="f72" fmla="*/ f56 1 f34"/>
                <a:gd name="f73" fmla="*/ f57 1 f33"/>
                <a:gd name="f74" fmla="*/ f58 1 f33"/>
                <a:gd name="f75" fmla="*/ f59 1 f33"/>
                <a:gd name="f76" fmla="*/ f60 f24 1"/>
                <a:gd name="f77" fmla="*/ f61 f24 1"/>
                <a:gd name="f78" fmla="*/ f63 f25 1"/>
                <a:gd name="f79" fmla="*/ f62 f25 1"/>
                <a:gd name="f80" fmla="*/ f64 f24 1"/>
                <a:gd name="f81" fmla="*/ f65 f25 1"/>
                <a:gd name="f82" fmla="*/ f66 f24 1"/>
                <a:gd name="f83" fmla="*/ f67 f25 1"/>
                <a:gd name="f84" fmla="*/ f68 f24 1"/>
                <a:gd name="f85" fmla="*/ f69 f25 1"/>
                <a:gd name="f86" fmla="*/ f70 f24 1"/>
                <a:gd name="f87" fmla="*/ f71 f25 1"/>
                <a:gd name="f88" fmla="*/ f72 f25 1"/>
                <a:gd name="f89" fmla="*/ f73 f24 1"/>
                <a:gd name="f90" fmla="*/ f74 f24 1"/>
                <a:gd name="f91" fmla="*/ f75 f24 1"/>
              </a:gdLst>
              <a:ahLst/>
              <a:cxnLst>
                <a:cxn ang="3cd4">
                  <a:pos x="hc" y="t"/>
                </a:cxn>
                <a:cxn ang="0">
                  <a:pos x="r" y="vc"/>
                </a:cxn>
                <a:cxn ang="cd4">
                  <a:pos x="hc" y="b"/>
                </a:cxn>
                <a:cxn ang="cd2">
                  <a:pos x="l" y="vc"/>
                </a:cxn>
                <a:cxn ang="f47">
                  <a:pos x="f80" y="f81"/>
                </a:cxn>
                <a:cxn ang="f47">
                  <a:pos x="f82" y="f83"/>
                </a:cxn>
                <a:cxn ang="f47">
                  <a:pos x="f84" y="f85"/>
                </a:cxn>
                <a:cxn ang="f47">
                  <a:pos x="f86" y="f87"/>
                </a:cxn>
                <a:cxn ang="f47">
                  <a:pos x="f80" y="f88"/>
                </a:cxn>
                <a:cxn ang="f47">
                  <a:pos x="f89" y="f87"/>
                </a:cxn>
                <a:cxn ang="f47">
                  <a:pos x="f90" y="f85"/>
                </a:cxn>
                <a:cxn ang="f47">
                  <a:pos x="f91" y="f83"/>
                </a:cxn>
                <a:cxn ang="f47">
                  <a:pos x="f80" y="f81"/>
                </a:cxn>
              </a:cxnLst>
              <a:rect l="f76" t="f79" r="f77" b="f78"/>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3C3867"/>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7" name="Oval 24">
              <a:extLst>
                <a:ext uri="{FF2B5EF4-FFF2-40B4-BE49-F238E27FC236}">
                  <a16:creationId xmlns:a16="http://schemas.microsoft.com/office/drawing/2014/main" id="{B28472A8-5B3B-735C-A02E-9BED2BE92CB9}"/>
                </a:ext>
              </a:extLst>
            </p:cNvPr>
            <p:cNvSpPr/>
            <p:nvPr/>
          </p:nvSpPr>
          <p:spPr>
            <a:xfrm rot="13499997">
              <a:off x="476846" y="362614"/>
              <a:ext cx="270004" cy="53999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grpSp>
      <p:pic>
        <p:nvPicPr>
          <p:cNvPr id="8" name="Picture 4">
            <a:extLst>
              <a:ext uri="{FF2B5EF4-FFF2-40B4-BE49-F238E27FC236}">
                <a16:creationId xmlns:a16="http://schemas.microsoft.com/office/drawing/2014/main" id="{3B6ED7E4-F89F-ED10-C9F0-2464052BBC14}"/>
              </a:ext>
            </a:extLst>
          </p:cNvPr>
          <p:cNvPicPr>
            <a:picLocks noChangeAspect="1"/>
          </p:cNvPicPr>
          <p:nvPr/>
        </p:nvPicPr>
        <p:blipFill>
          <a:blip r:embed="rId2"/>
          <a:srcRect r="-2" b="2050"/>
          <a:stretch>
            <a:fillRect/>
          </a:stretch>
        </p:blipFill>
        <p:spPr>
          <a:xfrm>
            <a:off x="4743449" y="9"/>
            <a:ext cx="7448546" cy="6857990"/>
          </a:xfrm>
          <a:prstGeom prst="rect">
            <a:avLst/>
          </a:prstGeom>
          <a:noFill/>
          <a:ln cap="flat">
            <a:noFill/>
          </a:ln>
        </p:spPr>
      </p:pic>
      <p:sp>
        <p:nvSpPr>
          <p:cNvPr id="9" name="Rectangle 26">
            <a:extLst>
              <a:ext uri="{FF2B5EF4-FFF2-40B4-BE49-F238E27FC236}">
                <a16:creationId xmlns:a16="http://schemas.microsoft.com/office/drawing/2014/main" id="{9C6F48DC-035C-C812-52AF-99918CD5BA2B}"/>
              </a:ext>
            </a:extLst>
          </p:cNvPr>
          <p:cNvSpPr>
            <a:spLocks noMove="1" noResize="1"/>
          </p:cNvSpPr>
          <p:nvPr/>
        </p:nvSpPr>
        <p:spPr>
          <a:xfrm>
            <a:off x="0" y="5773731"/>
            <a:ext cx="12191996" cy="1084268"/>
          </a:xfrm>
          <a:prstGeom prst="rect">
            <a:avLst/>
          </a:prstGeom>
          <a:gradFill>
            <a:gsLst>
              <a:gs pos="0">
                <a:srgbClr val="1B192E">
                  <a:alpha val="0"/>
                </a:srgbClr>
              </a:gs>
              <a:gs pos="100000">
                <a:srgbClr val="1B192E">
                  <a:alpha val="60000"/>
                </a:srgbClr>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10" name="Oval 28">
            <a:extLst>
              <a:ext uri="{FF2B5EF4-FFF2-40B4-BE49-F238E27FC236}">
                <a16:creationId xmlns:a16="http://schemas.microsoft.com/office/drawing/2014/main" id="{7134B0B2-DD23-7CE1-444D-4B5F7B6983FC}"/>
              </a:ext>
            </a:extLst>
          </p:cNvPr>
          <p:cNvSpPr>
            <a:spLocks noMove="1" noResize="1"/>
          </p:cNvSpPr>
          <p:nvPr/>
        </p:nvSpPr>
        <p:spPr>
          <a:xfrm>
            <a:off x="4121219" y="5433218"/>
            <a:ext cx="359999" cy="3599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400"/>
                                        <p:tgtEl>
                                          <p:spTgt spid="4">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name="Slide2">
    <p:bg>
      <p:bgPr>
        <a:solidFill>
          <a:srgbClr val="1B192E"/>
        </a:solidFill>
        <a:effectLst/>
      </p:bgPr>
    </p:bg>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FB18BB14-55C8-4380-28B0-5A4723DBC3D6}"/>
              </a:ext>
            </a:extLst>
          </p:cNvPr>
          <p:cNvSpPr>
            <a:spLocks noMove="1" noResize="1"/>
          </p:cNvSpPr>
          <p:nvPr/>
        </p:nvSpPr>
        <p:spPr>
          <a:xfrm>
            <a:off x="0" y="0"/>
            <a:ext cx="12191996" cy="6858000"/>
          </a:xfrm>
          <a:prstGeom prst="rect">
            <a:avLst/>
          </a:prstGeom>
          <a:solidFill>
            <a:srgbClr val="1B192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
        <p:nvSpPr>
          <p:cNvPr id="3" name="Title 1">
            <a:extLst>
              <a:ext uri="{FF2B5EF4-FFF2-40B4-BE49-F238E27FC236}">
                <a16:creationId xmlns:a16="http://schemas.microsoft.com/office/drawing/2014/main" id="{A3BB1457-AD67-8855-D04D-2340471B6D04}"/>
              </a:ext>
            </a:extLst>
          </p:cNvPr>
          <p:cNvSpPr txBox="1">
            <a:spLocks noGrp="1"/>
          </p:cNvSpPr>
          <p:nvPr>
            <p:ph type="title"/>
          </p:nvPr>
        </p:nvSpPr>
        <p:spPr>
          <a:xfrm>
            <a:off x="550861" y="549270"/>
            <a:ext cx="3565519" cy="1997854"/>
          </a:xfrm>
        </p:spPr>
        <p:txBody>
          <a:bodyPr anchor="b"/>
          <a:lstStyle/>
          <a:p>
            <a:pPr lvl="0"/>
            <a:r>
              <a:rPr lang="en-US"/>
              <a:t>asynchronous programming</a:t>
            </a:r>
          </a:p>
        </p:txBody>
      </p:sp>
      <p:sp>
        <p:nvSpPr>
          <p:cNvPr id="4" name="Content Placeholder 10">
            <a:extLst>
              <a:ext uri="{FF2B5EF4-FFF2-40B4-BE49-F238E27FC236}">
                <a16:creationId xmlns:a16="http://schemas.microsoft.com/office/drawing/2014/main" id="{7F5ECC44-4610-07C2-383B-E7E0E8855378}"/>
              </a:ext>
            </a:extLst>
          </p:cNvPr>
          <p:cNvSpPr txBox="1">
            <a:spLocks noGrp="1"/>
          </p:cNvSpPr>
          <p:nvPr>
            <p:ph idx="1"/>
          </p:nvPr>
        </p:nvSpPr>
        <p:spPr>
          <a:xfrm>
            <a:off x="550861" y="2677308"/>
            <a:ext cx="3565529" cy="3415521"/>
          </a:xfrm>
        </p:spPr>
        <p:txBody>
          <a:bodyPr/>
          <a:lstStyle/>
          <a:p>
            <a:pPr lvl="0">
              <a:lnSpc>
                <a:spcPct val="100000"/>
              </a:lnSpc>
            </a:pPr>
            <a:r>
              <a:rPr lang="en-US" sz="1600"/>
              <a:t>With the new implementation big and heavy website should now load quicker resulting in few screens being broken yearly.</a:t>
            </a:r>
          </a:p>
          <a:p>
            <a:pPr lvl="0">
              <a:lnSpc>
                <a:spcPct val="100000"/>
              </a:lnSpc>
            </a:pPr>
            <a:r>
              <a:rPr lang="en-US" sz="1600"/>
              <a:t>When integrated into EcmaScript developers may need to spend some time learning how to use this new feature</a:t>
            </a:r>
          </a:p>
          <a:p>
            <a:pPr lvl="0">
              <a:lnSpc>
                <a:spcPct val="100000"/>
              </a:lnSpc>
            </a:pPr>
            <a:r>
              <a:rPr lang="en-US" sz="1600"/>
              <a:t>Overall, the change should be seen as a positive change, because quicker loading time means a better experience for the end user.</a:t>
            </a:r>
          </a:p>
        </p:txBody>
      </p:sp>
      <p:pic>
        <p:nvPicPr>
          <p:cNvPr id="5" name="Picture 6" descr="Text&#10;&#10;Description automatically generated">
            <a:extLst>
              <a:ext uri="{FF2B5EF4-FFF2-40B4-BE49-F238E27FC236}">
                <a16:creationId xmlns:a16="http://schemas.microsoft.com/office/drawing/2014/main" id="{D03E0C38-9711-3A7C-602C-2B9312A9CA14}"/>
              </a:ext>
            </a:extLst>
          </p:cNvPr>
          <p:cNvPicPr>
            <a:picLocks noChangeAspect="1"/>
          </p:cNvPicPr>
          <p:nvPr/>
        </p:nvPicPr>
        <p:blipFill>
          <a:blip r:embed="rId2"/>
          <a:srcRect r="1" b="14929"/>
          <a:stretch>
            <a:fillRect/>
          </a:stretch>
        </p:blipFill>
        <p:spPr>
          <a:xfrm>
            <a:off x="4550895" y="0"/>
            <a:ext cx="7641101" cy="3429000"/>
          </a:xfrm>
          <a:prstGeom prst="rect">
            <a:avLst/>
          </a:prstGeom>
          <a:noFill/>
          <a:ln cap="flat">
            <a:noFill/>
          </a:ln>
        </p:spPr>
      </p:pic>
      <p:pic>
        <p:nvPicPr>
          <p:cNvPr id="6" name="Content Placeholder 4" descr="A person looking at a computer&#10;&#10;Description automatically generated with medium confidence">
            <a:extLst>
              <a:ext uri="{FF2B5EF4-FFF2-40B4-BE49-F238E27FC236}">
                <a16:creationId xmlns:a16="http://schemas.microsoft.com/office/drawing/2014/main" id="{57474D56-9B90-E522-CC85-15670C1B0D97}"/>
              </a:ext>
            </a:extLst>
          </p:cNvPr>
          <p:cNvPicPr>
            <a:picLocks noChangeAspect="1"/>
          </p:cNvPicPr>
          <p:nvPr/>
        </p:nvPicPr>
        <p:blipFill>
          <a:blip r:embed="rId3"/>
          <a:srcRect t="3899" r="1" b="28365"/>
          <a:stretch>
            <a:fillRect/>
          </a:stretch>
        </p:blipFill>
        <p:spPr>
          <a:xfrm>
            <a:off x="4550904" y="3429000"/>
            <a:ext cx="7641101" cy="3429000"/>
          </a:xfrm>
          <a:prstGeom prst="rect">
            <a:avLst/>
          </a:prstGeom>
          <a:noFill/>
          <a:ln cap="flat">
            <a:noFill/>
          </a:ln>
        </p:spPr>
      </p:pic>
      <p:sp>
        <p:nvSpPr>
          <p:cNvPr id="7" name="Rectangle 15">
            <a:extLst>
              <a:ext uri="{FF2B5EF4-FFF2-40B4-BE49-F238E27FC236}">
                <a16:creationId xmlns:a16="http://schemas.microsoft.com/office/drawing/2014/main" id="{080D6166-8383-7081-58FC-DF6322D7DD53}"/>
              </a:ext>
            </a:extLst>
          </p:cNvPr>
          <p:cNvSpPr>
            <a:spLocks noMove="1" noResize="1"/>
          </p:cNvSpPr>
          <p:nvPr/>
        </p:nvSpPr>
        <p:spPr>
          <a:xfrm>
            <a:off x="4550895" y="5773731"/>
            <a:ext cx="7641101" cy="1084268"/>
          </a:xfrm>
          <a:prstGeom prst="rect">
            <a:avLst/>
          </a:prstGeom>
          <a:gradFill>
            <a:gsLst>
              <a:gs pos="0">
                <a:srgbClr val="1B192E">
                  <a:alpha val="0"/>
                </a:srgbClr>
              </a:gs>
              <a:gs pos="100000">
                <a:srgbClr val="1B192E">
                  <a:alpha val="60000"/>
                </a:srgbClr>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3E28326-6878-6FD9-B7CD-B21C2C4FC839}"/>
              </a:ext>
            </a:extLst>
          </p:cNvPr>
          <p:cNvPicPr>
            <a:picLocks noChangeAspect="1"/>
          </p:cNvPicPr>
          <p:nvPr/>
        </p:nvPicPr>
        <p:blipFill rotWithShape="1">
          <a:blip r:embed="rId2"/>
          <a:srcRect l="10983" r="20788" b="-1"/>
          <a:stretch/>
        </p:blipFill>
        <p:spPr>
          <a:xfrm>
            <a:off x="5182104" y="10"/>
            <a:ext cx="7009896" cy="6857990"/>
          </a:xfrm>
          <a:custGeom>
            <a:avLst/>
            <a:gdLst/>
            <a:ahLst/>
            <a:cxnLst/>
            <a:rect l="l" t="t" r="r" b="b"/>
            <a:pathLst>
              <a:path w="7009896" h="685800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a:noFill/>
        </p:spPr>
      </p:pic>
      <p:sp>
        <p:nvSpPr>
          <p:cNvPr id="9" name="Freeform: Shape 8">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Freeform: Shape 10">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766062-AB7C-D239-C9DF-4D77824D92F6}"/>
              </a:ext>
            </a:extLst>
          </p:cNvPr>
          <p:cNvSpPr txBox="1">
            <a:spLocks noGrp="1"/>
          </p:cNvSpPr>
          <p:nvPr>
            <p:ph type="title"/>
          </p:nvPr>
        </p:nvSpPr>
        <p:spPr>
          <a:xfrm>
            <a:off x="804673" y="1396289"/>
            <a:ext cx="4782458" cy="1325563"/>
          </a:xfrm>
        </p:spPr>
        <p:txBody>
          <a:bodyPr>
            <a:normAutofit/>
          </a:bodyPr>
          <a:lstStyle/>
          <a:p>
            <a:r>
              <a:rPr lang="en-US" dirty="0"/>
              <a:t>Database</a:t>
            </a:r>
          </a:p>
        </p:txBody>
      </p:sp>
      <p:sp>
        <p:nvSpPr>
          <p:cNvPr id="3" name="Content Placeholder 2">
            <a:extLst>
              <a:ext uri="{FF2B5EF4-FFF2-40B4-BE49-F238E27FC236}">
                <a16:creationId xmlns:a16="http://schemas.microsoft.com/office/drawing/2014/main" id="{DCD02E7C-DAE8-ADA6-2DEB-1BAF7016209C}"/>
              </a:ext>
            </a:extLst>
          </p:cNvPr>
          <p:cNvSpPr txBox="1">
            <a:spLocks noGrp="1"/>
          </p:cNvSpPr>
          <p:nvPr>
            <p:ph idx="1"/>
          </p:nvPr>
        </p:nvSpPr>
        <p:spPr>
          <a:xfrm>
            <a:off x="804672" y="2871982"/>
            <a:ext cx="4782458" cy="3181684"/>
          </a:xfrm>
        </p:spPr>
        <p:txBody>
          <a:bodyPr anchor="t">
            <a:normAutofit/>
          </a:bodyPr>
          <a:lstStyle/>
          <a:p>
            <a:r>
              <a:rPr lang="en-US" sz="1800" dirty="0"/>
              <a:t>Another note that I would like to add is that this new implementation could be beneficial when working with large and heavy databases, because then the program would still be able to run light tools in the browser while another process is accessing heavy data in the database for later use.</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FF4CE24A-89B6-6BA0-1DA1-418EC12C2BEF}"/>
              </a:ext>
            </a:extLst>
          </p:cNvPr>
          <p:cNvSpPr>
            <a:spLocks noGrp="1"/>
          </p:cNvSpPr>
          <p:nvPr>
            <p:ph type="title"/>
          </p:nvPr>
        </p:nvSpPr>
        <p:spPr>
          <a:xfrm>
            <a:off x="838199" y="1120676"/>
            <a:ext cx="7021513" cy="2308324"/>
          </a:xfrm>
        </p:spPr>
        <p:txBody>
          <a:bodyPr vert="horz" lIns="91440" tIns="45720" rIns="91440" bIns="45720" rtlCol="0" anchor="b">
            <a:normAutofit/>
          </a:bodyPr>
          <a:lstStyle/>
          <a:p>
            <a:pPr>
              <a:lnSpc>
                <a:spcPct val="90000"/>
              </a:lnSpc>
              <a:spcBef>
                <a:spcPct val="0"/>
              </a:spcBef>
            </a:pPr>
            <a:r>
              <a:rPr lang="en-US" sz="5600" kern="1200">
                <a:solidFill>
                  <a:schemeClr val="bg1"/>
                </a:solidFill>
                <a:latin typeface="+mj-lt"/>
                <a:ea typeface="+mj-ea"/>
                <a:cs typeface="+mj-cs"/>
              </a:rPr>
              <a:t>Thank you for watching this presentasjon</a:t>
            </a:r>
          </a:p>
        </p:txBody>
      </p:sp>
      <p:sp>
        <p:nvSpPr>
          <p:cNvPr id="3" name="Content Placeholder 2">
            <a:extLst>
              <a:ext uri="{FF2B5EF4-FFF2-40B4-BE49-F238E27FC236}">
                <a16:creationId xmlns:a16="http://schemas.microsoft.com/office/drawing/2014/main" id="{ACBC9310-44FB-742D-75B5-127AA5576521}"/>
              </a:ext>
            </a:extLst>
          </p:cNvPr>
          <p:cNvSpPr>
            <a:spLocks noGrp="1"/>
          </p:cNvSpPr>
          <p:nvPr>
            <p:ph idx="1"/>
          </p:nvPr>
        </p:nvSpPr>
        <p:spPr>
          <a:xfrm>
            <a:off x="835024" y="3809999"/>
            <a:ext cx="7025753" cy="1012778"/>
          </a:xfrm>
        </p:spPr>
        <p:txBody>
          <a:bodyPr vert="horz" lIns="91440" tIns="45720" rIns="91440" bIns="45720" rtlCol="0">
            <a:normAutofit/>
          </a:bodyPr>
          <a:lstStyle/>
          <a:p>
            <a:pPr marL="0" indent="0">
              <a:lnSpc>
                <a:spcPct val="90000"/>
              </a:lnSpc>
              <a:buNone/>
            </a:pPr>
            <a:r>
              <a:rPr lang="en-US" sz="2400" kern="1200" dirty="0">
                <a:solidFill>
                  <a:schemeClr val="bg1"/>
                </a:solidFill>
                <a:latin typeface="+mn-lt"/>
                <a:ea typeface="+mn-ea"/>
                <a:cs typeface="+mn-cs"/>
              </a:rPr>
              <a:t>PS: This INF226 shit is wild</a:t>
            </a:r>
          </a:p>
        </p:txBody>
      </p:sp>
    </p:spTree>
    <p:extLst>
      <p:ext uri="{BB962C8B-B14F-4D97-AF65-F5344CB8AC3E}">
        <p14:creationId xmlns:p14="http://schemas.microsoft.com/office/powerpoint/2010/main" val="2863747738"/>
      </p:ext>
    </p:extLst>
  </p:cSld>
  <p:clrMapOvr>
    <a:masterClrMapping/>
  </p:clrMapOvr>
</p:sld>
</file>

<file path=ppt/theme/theme1.xml><?xml version="1.0" encoding="utf-8"?>
<a:theme xmlns:a="http://schemas.openxmlformats.org/drawingml/2006/main" name="3DFloat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142</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Sitka Heading</vt:lpstr>
      <vt:lpstr>Source Sans Pro</vt:lpstr>
      <vt:lpstr>3DFloatVTI</vt:lpstr>
      <vt:lpstr>Summary of TC39 proposal</vt:lpstr>
      <vt:lpstr>asynchronous programming</vt:lpstr>
      <vt:lpstr>Database</vt:lpstr>
      <vt:lpstr>Thank you for watching this presentasjon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TC39 proposal</dc:title>
  <dc:creator>Stian Munkejord</dc:creator>
  <cp:lastModifiedBy>Stian Munkejord</cp:lastModifiedBy>
  <cp:revision>3</cp:revision>
  <dcterms:created xsi:type="dcterms:W3CDTF">2022-10-31T21:14:28Z</dcterms:created>
  <dcterms:modified xsi:type="dcterms:W3CDTF">2022-11-02T21:17:31Z</dcterms:modified>
</cp:coreProperties>
</file>