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5" r:id="rId4"/>
    <p:sldId id="258" r:id="rId5"/>
    <p:sldId id="259" r:id="rId6"/>
    <p:sldId id="261" r:id="rId7"/>
    <p:sldId id="262" r:id="rId8"/>
    <p:sldId id="290" r:id="rId9"/>
    <p:sldId id="274" r:id="rId10"/>
    <p:sldId id="270" r:id="rId11"/>
    <p:sldId id="288" r:id="rId12"/>
    <p:sldId id="289" r:id="rId13"/>
    <p:sldId id="271" r:id="rId14"/>
    <p:sldId id="287" r:id="rId15"/>
    <p:sldId id="273" r:id="rId16"/>
    <p:sldId id="272" r:id="rId17"/>
    <p:sldId id="263" r:id="rId18"/>
    <p:sldId id="275" r:id="rId19"/>
    <p:sldId id="277" r:id="rId20"/>
    <p:sldId id="268" r:id="rId21"/>
    <p:sldId id="291" r:id="rId22"/>
    <p:sldId id="265" r:id="rId23"/>
    <p:sldId id="264" r:id="rId24"/>
    <p:sldId id="267" r:id="rId25"/>
    <p:sldId id="293" r:id="rId26"/>
    <p:sldId id="280" r:id="rId27"/>
    <p:sldId id="266" r:id="rId28"/>
    <p:sldId id="260" r:id="rId29"/>
    <p:sldId id="283" r:id="rId30"/>
    <p:sldId id="269" r:id="rId31"/>
    <p:sldId id="278" r:id="rId32"/>
    <p:sldId id="282" r:id="rId33"/>
    <p:sldId id="276" r:id="rId34"/>
    <p:sldId id="279" r:id="rId35"/>
    <p:sldId id="292" r:id="rId36"/>
    <p:sldId id="28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DF3"/>
    <a:srgbClr val="F0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D253FC-E1DF-724F-A6DE-40733D2E590F}" v="1169" dt="2021-05-25T17:40:06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9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rik Nestvold Larsen" userId="18e22277df7262d2" providerId="LiveId" clId="{14D253FC-E1DF-724F-A6DE-40733D2E590F}"/>
    <pc:docChg chg="undo redo custSel addSld delSld modSld sldOrd">
      <pc:chgData name="Fredrik Nestvold Larsen" userId="18e22277df7262d2" providerId="LiveId" clId="{14D253FC-E1DF-724F-A6DE-40733D2E590F}" dt="2021-05-25T17:40:06.898" v="5120" actId="20577"/>
      <pc:docMkLst>
        <pc:docMk/>
      </pc:docMkLst>
      <pc:sldChg chg="addSp modSp mod">
        <pc:chgData name="Fredrik Nestvold Larsen" userId="18e22277df7262d2" providerId="LiveId" clId="{14D253FC-E1DF-724F-A6DE-40733D2E590F}" dt="2021-05-25T13:29:53.747" v="4503" actId="27636"/>
        <pc:sldMkLst>
          <pc:docMk/>
          <pc:sldMk cId="3031172884" sldId="257"/>
        </pc:sldMkLst>
        <pc:spChg chg="mod">
          <ac:chgData name="Fredrik Nestvold Larsen" userId="18e22277df7262d2" providerId="LiveId" clId="{14D253FC-E1DF-724F-A6DE-40733D2E590F}" dt="2021-05-25T13:29:53.747" v="4503" actId="27636"/>
          <ac:spMkLst>
            <pc:docMk/>
            <pc:sldMk cId="3031172884" sldId="257"/>
            <ac:spMk id="3" creationId="{CC8D33EF-6DFC-7D46-8115-FD09CAEA9D79}"/>
          </ac:spMkLst>
        </pc:spChg>
        <pc:spChg chg="add mod">
          <ac:chgData name="Fredrik Nestvold Larsen" userId="18e22277df7262d2" providerId="LiveId" clId="{14D253FC-E1DF-724F-A6DE-40733D2E590F}" dt="2021-05-23T18:02:04.049" v="3547" actId="1035"/>
          <ac:spMkLst>
            <pc:docMk/>
            <pc:sldMk cId="3031172884" sldId="257"/>
            <ac:spMk id="4" creationId="{59EB9031-396C-124D-AF75-EC37679F98F4}"/>
          </ac:spMkLst>
        </pc:spChg>
        <pc:spChg chg="add mod">
          <ac:chgData name="Fredrik Nestvold Larsen" userId="18e22277df7262d2" providerId="LiveId" clId="{14D253FC-E1DF-724F-A6DE-40733D2E590F}" dt="2021-05-23T18:02:04.049" v="3547" actId="1035"/>
          <ac:spMkLst>
            <pc:docMk/>
            <pc:sldMk cId="3031172884" sldId="257"/>
            <ac:spMk id="5" creationId="{EEC2C45A-09FC-CC45-ACD1-D5975CC95FB3}"/>
          </ac:spMkLst>
        </pc:spChg>
        <pc:spChg chg="add mod">
          <ac:chgData name="Fredrik Nestvold Larsen" userId="18e22277df7262d2" providerId="LiveId" clId="{14D253FC-E1DF-724F-A6DE-40733D2E590F}" dt="2021-05-23T18:02:04.049" v="3547" actId="1035"/>
          <ac:spMkLst>
            <pc:docMk/>
            <pc:sldMk cId="3031172884" sldId="257"/>
            <ac:spMk id="6" creationId="{2AE5F3EE-B1B7-C84B-82D7-B1D39F83A7BC}"/>
          </ac:spMkLst>
        </pc:spChg>
        <pc:spChg chg="add mod">
          <ac:chgData name="Fredrik Nestvold Larsen" userId="18e22277df7262d2" providerId="LiveId" clId="{14D253FC-E1DF-724F-A6DE-40733D2E590F}" dt="2021-05-23T18:02:04.049" v="3547" actId="1035"/>
          <ac:spMkLst>
            <pc:docMk/>
            <pc:sldMk cId="3031172884" sldId="257"/>
            <ac:spMk id="7" creationId="{2B37666D-7EEE-6540-B299-B02A83FD4C42}"/>
          </ac:spMkLst>
        </pc:spChg>
        <pc:spChg chg="add mod">
          <ac:chgData name="Fredrik Nestvold Larsen" userId="18e22277df7262d2" providerId="LiveId" clId="{14D253FC-E1DF-724F-A6DE-40733D2E590F}" dt="2021-05-24T14:37:12.380" v="3598" actId="20577"/>
          <ac:spMkLst>
            <pc:docMk/>
            <pc:sldMk cId="3031172884" sldId="257"/>
            <ac:spMk id="9" creationId="{FE16E2DC-1375-F249-8F51-163E90F64545}"/>
          </ac:spMkLst>
        </pc:spChg>
        <pc:spChg chg="add mod">
          <ac:chgData name="Fredrik Nestvold Larsen" userId="18e22277df7262d2" providerId="LiveId" clId="{14D253FC-E1DF-724F-A6DE-40733D2E590F}" dt="2021-05-23T18:02:04.049" v="3547" actId="1035"/>
          <ac:spMkLst>
            <pc:docMk/>
            <pc:sldMk cId="3031172884" sldId="257"/>
            <ac:spMk id="11" creationId="{47407D4C-29C6-2947-9048-C491D785614A}"/>
          </ac:spMkLst>
        </pc:spChg>
        <pc:spChg chg="add mod">
          <ac:chgData name="Fredrik Nestvold Larsen" userId="18e22277df7262d2" providerId="LiveId" clId="{14D253FC-E1DF-724F-A6DE-40733D2E590F}" dt="2021-05-23T18:02:04.049" v="3547" actId="1035"/>
          <ac:spMkLst>
            <pc:docMk/>
            <pc:sldMk cId="3031172884" sldId="257"/>
            <ac:spMk id="52" creationId="{C5197440-A307-B743-9A1D-EC37A926F82A}"/>
          </ac:spMkLst>
        </pc:spChg>
        <pc:spChg chg="add mod">
          <ac:chgData name="Fredrik Nestvold Larsen" userId="18e22277df7262d2" providerId="LiveId" clId="{14D253FC-E1DF-724F-A6DE-40733D2E590F}" dt="2021-05-23T18:02:04.049" v="3547" actId="1035"/>
          <ac:spMkLst>
            <pc:docMk/>
            <pc:sldMk cId="3031172884" sldId="257"/>
            <ac:spMk id="53" creationId="{78742613-9816-084E-B746-F512112FCABC}"/>
          </ac:spMkLst>
        </pc:spChg>
        <pc:spChg chg="add mod">
          <ac:chgData name="Fredrik Nestvold Larsen" userId="18e22277df7262d2" providerId="LiveId" clId="{14D253FC-E1DF-724F-A6DE-40733D2E590F}" dt="2021-05-23T18:02:04.049" v="3547" actId="1035"/>
          <ac:spMkLst>
            <pc:docMk/>
            <pc:sldMk cId="3031172884" sldId="257"/>
            <ac:spMk id="54" creationId="{3EDBC88A-EC03-224A-8424-230E89BB29CB}"/>
          </ac:spMkLst>
        </pc:spChg>
        <pc:spChg chg="add mod">
          <ac:chgData name="Fredrik Nestvold Larsen" userId="18e22277df7262d2" providerId="LiveId" clId="{14D253FC-E1DF-724F-A6DE-40733D2E590F}" dt="2021-05-23T18:02:04.049" v="3547" actId="1035"/>
          <ac:spMkLst>
            <pc:docMk/>
            <pc:sldMk cId="3031172884" sldId="257"/>
            <ac:spMk id="55" creationId="{7B2D2F9C-AF3C-B340-A53A-B8F7B4BC538E}"/>
          </ac:spMkLst>
        </pc:spChg>
        <pc:spChg chg="add mod">
          <ac:chgData name="Fredrik Nestvold Larsen" userId="18e22277df7262d2" providerId="LiveId" clId="{14D253FC-E1DF-724F-A6DE-40733D2E590F}" dt="2021-05-23T18:02:04.049" v="3547" actId="1035"/>
          <ac:spMkLst>
            <pc:docMk/>
            <pc:sldMk cId="3031172884" sldId="257"/>
            <ac:spMk id="56" creationId="{616B3F1D-3F13-5B43-AC41-C22C896C620F}"/>
          </ac:spMkLst>
        </pc:spChg>
        <pc:spChg chg="add mod">
          <ac:chgData name="Fredrik Nestvold Larsen" userId="18e22277df7262d2" providerId="LiveId" clId="{14D253FC-E1DF-724F-A6DE-40733D2E590F}" dt="2021-05-23T18:02:04.049" v="3547" actId="1035"/>
          <ac:spMkLst>
            <pc:docMk/>
            <pc:sldMk cId="3031172884" sldId="257"/>
            <ac:spMk id="57" creationId="{86069F90-FC16-1D4E-BB2A-A66C997E8E8C}"/>
          </ac:spMkLst>
        </pc:spChg>
      </pc:sldChg>
      <pc:sldChg chg="addSp modSp mod modAnim">
        <pc:chgData name="Fredrik Nestvold Larsen" userId="18e22277df7262d2" providerId="LiveId" clId="{14D253FC-E1DF-724F-A6DE-40733D2E590F}" dt="2021-05-25T17:40:06.898" v="5120" actId="20577"/>
        <pc:sldMkLst>
          <pc:docMk/>
          <pc:sldMk cId="2744515184" sldId="260"/>
        </pc:sldMkLst>
        <pc:spChg chg="mod">
          <ac:chgData name="Fredrik Nestvold Larsen" userId="18e22277df7262d2" providerId="LiveId" clId="{14D253FC-E1DF-724F-A6DE-40733D2E590F}" dt="2021-05-25T13:42:09.627" v="4638" actId="20577"/>
          <ac:spMkLst>
            <pc:docMk/>
            <pc:sldMk cId="2744515184" sldId="260"/>
            <ac:spMk id="3" creationId="{868AD7CA-E580-6D44-A59A-1B5AF1BD0503}"/>
          </ac:spMkLst>
        </pc:spChg>
        <pc:spChg chg="add mod">
          <ac:chgData name="Fredrik Nestvold Larsen" userId="18e22277df7262d2" providerId="LiveId" clId="{14D253FC-E1DF-724F-A6DE-40733D2E590F}" dt="2021-05-25T13:42:44.525" v="4658" actId="1037"/>
          <ac:spMkLst>
            <pc:docMk/>
            <pc:sldMk cId="2744515184" sldId="260"/>
            <ac:spMk id="52" creationId="{698922DA-EE9D-094E-B7B4-326C0657F238}"/>
          </ac:spMkLst>
        </pc:spChg>
        <pc:spChg chg="add mod">
          <ac:chgData name="Fredrik Nestvold Larsen" userId="18e22277df7262d2" providerId="LiveId" clId="{14D253FC-E1DF-724F-A6DE-40733D2E590F}" dt="2021-05-25T17:40:06.898" v="5120" actId="20577"/>
          <ac:spMkLst>
            <pc:docMk/>
            <pc:sldMk cId="2744515184" sldId="260"/>
            <ac:spMk id="53" creationId="{01EAB3B0-5EA8-D542-89F8-23AC22275FC4}"/>
          </ac:spMkLst>
        </pc:spChg>
        <pc:spChg chg="add mod">
          <ac:chgData name="Fredrik Nestvold Larsen" userId="18e22277df7262d2" providerId="LiveId" clId="{14D253FC-E1DF-724F-A6DE-40733D2E590F}" dt="2021-05-25T13:46:04.507" v="4729" actId="20577"/>
          <ac:spMkLst>
            <pc:docMk/>
            <pc:sldMk cId="2744515184" sldId="260"/>
            <ac:spMk id="54" creationId="{C695C4DA-ECCB-404A-B3FB-EA43A0A5EF1A}"/>
          </ac:spMkLst>
        </pc:spChg>
      </pc:sldChg>
      <pc:sldChg chg="modSp mod ord">
        <pc:chgData name="Fredrik Nestvold Larsen" userId="18e22277df7262d2" providerId="LiveId" clId="{14D253FC-E1DF-724F-A6DE-40733D2E590F}" dt="2021-05-24T14:37:42.080" v="3599" actId="20577"/>
        <pc:sldMkLst>
          <pc:docMk/>
          <pc:sldMk cId="1392130684" sldId="263"/>
        </pc:sldMkLst>
        <pc:spChg chg="mod">
          <ac:chgData name="Fredrik Nestvold Larsen" userId="18e22277df7262d2" providerId="LiveId" clId="{14D253FC-E1DF-724F-A6DE-40733D2E590F}" dt="2021-05-23T13:57:57.259" v="929" actId="20577"/>
          <ac:spMkLst>
            <pc:docMk/>
            <pc:sldMk cId="1392130684" sldId="263"/>
            <ac:spMk id="2" creationId="{9FAF83AA-4E7A-3445-B45A-B27623ADBD50}"/>
          </ac:spMkLst>
        </pc:spChg>
        <pc:spChg chg="mod">
          <ac:chgData name="Fredrik Nestvold Larsen" userId="18e22277df7262d2" providerId="LiveId" clId="{14D253FC-E1DF-724F-A6DE-40733D2E590F}" dt="2021-05-23T13:04:59.239" v="389" actId="1076"/>
          <ac:spMkLst>
            <pc:docMk/>
            <pc:sldMk cId="1392130684" sldId="263"/>
            <ac:spMk id="40" creationId="{722F6DB2-71B3-C541-969F-CAF0689B7B8C}"/>
          </ac:spMkLst>
        </pc:spChg>
        <pc:spChg chg="mod">
          <ac:chgData name="Fredrik Nestvold Larsen" userId="18e22277df7262d2" providerId="LiveId" clId="{14D253FC-E1DF-724F-A6DE-40733D2E590F}" dt="2021-05-24T14:37:42.080" v="3599" actId="20577"/>
          <ac:spMkLst>
            <pc:docMk/>
            <pc:sldMk cId="1392130684" sldId="263"/>
            <ac:spMk id="58" creationId="{7C960FD8-32A6-7444-84AE-11D7CFD2F51C}"/>
          </ac:spMkLst>
        </pc:spChg>
      </pc:sldChg>
      <pc:sldChg chg="modSp mod">
        <pc:chgData name="Fredrik Nestvold Larsen" userId="18e22277df7262d2" providerId="LiveId" clId="{14D253FC-E1DF-724F-A6DE-40733D2E590F}" dt="2021-05-23T17:16:31.073" v="2597" actId="20577"/>
        <pc:sldMkLst>
          <pc:docMk/>
          <pc:sldMk cId="3584416609" sldId="264"/>
        </pc:sldMkLst>
        <pc:spChg chg="mod">
          <ac:chgData name="Fredrik Nestvold Larsen" userId="18e22277df7262d2" providerId="LiveId" clId="{14D253FC-E1DF-724F-A6DE-40733D2E590F}" dt="2021-05-23T17:16:31.073" v="2597" actId="20577"/>
          <ac:spMkLst>
            <pc:docMk/>
            <pc:sldMk cId="3584416609" sldId="264"/>
            <ac:spMk id="2" creationId="{9FAF83AA-4E7A-3445-B45A-B27623ADBD50}"/>
          </ac:spMkLst>
        </pc:spChg>
      </pc:sldChg>
      <pc:sldChg chg="addSp modSp mod modAnim">
        <pc:chgData name="Fredrik Nestvold Larsen" userId="18e22277df7262d2" providerId="LiveId" clId="{14D253FC-E1DF-724F-A6DE-40733D2E590F}" dt="2021-05-25T13:43:10" v="4666"/>
        <pc:sldMkLst>
          <pc:docMk/>
          <pc:sldMk cId="1389360601" sldId="266"/>
        </pc:sldMkLst>
        <pc:spChg chg="mod">
          <ac:chgData name="Fredrik Nestvold Larsen" userId="18e22277df7262d2" providerId="LiveId" clId="{14D253FC-E1DF-724F-A6DE-40733D2E590F}" dt="2021-05-23T14:54:21.612" v="2209" actId="5793"/>
          <ac:spMkLst>
            <pc:docMk/>
            <pc:sldMk cId="1389360601" sldId="266"/>
            <ac:spMk id="3" creationId="{868AD7CA-E580-6D44-A59A-1B5AF1BD0503}"/>
          </ac:spMkLst>
        </pc:spChg>
        <pc:spChg chg="add mod">
          <ac:chgData name="Fredrik Nestvold Larsen" userId="18e22277df7262d2" providerId="LiveId" clId="{14D253FC-E1DF-724F-A6DE-40733D2E590F}" dt="2021-05-25T13:42:50.476" v="4663" actId="1037"/>
          <ac:spMkLst>
            <pc:docMk/>
            <pc:sldMk cId="1389360601" sldId="266"/>
            <ac:spMk id="4" creationId="{63DD76C5-0209-FB41-B0F6-1A58C127EA1D}"/>
          </ac:spMkLst>
        </pc:spChg>
        <pc:spChg chg="add mod">
          <ac:chgData name="Fredrik Nestvold Larsen" userId="18e22277df7262d2" providerId="LiveId" clId="{14D253FC-E1DF-724F-A6DE-40733D2E590F}" dt="2021-05-25T13:41:48.393" v="4625" actId="20577"/>
          <ac:spMkLst>
            <pc:docMk/>
            <pc:sldMk cId="1389360601" sldId="266"/>
            <ac:spMk id="52" creationId="{B2D82D2E-38E3-DC45-B616-310A5423A2DC}"/>
          </ac:spMkLst>
        </pc:spChg>
        <pc:spChg chg="add mod">
          <ac:chgData name="Fredrik Nestvold Larsen" userId="18e22277df7262d2" providerId="LiveId" clId="{14D253FC-E1DF-724F-A6DE-40733D2E590F}" dt="2021-05-25T13:40:58.988" v="4615" actId="2710"/>
          <ac:spMkLst>
            <pc:docMk/>
            <pc:sldMk cId="1389360601" sldId="266"/>
            <ac:spMk id="53" creationId="{47FD7714-A734-8645-BD99-A7BE394C5596}"/>
          </ac:spMkLst>
        </pc:spChg>
      </pc:sldChg>
      <pc:sldChg chg="addSp delSp modSp mod delAnim modAnim">
        <pc:chgData name="Fredrik Nestvold Larsen" userId="18e22277df7262d2" providerId="LiveId" clId="{14D253FC-E1DF-724F-A6DE-40733D2E590F}" dt="2021-05-25T13:26:24.526" v="4465" actId="170"/>
        <pc:sldMkLst>
          <pc:docMk/>
          <pc:sldMk cId="1992088947" sldId="267"/>
        </pc:sldMkLst>
        <pc:spChg chg="del">
          <ac:chgData name="Fredrik Nestvold Larsen" userId="18e22277df7262d2" providerId="LiveId" clId="{14D253FC-E1DF-724F-A6DE-40733D2E590F}" dt="2021-05-23T12:36:48.805" v="163" actId="478"/>
          <ac:spMkLst>
            <pc:docMk/>
            <pc:sldMk cId="1992088947" sldId="267"/>
            <ac:spMk id="2" creationId="{9FAF83AA-4E7A-3445-B45A-B27623ADBD50}"/>
          </ac:spMkLst>
        </pc:spChg>
        <pc:spChg chg="add del mod">
          <ac:chgData name="Fredrik Nestvold Larsen" userId="18e22277df7262d2" providerId="LiveId" clId="{14D253FC-E1DF-724F-A6DE-40733D2E590F}" dt="2021-05-23T12:56:09.305" v="285" actId="21"/>
          <ac:spMkLst>
            <pc:docMk/>
            <pc:sldMk cId="1992088947" sldId="267"/>
            <ac:spMk id="3" creationId="{868AD7CA-E580-6D44-A59A-1B5AF1BD0503}"/>
          </ac:spMkLst>
        </pc:spChg>
        <pc:spChg chg="add mod">
          <ac:chgData name="Fredrik Nestvold Larsen" userId="18e22277df7262d2" providerId="LiveId" clId="{14D253FC-E1DF-724F-A6DE-40733D2E590F}" dt="2021-05-23T13:14:28.495" v="479" actId="1038"/>
          <ac:spMkLst>
            <pc:docMk/>
            <pc:sldMk cId="1992088947" sldId="267"/>
            <ac:spMk id="4" creationId="{221D75D4-01B4-6D4A-A5AC-D54BE0AE6E44}"/>
          </ac:spMkLst>
        </pc:spChg>
        <pc:spChg chg="add mod">
          <ac:chgData name="Fredrik Nestvold Larsen" userId="18e22277df7262d2" providerId="LiveId" clId="{14D253FC-E1DF-724F-A6DE-40733D2E590F}" dt="2021-05-23T13:14:28.495" v="479" actId="1038"/>
          <ac:spMkLst>
            <pc:docMk/>
            <pc:sldMk cId="1992088947" sldId="267"/>
            <ac:spMk id="52" creationId="{0B5875F8-B0B3-704A-BF58-F08702E2B314}"/>
          </ac:spMkLst>
        </pc:spChg>
        <pc:spChg chg="add mod">
          <ac:chgData name="Fredrik Nestvold Larsen" userId="18e22277df7262d2" providerId="LiveId" clId="{14D253FC-E1DF-724F-A6DE-40733D2E590F}" dt="2021-05-23T13:14:28.495" v="479" actId="1038"/>
          <ac:spMkLst>
            <pc:docMk/>
            <pc:sldMk cId="1992088947" sldId="267"/>
            <ac:spMk id="53" creationId="{ED5283BA-1E4C-FD45-8FDE-163FF59907D9}"/>
          </ac:spMkLst>
        </pc:spChg>
        <pc:spChg chg="add del mod">
          <ac:chgData name="Fredrik Nestvold Larsen" userId="18e22277df7262d2" providerId="LiveId" clId="{14D253FC-E1DF-724F-A6DE-40733D2E590F}" dt="2021-05-23T12:40:02.138" v="208" actId="478"/>
          <ac:spMkLst>
            <pc:docMk/>
            <pc:sldMk cId="1992088947" sldId="267"/>
            <ac:spMk id="54" creationId="{1BB5ED1D-4599-EC48-BB31-E469EDC70AF0}"/>
          </ac:spMkLst>
        </pc:spChg>
        <pc:spChg chg="add mod">
          <ac:chgData name="Fredrik Nestvold Larsen" userId="18e22277df7262d2" providerId="LiveId" clId="{14D253FC-E1DF-724F-A6DE-40733D2E590F}" dt="2021-05-23T13:20:00.847" v="522" actId="1076"/>
          <ac:spMkLst>
            <pc:docMk/>
            <pc:sldMk cId="1992088947" sldId="267"/>
            <ac:spMk id="55" creationId="{D149122C-4E2B-C74D-B72C-0934269DE693}"/>
          </ac:spMkLst>
        </pc:spChg>
        <pc:spChg chg="add mod">
          <ac:chgData name="Fredrik Nestvold Larsen" userId="18e22277df7262d2" providerId="LiveId" clId="{14D253FC-E1DF-724F-A6DE-40733D2E590F}" dt="2021-05-23T13:20:00.847" v="522" actId="1076"/>
          <ac:spMkLst>
            <pc:docMk/>
            <pc:sldMk cId="1992088947" sldId="267"/>
            <ac:spMk id="56" creationId="{4E1EDBAC-0FD9-EA45-BC91-A825E9452483}"/>
          </ac:spMkLst>
        </pc:spChg>
        <pc:spChg chg="add mod">
          <ac:chgData name="Fredrik Nestvold Larsen" userId="18e22277df7262d2" providerId="LiveId" clId="{14D253FC-E1DF-724F-A6DE-40733D2E590F}" dt="2021-05-23T13:14:28.495" v="479" actId="1038"/>
          <ac:spMkLst>
            <pc:docMk/>
            <pc:sldMk cId="1992088947" sldId="267"/>
            <ac:spMk id="64" creationId="{42136C64-A971-F046-BAC3-B32C8B372E12}"/>
          </ac:spMkLst>
        </pc:spChg>
        <pc:spChg chg="add mod">
          <ac:chgData name="Fredrik Nestvold Larsen" userId="18e22277df7262d2" providerId="LiveId" clId="{14D253FC-E1DF-724F-A6DE-40733D2E590F}" dt="2021-05-23T13:14:28.495" v="479" actId="1038"/>
          <ac:spMkLst>
            <pc:docMk/>
            <pc:sldMk cId="1992088947" sldId="267"/>
            <ac:spMk id="65" creationId="{137305A7-9FD3-3D42-AB8F-1FA3610215F8}"/>
          </ac:spMkLst>
        </pc:spChg>
        <pc:spChg chg="add mod">
          <ac:chgData name="Fredrik Nestvold Larsen" userId="18e22277df7262d2" providerId="LiveId" clId="{14D253FC-E1DF-724F-A6DE-40733D2E590F}" dt="2021-05-23T13:20:00.847" v="522" actId="1076"/>
          <ac:spMkLst>
            <pc:docMk/>
            <pc:sldMk cId="1992088947" sldId="267"/>
            <ac:spMk id="66" creationId="{78B86B68-5F91-E54C-9B64-491DE7806539}"/>
          </ac:spMkLst>
        </pc:spChg>
        <pc:spChg chg="add mod">
          <ac:chgData name="Fredrik Nestvold Larsen" userId="18e22277df7262d2" providerId="LiveId" clId="{14D253FC-E1DF-724F-A6DE-40733D2E590F}" dt="2021-05-23T13:14:51.165" v="480" actId="1582"/>
          <ac:spMkLst>
            <pc:docMk/>
            <pc:sldMk cId="1992088947" sldId="267"/>
            <ac:spMk id="67" creationId="{B4221E36-03CF-ED46-AE38-F27B7EE79605}"/>
          </ac:spMkLst>
        </pc:spChg>
        <pc:spChg chg="add mod">
          <ac:chgData name="Fredrik Nestvold Larsen" userId="18e22277df7262d2" providerId="LiveId" clId="{14D253FC-E1DF-724F-A6DE-40733D2E590F}" dt="2021-05-23T13:14:58.218" v="481" actId="1582"/>
          <ac:spMkLst>
            <pc:docMk/>
            <pc:sldMk cId="1992088947" sldId="267"/>
            <ac:spMk id="68" creationId="{1F5FF332-A84F-574B-B1A9-94ECCE274702}"/>
          </ac:spMkLst>
        </pc:spChg>
        <pc:spChg chg="add mod">
          <ac:chgData name="Fredrik Nestvold Larsen" userId="18e22277df7262d2" providerId="LiveId" clId="{14D253FC-E1DF-724F-A6DE-40733D2E590F}" dt="2021-05-23T13:20:00.847" v="522" actId="1076"/>
          <ac:spMkLst>
            <pc:docMk/>
            <pc:sldMk cId="1992088947" sldId="267"/>
            <ac:spMk id="69" creationId="{6EB34A0F-9EAF-134E-9010-7676E7A5981C}"/>
          </ac:spMkLst>
        </pc:spChg>
        <pc:spChg chg="add del mod">
          <ac:chgData name="Fredrik Nestvold Larsen" userId="18e22277df7262d2" providerId="LiveId" clId="{14D253FC-E1DF-724F-A6DE-40733D2E590F}" dt="2021-05-23T12:56:13.071" v="286" actId="478"/>
          <ac:spMkLst>
            <pc:docMk/>
            <pc:sldMk cId="1992088947" sldId="267"/>
            <ac:spMk id="71" creationId="{3F6A7E83-AB7A-A749-BCE1-9090D38A1E53}"/>
          </ac:spMkLst>
        </pc:spChg>
        <pc:spChg chg="add del mod">
          <ac:chgData name="Fredrik Nestvold Larsen" userId="18e22277df7262d2" providerId="LiveId" clId="{14D253FC-E1DF-724F-A6DE-40733D2E590F}" dt="2021-05-23T12:56:54.479" v="295"/>
          <ac:spMkLst>
            <pc:docMk/>
            <pc:sldMk cId="1992088947" sldId="267"/>
            <ac:spMk id="72" creationId="{570F3166-E9D8-7F4D-9FB5-EC444AD6DA9F}"/>
          </ac:spMkLst>
        </pc:spChg>
        <pc:spChg chg="add mod">
          <ac:chgData name="Fredrik Nestvold Larsen" userId="18e22277df7262d2" providerId="LiveId" clId="{14D253FC-E1DF-724F-A6DE-40733D2E590F}" dt="2021-05-25T13:26:24.526" v="4465" actId="170"/>
          <ac:spMkLst>
            <pc:docMk/>
            <pc:sldMk cId="1992088947" sldId="267"/>
            <ac:spMk id="73" creationId="{FE23A66B-6F2F-2E4A-9A19-1DC095888302}"/>
          </ac:spMkLst>
        </pc:spChg>
        <pc:spChg chg="add mod">
          <ac:chgData name="Fredrik Nestvold Larsen" userId="18e22277df7262d2" providerId="LiveId" clId="{14D253FC-E1DF-724F-A6DE-40733D2E590F}" dt="2021-05-23T13:20:00.847" v="522" actId="1076"/>
          <ac:spMkLst>
            <pc:docMk/>
            <pc:sldMk cId="1992088947" sldId="267"/>
            <ac:spMk id="74" creationId="{729B6744-BCF4-1341-9F17-4763CCF9BE2A}"/>
          </ac:spMkLst>
        </pc:spChg>
        <pc:spChg chg="add del mod">
          <ac:chgData name="Fredrik Nestvold Larsen" userId="18e22277df7262d2" providerId="LiveId" clId="{14D253FC-E1DF-724F-A6DE-40733D2E590F}" dt="2021-05-23T13:00:44.804" v="346" actId="478"/>
          <ac:spMkLst>
            <pc:docMk/>
            <pc:sldMk cId="1992088947" sldId="267"/>
            <ac:spMk id="75" creationId="{2E10D9FD-78B6-214B-8F62-7498DB5CC799}"/>
          </ac:spMkLst>
        </pc:spChg>
        <pc:spChg chg="add mod">
          <ac:chgData name="Fredrik Nestvold Larsen" userId="18e22277df7262d2" providerId="LiveId" clId="{14D253FC-E1DF-724F-A6DE-40733D2E590F}" dt="2021-05-23T13:14:28.495" v="479" actId="1038"/>
          <ac:spMkLst>
            <pc:docMk/>
            <pc:sldMk cId="1992088947" sldId="267"/>
            <ac:spMk id="76" creationId="{6978F4DD-FFC0-B146-A5D0-6E06920DD0D0}"/>
          </ac:spMkLst>
        </pc:spChg>
        <pc:spChg chg="add mod">
          <ac:chgData name="Fredrik Nestvold Larsen" userId="18e22277df7262d2" providerId="LiveId" clId="{14D253FC-E1DF-724F-A6DE-40733D2E590F}" dt="2021-05-23T13:14:28.495" v="479" actId="1038"/>
          <ac:spMkLst>
            <pc:docMk/>
            <pc:sldMk cId="1992088947" sldId="267"/>
            <ac:spMk id="77" creationId="{DEBD1F03-70B0-1442-97F1-FF911628E0EE}"/>
          </ac:spMkLst>
        </pc:spChg>
        <pc:spChg chg="add del mod">
          <ac:chgData name="Fredrik Nestvold Larsen" userId="18e22277df7262d2" providerId="LiveId" clId="{14D253FC-E1DF-724F-A6DE-40733D2E590F}" dt="2021-05-23T13:03:33.414" v="372" actId="478"/>
          <ac:spMkLst>
            <pc:docMk/>
            <pc:sldMk cId="1992088947" sldId="267"/>
            <ac:spMk id="78" creationId="{490C7BFD-AB40-4C48-9212-B8E34BDB5E1C}"/>
          </ac:spMkLst>
        </pc:spChg>
        <pc:spChg chg="add del mod">
          <ac:chgData name="Fredrik Nestvold Larsen" userId="18e22277df7262d2" providerId="LiveId" clId="{14D253FC-E1DF-724F-A6DE-40733D2E590F}" dt="2021-05-25T13:11:14.231" v="4301" actId="478"/>
          <ac:spMkLst>
            <pc:docMk/>
            <pc:sldMk cId="1992088947" sldId="267"/>
            <ac:spMk id="79" creationId="{259D275A-15E5-694B-8253-0D62C6547C47}"/>
          </ac:spMkLst>
        </pc:spChg>
        <pc:spChg chg="add mod">
          <ac:chgData name="Fredrik Nestvold Larsen" userId="18e22277df7262d2" providerId="LiveId" clId="{14D253FC-E1DF-724F-A6DE-40733D2E590F}" dt="2021-05-24T16:48:36.116" v="3645" actId="14100"/>
          <ac:spMkLst>
            <pc:docMk/>
            <pc:sldMk cId="1992088947" sldId="267"/>
            <ac:spMk id="82" creationId="{2F6676F7-43C5-8F45-B48D-79F615D806E6}"/>
          </ac:spMkLst>
        </pc:spChg>
        <pc:spChg chg="add mod">
          <ac:chgData name="Fredrik Nestvold Larsen" userId="18e22277df7262d2" providerId="LiveId" clId="{14D253FC-E1DF-724F-A6DE-40733D2E590F}" dt="2021-05-23T13:18:36.801" v="517" actId="1076"/>
          <ac:spMkLst>
            <pc:docMk/>
            <pc:sldMk cId="1992088947" sldId="267"/>
            <ac:spMk id="83" creationId="{5BB1C22B-A3E4-054D-9A06-F4A9A7827666}"/>
          </ac:spMkLst>
        </pc:spChg>
        <pc:spChg chg="add del mod">
          <ac:chgData name="Fredrik Nestvold Larsen" userId="18e22277df7262d2" providerId="LiveId" clId="{14D253FC-E1DF-724F-A6DE-40733D2E590F}" dt="2021-05-24T14:49:03.659" v="3611" actId="478"/>
          <ac:spMkLst>
            <pc:docMk/>
            <pc:sldMk cId="1992088947" sldId="267"/>
            <ac:spMk id="84" creationId="{3DD9386E-108B-084D-A63F-1EA0A49A939B}"/>
          </ac:spMkLst>
        </pc:spChg>
        <pc:spChg chg="add mod">
          <ac:chgData name="Fredrik Nestvold Larsen" userId="18e22277df7262d2" providerId="LiveId" clId="{14D253FC-E1DF-724F-A6DE-40733D2E590F}" dt="2021-05-24T16:50:38.026" v="3669" actId="14100"/>
          <ac:spMkLst>
            <pc:docMk/>
            <pc:sldMk cId="1992088947" sldId="267"/>
            <ac:spMk id="92" creationId="{F2C68F12-EDD1-354F-B2EB-780180DFBEBC}"/>
          </ac:spMkLst>
        </pc:spChg>
        <pc:spChg chg="add mod">
          <ac:chgData name="Fredrik Nestvold Larsen" userId="18e22277df7262d2" providerId="LiveId" clId="{14D253FC-E1DF-724F-A6DE-40733D2E590F}" dt="2021-05-24T16:51:22.608" v="3686" actId="1076"/>
          <ac:spMkLst>
            <pc:docMk/>
            <pc:sldMk cId="1992088947" sldId="267"/>
            <ac:spMk id="93" creationId="{B8A978E8-4F06-FA41-8980-AB267878C0AF}"/>
          </ac:spMkLst>
        </pc:spChg>
        <pc:spChg chg="add mod">
          <ac:chgData name="Fredrik Nestvold Larsen" userId="18e22277df7262d2" providerId="LiveId" clId="{14D253FC-E1DF-724F-A6DE-40733D2E590F}" dt="2021-05-25T13:21:54.622" v="4446"/>
          <ac:spMkLst>
            <pc:docMk/>
            <pc:sldMk cId="1992088947" sldId="267"/>
            <ac:spMk id="94" creationId="{59F39489-D55C-CD4F-BA99-571AE69CFAF3}"/>
          </ac:spMkLst>
        </pc:spChg>
        <pc:spChg chg="add mod">
          <ac:chgData name="Fredrik Nestvold Larsen" userId="18e22277df7262d2" providerId="LiveId" clId="{14D253FC-E1DF-724F-A6DE-40733D2E590F}" dt="2021-05-25T13:20:51.297" v="4429" actId="167"/>
          <ac:spMkLst>
            <pc:docMk/>
            <pc:sldMk cId="1992088947" sldId="267"/>
            <ac:spMk id="95" creationId="{00CFF4B9-FC66-8548-A209-3C820FA8A60F}"/>
          </ac:spMkLst>
        </pc:spChg>
        <pc:spChg chg="add mod">
          <ac:chgData name="Fredrik Nestvold Larsen" userId="18e22277df7262d2" providerId="LiveId" clId="{14D253FC-E1DF-724F-A6DE-40733D2E590F}" dt="2021-05-25T13:20:43.225" v="4428" actId="167"/>
          <ac:spMkLst>
            <pc:docMk/>
            <pc:sldMk cId="1992088947" sldId="267"/>
            <ac:spMk id="96" creationId="{0CFF2519-004D-8E4C-818B-B559D41404A6}"/>
          </ac:spMkLst>
        </pc:spChg>
        <pc:spChg chg="add mod">
          <ac:chgData name="Fredrik Nestvold Larsen" userId="18e22277df7262d2" providerId="LiveId" clId="{14D253FC-E1DF-724F-A6DE-40733D2E590F}" dt="2021-05-25T13:25:28.450" v="4457" actId="166"/>
          <ac:spMkLst>
            <pc:docMk/>
            <pc:sldMk cId="1992088947" sldId="267"/>
            <ac:spMk id="97" creationId="{CA2471EE-266B-B143-BCCE-E88790520EE2}"/>
          </ac:spMkLst>
        </pc:spChg>
        <pc:spChg chg="add mod">
          <ac:chgData name="Fredrik Nestvold Larsen" userId="18e22277df7262d2" providerId="LiveId" clId="{14D253FC-E1DF-724F-A6DE-40733D2E590F}" dt="2021-05-25T13:25:46.536" v="4460" actId="13926"/>
          <ac:spMkLst>
            <pc:docMk/>
            <pc:sldMk cId="1992088947" sldId="267"/>
            <ac:spMk id="98" creationId="{45ACED07-D047-BE41-9916-A248328364BB}"/>
          </ac:spMkLst>
        </pc:spChg>
        <pc:cxnChg chg="add mod">
          <ac:chgData name="Fredrik Nestvold Larsen" userId="18e22277df7262d2" providerId="LiveId" clId="{14D253FC-E1DF-724F-A6DE-40733D2E590F}" dt="2021-05-23T13:14:28.495" v="479" actId="1038"/>
          <ac:cxnSpMkLst>
            <pc:docMk/>
            <pc:sldMk cId="1992088947" sldId="267"/>
            <ac:cxnSpMk id="6" creationId="{4F72A9DE-9BC1-244E-B41D-4F9D59AC3A88}"/>
          </ac:cxnSpMkLst>
        </pc:cxnChg>
        <pc:cxnChg chg="add mod">
          <ac:chgData name="Fredrik Nestvold Larsen" userId="18e22277df7262d2" providerId="LiveId" clId="{14D253FC-E1DF-724F-A6DE-40733D2E590F}" dt="2021-05-23T13:14:28.495" v="479" actId="1038"/>
          <ac:cxnSpMkLst>
            <pc:docMk/>
            <pc:sldMk cId="1992088947" sldId="267"/>
            <ac:cxnSpMk id="57" creationId="{BE701E1B-ADD5-4A41-8987-C09671AD4C4C}"/>
          </ac:cxnSpMkLst>
        </pc:cxnChg>
        <pc:cxnChg chg="add mod">
          <ac:chgData name="Fredrik Nestvold Larsen" userId="18e22277df7262d2" providerId="LiveId" clId="{14D253FC-E1DF-724F-A6DE-40733D2E590F}" dt="2021-05-23T13:20:00.847" v="522" actId="1076"/>
          <ac:cxnSpMkLst>
            <pc:docMk/>
            <pc:sldMk cId="1992088947" sldId="267"/>
            <ac:cxnSpMk id="58" creationId="{5530CBA1-AE61-204B-8DE7-2D4C5D964CE1}"/>
          </ac:cxnSpMkLst>
        </pc:cxnChg>
        <pc:cxnChg chg="add mod">
          <ac:chgData name="Fredrik Nestvold Larsen" userId="18e22277df7262d2" providerId="LiveId" clId="{14D253FC-E1DF-724F-A6DE-40733D2E590F}" dt="2021-05-23T13:20:00.847" v="522" actId="1076"/>
          <ac:cxnSpMkLst>
            <pc:docMk/>
            <pc:sldMk cId="1992088947" sldId="267"/>
            <ac:cxnSpMk id="61" creationId="{8C5E120D-B01C-2D49-81FE-BD238EC3210F}"/>
          </ac:cxnSpMkLst>
        </pc:cxnChg>
        <pc:cxnChg chg="add del mod">
          <ac:chgData name="Fredrik Nestvold Larsen" userId="18e22277df7262d2" providerId="LiveId" clId="{14D253FC-E1DF-724F-A6DE-40733D2E590F}" dt="2021-05-23T13:17:19.050" v="489" actId="478"/>
          <ac:cxnSpMkLst>
            <pc:docMk/>
            <pc:sldMk cId="1992088947" sldId="267"/>
            <ac:cxnSpMk id="81" creationId="{6DC8A53B-8D82-DF48-BDC9-C7581AA27B61}"/>
          </ac:cxnSpMkLst>
        </pc:cxnChg>
        <pc:cxnChg chg="add del mod">
          <ac:chgData name="Fredrik Nestvold Larsen" userId="18e22277df7262d2" providerId="LiveId" clId="{14D253FC-E1DF-724F-A6DE-40733D2E590F}" dt="2021-05-24T14:53:25.109" v="3619" actId="478"/>
          <ac:cxnSpMkLst>
            <pc:docMk/>
            <pc:sldMk cId="1992088947" sldId="267"/>
            <ac:cxnSpMk id="86" creationId="{621044A2-1DDE-B44C-AAD6-10B81AA13B2F}"/>
          </ac:cxnSpMkLst>
        </pc:cxnChg>
      </pc:sldChg>
      <pc:sldChg chg="addSp delSp modSp mod ord modAnim">
        <pc:chgData name="Fredrik Nestvold Larsen" userId="18e22277df7262d2" providerId="LiveId" clId="{14D253FC-E1DF-724F-A6DE-40733D2E590F}" dt="2021-05-23T18:10:50.696" v="3596"/>
        <pc:sldMkLst>
          <pc:docMk/>
          <pc:sldMk cId="3334988811" sldId="268"/>
        </pc:sldMkLst>
        <pc:spChg chg="mod">
          <ac:chgData name="Fredrik Nestvold Larsen" userId="18e22277df7262d2" providerId="LiveId" clId="{14D253FC-E1DF-724F-A6DE-40733D2E590F}" dt="2021-05-23T13:27:57.373" v="567" actId="20577"/>
          <ac:spMkLst>
            <pc:docMk/>
            <pc:sldMk cId="3334988811" sldId="268"/>
            <ac:spMk id="2" creationId="{9FAF83AA-4E7A-3445-B45A-B27623ADBD50}"/>
          </ac:spMkLst>
        </pc:spChg>
        <pc:spChg chg="del">
          <ac:chgData name="Fredrik Nestvold Larsen" userId="18e22277df7262d2" providerId="LiveId" clId="{14D253FC-E1DF-724F-A6DE-40733D2E590F}" dt="2021-05-23T13:28:30.379" v="568" actId="478"/>
          <ac:spMkLst>
            <pc:docMk/>
            <pc:sldMk cId="3334988811" sldId="268"/>
            <ac:spMk id="3" creationId="{868AD7CA-E580-6D44-A59A-1B5AF1BD0503}"/>
          </ac:spMkLst>
        </pc:spChg>
        <pc:spChg chg="add mod">
          <ac:chgData name="Fredrik Nestvold Larsen" userId="18e22277df7262d2" providerId="LiveId" clId="{14D253FC-E1DF-724F-A6DE-40733D2E590F}" dt="2021-05-23T13:38:14.038" v="654" actId="20577"/>
          <ac:spMkLst>
            <pc:docMk/>
            <pc:sldMk cId="3334988811" sldId="268"/>
            <ac:spMk id="52" creationId="{C9D275E9-182C-CC49-B7B2-B49C9A4454DA}"/>
          </ac:spMkLst>
        </pc:spChg>
        <pc:spChg chg="add mod">
          <ac:chgData name="Fredrik Nestvold Larsen" userId="18e22277df7262d2" providerId="LiveId" clId="{14D253FC-E1DF-724F-A6DE-40733D2E590F}" dt="2021-05-23T13:38:28.665" v="664" actId="1076"/>
          <ac:spMkLst>
            <pc:docMk/>
            <pc:sldMk cId="3334988811" sldId="268"/>
            <ac:spMk id="53" creationId="{1B5B7D60-B3DD-054C-8FA0-6B4D5324E0CF}"/>
          </ac:spMkLst>
        </pc:spChg>
        <pc:picChg chg="add del mod">
          <ac:chgData name="Fredrik Nestvold Larsen" userId="18e22277df7262d2" providerId="LiveId" clId="{14D253FC-E1DF-724F-A6DE-40733D2E590F}" dt="2021-05-23T13:33:09.132" v="581" actId="478"/>
          <ac:picMkLst>
            <pc:docMk/>
            <pc:sldMk cId="3334988811" sldId="268"/>
            <ac:picMk id="4" creationId="{DF2E3946-2B25-DD4E-9A43-27D40D1B6803}"/>
          </ac:picMkLst>
        </pc:picChg>
        <pc:picChg chg="add del mod">
          <ac:chgData name="Fredrik Nestvold Larsen" userId="18e22277df7262d2" providerId="LiveId" clId="{14D253FC-E1DF-724F-A6DE-40733D2E590F}" dt="2021-05-23T13:33:07.727" v="580" actId="478"/>
          <ac:picMkLst>
            <pc:docMk/>
            <pc:sldMk cId="3334988811" sldId="268"/>
            <ac:picMk id="5" creationId="{118EB5C8-A534-A346-A87E-0DF0C6A60161}"/>
          </ac:picMkLst>
        </pc:picChg>
        <pc:picChg chg="add del mod">
          <ac:chgData name="Fredrik Nestvold Larsen" userId="18e22277df7262d2" providerId="LiveId" clId="{14D253FC-E1DF-724F-A6DE-40733D2E590F}" dt="2021-05-23T13:34:01.805" v="583" actId="478"/>
          <ac:picMkLst>
            <pc:docMk/>
            <pc:sldMk cId="3334988811" sldId="268"/>
            <ac:picMk id="6" creationId="{40CED1CB-BE6E-B742-A006-68CB76C4947F}"/>
          </ac:picMkLst>
        </pc:picChg>
        <pc:picChg chg="add mod">
          <ac:chgData name="Fredrik Nestvold Larsen" userId="18e22277df7262d2" providerId="LiveId" clId="{14D253FC-E1DF-724F-A6DE-40733D2E590F}" dt="2021-05-23T18:10:05.542" v="3592" actId="1076"/>
          <ac:picMkLst>
            <pc:docMk/>
            <pc:sldMk cId="3334988811" sldId="268"/>
            <ac:picMk id="7" creationId="{37A24EFB-06F2-0145-ACA2-98A59DD85AF2}"/>
          </ac:picMkLst>
        </pc:picChg>
        <pc:picChg chg="add mod">
          <ac:chgData name="Fredrik Nestvold Larsen" userId="18e22277df7262d2" providerId="LiveId" clId="{14D253FC-E1DF-724F-A6DE-40733D2E590F}" dt="2021-05-23T13:38:09.049" v="647" actId="1036"/>
          <ac:picMkLst>
            <pc:docMk/>
            <pc:sldMk cId="3334988811" sldId="268"/>
            <ac:picMk id="9" creationId="{82F4457F-C12C-BA49-8A80-BA56718B8484}"/>
          </ac:picMkLst>
        </pc:picChg>
        <pc:picChg chg="add mod">
          <ac:chgData name="Fredrik Nestvold Larsen" userId="18e22277df7262d2" providerId="LiveId" clId="{14D253FC-E1DF-724F-A6DE-40733D2E590F}" dt="2021-05-23T18:10:12.562" v="3593" actId="1076"/>
          <ac:picMkLst>
            <pc:docMk/>
            <pc:sldMk cId="3334988811" sldId="268"/>
            <ac:picMk id="11" creationId="{03354BF5-4A4F-2145-B8CA-CE89EE794813}"/>
          </ac:picMkLst>
        </pc:picChg>
        <pc:picChg chg="add mod">
          <ac:chgData name="Fredrik Nestvold Larsen" userId="18e22277df7262d2" providerId="LiveId" clId="{14D253FC-E1DF-724F-A6DE-40733D2E590F}" dt="2021-05-23T13:38:09.049" v="647" actId="1036"/>
          <ac:picMkLst>
            <pc:docMk/>
            <pc:sldMk cId="3334988811" sldId="268"/>
            <ac:picMk id="40" creationId="{50BEDD09-6812-2C4D-851B-721028A2E7E8}"/>
          </ac:picMkLst>
        </pc:picChg>
        <pc:cxnChg chg="add mod">
          <ac:chgData name="Fredrik Nestvold Larsen" userId="18e22277df7262d2" providerId="LiveId" clId="{14D253FC-E1DF-724F-A6DE-40733D2E590F}" dt="2021-05-23T13:39:00.716" v="666" actId="13822"/>
          <ac:cxnSpMkLst>
            <pc:docMk/>
            <pc:sldMk cId="3334988811" sldId="268"/>
            <ac:cxnSpMk id="55" creationId="{589A3C28-702D-3644-AFA4-1E1ED9D22291}"/>
          </ac:cxnSpMkLst>
        </pc:cxnChg>
        <pc:cxnChg chg="add mod">
          <ac:chgData name="Fredrik Nestvold Larsen" userId="18e22277df7262d2" providerId="LiveId" clId="{14D253FC-E1DF-724F-A6DE-40733D2E590F}" dt="2021-05-23T13:39:09.256" v="668" actId="1076"/>
          <ac:cxnSpMkLst>
            <pc:docMk/>
            <pc:sldMk cId="3334988811" sldId="268"/>
            <ac:cxnSpMk id="56" creationId="{A9D0C6E4-FA0A-264F-8E1C-F1D04A589F6D}"/>
          </ac:cxnSpMkLst>
        </pc:cxnChg>
      </pc:sldChg>
      <pc:sldChg chg="new del">
        <pc:chgData name="Fredrik Nestvold Larsen" userId="18e22277df7262d2" providerId="LiveId" clId="{14D253FC-E1DF-724F-A6DE-40733D2E590F}" dt="2021-05-23T12:56:04.158" v="284" actId="2696"/>
        <pc:sldMkLst>
          <pc:docMk/>
          <pc:sldMk cId="1936773675" sldId="269"/>
        </pc:sldMkLst>
      </pc:sldChg>
      <pc:sldChg chg="addSp modSp add mod">
        <pc:chgData name="Fredrik Nestvold Larsen" userId="18e22277df7262d2" providerId="LiveId" clId="{14D253FC-E1DF-724F-A6DE-40733D2E590F}" dt="2021-05-23T13:54:59.488" v="911" actId="1036"/>
        <pc:sldMkLst>
          <pc:docMk/>
          <pc:sldMk cId="2355197912" sldId="269"/>
        </pc:sldMkLst>
        <pc:spChg chg="mod">
          <ac:chgData name="Fredrik Nestvold Larsen" userId="18e22277df7262d2" providerId="LiveId" clId="{14D253FC-E1DF-724F-A6DE-40733D2E590F}" dt="2021-05-23T13:54:25.029" v="893"/>
          <ac:spMkLst>
            <pc:docMk/>
            <pc:sldMk cId="2355197912" sldId="269"/>
            <ac:spMk id="2" creationId="{9FAF83AA-4E7A-3445-B45A-B27623ADBD50}"/>
          </ac:spMkLst>
        </pc:spChg>
        <pc:spChg chg="mod">
          <ac:chgData name="Fredrik Nestvold Larsen" userId="18e22277df7262d2" providerId="LiveId" clId="{14D253FC-E1DF-724F-A6DE-40733D2E590F}" dt="2021-05-23T13:54:51.422" v="905" actId="20577"/>
          <ac:spMkLst>
            <pc:docMk/>
            <pc:sldMk cId="2355197912" sldId="269"/>
            <ac:spMk id="3" creationId="{868AD7CA-E580-6D44-A59A-1B5AF1BD0503}"/>
          </ac:spMkLst>
        </pc:spChg>
        <pc:spChg chg="add mod">
          <ac:chgData name="Fredrik Nestvold Larsen" userId="18e22277df7262d2" providerId="LiveId" clId="{14D253FC-E1DF-724F-A6DE-40733D2E590F}" dt="2021-05-23T13:54:59.488" v="911" actId="1036"/>
          <ac:spMkLst>
            <pc:docMk/>
            <pc:sldMk cId="2355197912" sldId="269"/>
            <ac:spMk id="5" creationId="{5293F33A-2AD1-7242-8F60-C4863B334A0B}"/>
          </ac:spMkLst>
        </pc:spChg>
        <pc:picChg chg="add mod">
          <ac:chgData name="Fredrik Nestvold Larsen" userId="18e22277df7262d2" providerId="LiveId" clId="{14D253FC-E1DF-724F-A6DE-40733D2E590F}" dt="2021-05-23T13:54:59.488" v="911" actId="1036"/>
          <ac:picMkLst>
            <pc:docMk/>
            <pc:sldMk cId="2355197912" sldId="269"/>
            <ac:picMk id="4" creationId="{9DEE9392-AFF6-A644-9B21-EE90A7E26920}"/>
          </ac:picMkLst>
        </pc:picChg>
      </pc:sldChg>
      <pc:sldChg chg="new del">
        <pc:chgData name="Fredrik Nestvold Larsen" userId="18e22277df7262d2" providerId="LiveId" clId="{14D253FC-E1DF-724F-A6DE-40733D2E590F}" dt="2021-05-23T12:55:32.449" v="282" actId="2696"/>
        <pc:sldMkLst>
          <pc:docMk/>
          <pc:sldMk cId="3317217953" sldId="269"/>
        </pc:sldMkLst>
      </pc:sldChg>
      <pc:sldChg chg="addSp delSp modSp add mod ord modAnim">
        <pc:chgData name="Fredrik Nestvold Larsen" userId="18e22277df7262d2" providerId="LiveId" clId="{14D253FC-E1DF-724F-A6DE-40733D2E590F}" dt="2021-05-23T18:02:30.846" v="3556" actId="20577"/>
        <pc:sldMkLst>
          <pc:docMk/>
          <pc:sldMk cId="1415964487" sldId="270"/>
        </pc:sldMkLst>
        <pc:spChg chg="mod">
          <ac:chgData name="Fredrik Nestvold Larsen" userId="18e22277df7262d2" providerId="LiveId" clId="{14D253FC-E1DF-724F-A6DE-40733D2E590F}" dt="2021-05-23T13:42:11.302" v="719" actId="20577"/>
          <ac:spMkLst>
            <pc:docMk/>
            <pc:sldMk cId="1415964487" sldId="270"/>
            <ac:spMk id="2" creationId="{9FAF83AA-4E7A-3445-B45A-B27623ADBD50}"/>
          </ac:spMkLst>
        </pc:spChg>
        <pc:spChg chg="del mod">
          <ac:chgData name="Fredrik Nestvold Larsen" userId="18e22277df7262d2" providerId="LiveId" clId="{14D253FC-E1DF-724F-A6DE-40733D2E590F}" dt="2021-05-23T17:44:40.493" v="2924" actId="26606"/>
          <ac:spMkLst>
            <pc:docMk/>
            <pc:sldMk cId="1415964487" sldId="270"/>
            <ac:spMk id="3" creationId="{868AD7CA-E580-6D44-A59A-1B5AF1BD0503}"/>
          </ac:spMkLst>
        </pc:spChg>
        <pc:spChg chg="add mod">
          <ac:chgData name="Fredrik Nestvold Larsen" userId="18e22277df7262d2" providerId="LiveId" clId="{14D253FC-E1DF-724F-A6DE-40733D2E590F}" dt="2021-05-23T13:42:07.669" v="710" actId="20577"/>
          <ac:spMkLst>
            <pc:docMk/>
            <pc:sldMk cId="1415964487" sldId="270"/>
            <ac:spMk id="52" creationId="{CADE7832-054D-6244-AD63-D46DCEC8B5A2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56" creationId="{1EFE245D-BA05-4F4D-A6E8-40739F48E769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57" creationId="{ED67811C-F735-441C-98A6-2517EC099AFD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58" creationId="{3070FC44-32F9-470F-A131-868F3F1DB72F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59" creationId="{95FB52C7-C779-4E3F-978C-4595FEF868F5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60" creationId="{D4EB1759-62AC-4B24-9DC6-E4F8737E8984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61" creationId="{7BF6FB39-864B-4F58-86E8-790E16FB3CD7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62" creationId="{5FE4FA46-B51C-43DA-87FC-2644ED117A01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63" creationId="{25DD1322-2D3A-4E7B-B23B-B4F96E02C29F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64" creationId="{6E4FFBEB-52BB-494D-AD99-A0F072AB6F35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65" creationId="{7DE92406-3F65-4333-BAAA-A9A7B5AEE911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66" creationId="{B8B0FFC4-D1BB-4BB9-A224-BB78BFD33801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68" creationId="{43D63E8F-FD8A-4CE3-B7C9-3E9E2B66B5FD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69" creationId="{D107D890-1831-46D8-90FB-F2FC0B28841D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70" creationId="{02440904-A4EC-4F72-8E22-AAF4D9DB5C1B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71" creationId="{625E9C1F-1569-416B-A85C-FA143487225D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72" creationId="{3A186C77-43BF-4B1B-8170-48944F305750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73" creationId="{FA8D72C1-8526-44B4-9333-5E0057ECCA29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74" creationId="{790E4BA0-9C47-48B6-AA4A-8FC22DA9541E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75" creationId="{FD051475-431F-4B9D-94C6-7B49A69582F2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76" creationId="{82255D2F-85A1-4A19-8BC4-EB2715F36CCE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77" creationId="{EBC3A004-9794-4EFA-83F0-989248797CD9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78" creationId="{6EFD9FC3-E11A-44E3-BCAC-A07F3C601F22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79" creationId="{AB6AB6F7-6592-4028-B349-1C0E53A29CDC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80" creationId="{6C2415E6-F914-4C11-B48B-4910AA6CA6BD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81" creationId="{2412013C-072A-489E-851A-CFEF91A9A6A9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82" creationId="{DE93DF9F-296F-4DE4-8813-D8C04DE4CFC5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83" creationId="{F440D966-5030-460C-9916-BF9B91542185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84" creationId="{5D1CCC4C-284C-4BF6-97D9-D9746746348F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85" creationId="{CC6F29C1-A471-4CDE-8C21-E4B15C5EF47A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86" creationId="{35D82D1B-EB09-4028-9107-D60B547C7B42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87" creationId="{67F5B7DA-86C7-4AE0-96B6-D7F5AA51E21C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88" creationId="{1389EE93-8059-437E-8507-7557AD68FB1D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89" creationId="{0FA481E3-0439-484A-AC9B-19D58B98E49F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90" creationId="{377C05DC-75FF-4426-A34F-DBF0C7E7BEF4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91" creationId="{03D385C8-866D-437D-91B1-2E3ECDD88E59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92" creationId="{3F649CBB-748F-4C79-A14F-C531C40B08BB}"/>
          </ac:spMkLst>
        </pc:spChg>
        <pc:spChg chg="mod replId">
          <ac:chgData name="Fredrik Nestvold Larsen" userId="18e22277df7262d2" providerId="LiveId" clId="{14D253FC-E1DF-724F-A6DE-40733D2E590F}" dt="2021-05-23T17:44:40.428" v="2923" actId="26606"/>
          <ac:spMkLst>
            <pc:docMk/>
            <pc:sldMk cId="1415964487" sldId="270"/>
            <ac:spMk id="93" creationId="{7F4622C0-84AF-41F1-9128-FE73CADD36F2}"/>
          </ac:spMkLst>
        </pc:spChg>
        <pc:grpChg chg="add">
          <ac:chgData name="Fredrik Nestvold Larsen" userId="18e22277df7262d2" providerId="LiveId" clId="{14D253FC-E1DF-724F-A6DE-40733D2E590F}" dt="2021-05-23T17:44:40.493" v="2924" actId="26606"/>
          <ac:grpSpMkLst>
            <pc:docMk/>
            <pc:sldMk cId="1415964487" sldId="270"/>
            <ac:grpSpMk id="12" creationId="{2576BCDF-119F-4EB5-83D7-ED823C93EBBD}"/>
          </ac:grpSpMkLst>
        </pc:grpChg>
        <pc:grpChg chg="add">
          <ac:chgData name="Fredrik Nestvold Larsen" userId="18e22277df7262d2" providerId="LiveId" clId="{14D253FC-E1DF-724F-A6DE-40733D2E590F}" dt="2021-05-23T17:44:40.493" v="2924" actId="26606"/>
          <ac:grpSpMkLst>
            <pc:docMk/>
            <pc:sldMk cId="1415964487" sldId="270"/>
            <ac:grpSpMk id="41" creationId="{8DB4BB99-C854-45F9-BED1-63D15E3A2411}"/>
          </ac:grpSpMkLst>
        </pc:grpChg>
        <pc:grpChg chg="del mod replId">
          <ac:chgData name="Fredrik Nestvold Larsen" userId="18e22277df7262d2" providerId="LiveId" clId="{14D253FC-E1DF-724F-A6DE-40733D2E590F}" dt="2021-05-23T17:44:40.493" v="2924" actId="26606"/>
          <ac:grpSpMkLst>
            <pc:docMk/>
            <pc:sldMk cId="1415964487" sldId="270"/>
            <ac:grpSpMk id="67" creationId="{2576BCDF-119F-4EB5-83D7-ED823C93EBBD}"/>
          </ac:grpSpMkLst>
        </pc:grpChg>
        <pc:grpChg chg="del mod replId">
          <ac:chgData name="Fredrik Nestvold Larsen" userId="18e22277df7262d2" providerId="LiveId" clId="{14D253FC-E1DF-724F-A6DE-40733D2E590F}" dt="2021-05-23T17:44:40.493" v="2924" actId="26606"/>
          <ac:grpSpMkLst>
            <pc:docMk/>
            <pc:sldMk cId="1415964487" sldId="270"/>
            <ac:grpSpMk id="94" creationId="{8DB4BB99-C854-45F9-BED1-63D15E3A2411}"/>
          </ac:grpSpMkLst>
        </pc:grpChg>
        <pc:graphicFrameChg chg="add mod">
          <ac:chgData name="Fredrik Nestvold Larsen" userId="18e22277df7262d2" providerId="LiveId" clId="{14D253FC-E1DF-724F-A6DE-40733D2E590F}" dt="2021-05-23T18:02:30.846" v="3556" actId="20577"/>
          <ac:graphicFrameMkLst>
            <pc:docMk/>
            <pc:sldMk cId="1415964487" sldId="270"/>
            <ac:graphicFrameMk id="54" creationId="{0590DA19-9F26-4AA5-B6DB-68257DC538CB}"/>
          </ac:graphicFrameMkLst>
        </pc:graphicFrameChg>
        <pc:picChg chg="add">
          <ac:chgData name="Fredrik Nestvold Larsen" userId="18e22277df7262d2" providerId="LiveId" clId="{14D253FC-E1DF-724F-A6DE-40733D2E590F}" dt="2021-05-23T17:44:40.493" v="2924" actId="26606"/>
          <ac:picMkLst>
            <pc:docMk/>
            <pc:sldMk cId="1415964487" sldId="270"/>
            <ac:picMk id="10" creationId="{92D83638-A467-411A-9C31-FE9A111CD885}"/>
          </ac:picMkLst>
        </pc:picChg>
        <pc:picChg chg="del mod replId">
          <ac:chgData name="Fredrik Nestvold Larsen" userId="18e22277df7262d2" providerId="LiveId" clId="{14D253FC-E1DF-724F-A6DE-40733D2E590F}" dt="2021-05-23T17:44:40.493" v="2924" actId="26606"/>
          <ac:picMkLst>
            <pc:docMk/>
            <pc:sldMk cId="1415964487" sldId="270"/>
            <ac:picMk id="55" creationId="{92D83638-A467-411A-9C31-FE9A111CD885}"/>
          </ac:picMkLst>
        </pc:picChg>
      </pc:sldChg>
      <pc:sldChg chg="addSp delSp modSp add mod modAnim">
        <pc:chgData name="Fredrik Nestvold Larsen" userId="18e22277df7262d2" providerId="LiveId" clId="{14D253FC-E1DF-724F-A6DE-40733D2E590F}" dt="2021-05-23T18:02:56.188" v="3582" actId="20577"/>
        <pc:sldMkLst>
          <pc:docMk/>
          <pc:sldMk cId="414156297" sldId="271"/>
        </pc:sldMkLst>
        <pc:spChg chg="mod">
          <ac:chgData name="Fredrik Nestvold Larsen" userId="18e22277df7262d2" providerId="LiveId" clId="{14D253FC-E1DF-724F-A6DE-40733D2E590F}" dt="2021-05-23T13:42:34.360" v="730" actId="20577"/>
          <ac:spMkLst>
            <pc:docMk/>
            <pc:sldMk cId="414156297" sldId="271"/>
            <ac:spMk id="2" creationId="{9FAF83AA-4E7A-3445-B45A-B27623ADBD50}"/>
          </ac:spMkLst>
        </pc:spChg>
        <pc:spChg chg="del mod">
          <ac:chgData name="Fredrik Nestvold Larsen" userId="18e22277df7262d2" providerId="LiveId" clId="{14D253FC-E1DF-724F-A6DE-40733D2E590F}" dt="2021-05-23T17:47:18.946" v="2941" actId="26606"/>
          <ac:spMkLst>
            <pc:docMk/>
            <pc:sldMk cId="414156297" sldId="271"/>
            <ac:spMk id="3" creationId="{868AD7CA-E580-6D44-A59A-1B5AF1BD0503}"/>
          </ac:spMkLst>
        </pc:spChg>
        <pc:spChg chg="mod">
          <ac:chgData name="Fredrik Nestvold Larsen" userId="18e22277df7262d2" providerId="LiveId" clId="{14D253FC-E1DF-724F-A6DE-40733D2E590F}" dt="2021-05-23T13:42:37.891" v="737" actId="20577"/>
          <ac:spMkLst>
            <pc:docMk/>
            <pc:sldMk cId="414156297" sldId="271"/>
            <ac:spMk id="52" creationId="{CADE7832-054D-6244-AD63-D46DCEC8B5A2}"/>
          </ac:spMkLst>
        </pc:spChg>
        <pc:grpChg chg="mod">
          <ac:chgData name="Fredrik Nestvold Larsen" userId="18e22277df7262d2" providerId="LiveId" clId="{14D253FC-E1DF-724F-A6DE-40733D2E590F}" dt="2021-05-23T17:47:18.946" v="2941" actId="26606"/>
          <ac:grpSpMkLst>
            <pc:docMk/>
            <pc:sldMk cId="414156297" sldId="271"/>
            <ac:grpSpMk id="12" creationId="{2576BCDF-119F-4EB5-83D7-ED823C93EBBD}"/>
          </ac:grpSpMkLst>
        </pc:grpChg>
        <pc:grpChg chg="mod">
          <ac:chgData name="Fredrik Nestvold Larsen" userId="18e22277df7262d2" providerId="LiveId" clId="{14D253FC-E1DF-724F-A6DE-40733D2E590F}" dt="2021-05-23T17:47:18.946" v="2941" actId="26606"/>
          <ac:grpSpMkLst>
            <pc:docMk/>
            <pc:sldMk cId="414156297" sldId="271"/>
            <ac:grpSpMk id="41" creationId="{8DB4BB99-C854-45F9-BED1-63D15E3A2411}"/>
          </ac:grpSpMkLst>
        </pc:grpChg>
        <pc:graphicFrameChg chg="add mod">
          <ac:chgData name="Fredrik Nestvold Larsen" userId="18e22277df7262d2" providerId="LiveId" clId="{14D253FC-E1DF-724F-A6DE-40733D2E590F}" dt="2021-05-23T18:02:56.188" v="3582" actId="20577"/>
          <ac:graphicFrameMkLst>
            <pc:docMk/>
            <pc:sldMk cId="414156297" sldId="271"/>
            <ac:graphicFrameMk id="54" creationId="{22F75682-A26F-46A1-A001-DCBD4B43C2B2}"/>
          </ac:graphicFrameMkLst>
        </pc:graphicFrameChg>
        <pc:picChg chg="mod">
          <ac:chgData name="Fredrik Nestvold Larsen" userId="18e22277df7262d2" providerId="LiveId" clId="{14D253FC-E1DF-724F-A6DE-40733D2E590F}" dt="2021-05-23T17:47:18.946" v="2941" actId="26606"/>
          <ac:picMkLst>
            <pc:docMk/>
            <pc:sldMk cId="414156297" sldId="271"/>
            <ac:picMk id="10" creationId="{92D83638-A467-411A-9C31-FE9A111CD885}"/>
          </ac:picMkLst>
        </pc:picChg>
      </pc:sldChg>
      <pc:sldChg chg="addSp delSp modSp add mod modAnim">
        <pc:chgData name="Fredrik Nestvold Larsen" userId="18e22277df7262d2" providerId="LiveId" clId="{14D253FC-E1DF-724F-A6DE-40733D2E590F}" dt="2021-05-23T17:49:24.933" v="2955" actId="12100"/>
        <pc:sldMkLst>
          <pc:docMk/>
          <pc:sldMk cId="2862723250" sldId="272"/>
        </pc:sldMkLst>
        <pc:spChg chg="mod">
          <ac:chgData name="Fredrik Nestvold Larsen" userId="18e22277df7262d2" providerId="LiveId" clId="{14D253FC-E1DF-724F-A6DE-40733D2E590F}" dt="2021-05-23T13:43:25.312" v="782" actId="20577"/>
          <ac:spMkLst>
            <pc:docMk/>
            <pc:sldMk cId="2862723250" sldId="272"/>
            <ac:spMk id="2" creationId="{9FAF83AA-4E7A-3445-B45A-B27623ADBD50}"/>
          </ac:spMkLst>
        </pc:spChg>
        <pc:spChg chg="del mod">
          <ac:chgData name="Fredrik Nestvold Larsen" userId="18e22277df7262d2" providerId="LiveId" clId="{14D253FC-E1DF-724F-A6DE-40733D2E590F}" dt="2021-05-23T17:49:04.224" v="2952" actId="26606"/>
          <ac:spMkLst>
            <pc:docMk/>
            <pc:sldMk cId="2862723250" sldId="272"/>
            <ac:spMk id="3" creationId="{868AD7CA-E580-6D44-A59A-1B5AF1BD0503}"/>
          </ac:spMkLst>
        </pc:spChg>
        <pc:spChg chg="mod">
          <ac:chgData name="Fredrik Nestvold Larsen" userId="18e22277df7262d2" providerId="LiveId" clId="{14D253FC-E1DF-724F-A6DE-40733D2E590F}" dt="2021-05-23T13:43:21.586" v="772" actId="20577"/>
          <ac:spMkLst>
            <pc:docMk/>
            <pc:sldMk cId="2862723250" sldId="272"/>
            <ac:spMk id="52" creationId="{CADE7832-054D-6244-AD63-D46DCEC8B5A2}"/>
          </ac:spMkLst>
        </pc:spChg>
        <pc:grpChg chg="mod">
          <ac:chgData name="Fredrik Nestvold Larsen" userId="18e22277df7262d2" providerId="LiveId" clId="{14D253FC-E1DF-724F-A6DE-40733D2E590F}" dt="2021-05-23T17:49:04.224" v="2952" actId="26606"/>
          <ac:grpSpMkLst>
            <pc:docMk/>
            <pc:sldMk cId="2862723250" sldId="272"/>
            <ac:grpSpMk id="12" creationId="{2576BCDF-119F-4EB5-83D7-ED823C93EBBD}"/>
          </ac:grpSpMkLst>
        </pc:grpChg>
        <pc:grpChg chg="mod">
          <ac:chgData name="Fredrik Nestvold Larsen" userId="18e22277df7262d2" providerId="LiveId" clId="{14D253FC-E1DF-724F-A6DE-40733D2E590F}" dt="2021-05-23T17:49:04.224" v="2952" actId="26606"/>
          <ac:grpSpMkLst>
            <pc:docMk/>
            <pc:sldMk cId="2862723250" sldId="272"/>
            <ac:grpSpMk id="41" creationId="{8DB4BB99-C854-45F9-BED1-63D15E3A2411}"/>
          </ac:grpSpMkLst>
        </pc:grpChg>
        <pc:graphicFrameChg chg="add mod">
          <ac:chgData name="Fredrik Nestvold Larsen" userId="18e22277df7262d2" providerId="LiveId" clId="{14D253FC-E1DF-724F-A6DE-40733D2E590F}" dt="2021-05-23T17:49:24.933" v="2955" actId="12100"/>
          <ac:graphicFrameMkLst>
            <pc:docMk/>
            <pc:sldMk cId="2862723250" sldId="272"/>
            <ac:graphicFrameMk id="54" creationId="{90CC1CC1-FC81-429A-A25A-5E2562490BCD}"/>
          </ac:graphicFrameMkLst>
        </pc:graphicFrameChg>
        <pc:picChg chg="mod">
          <ac:chgData name="Fredrik Nestvold Larsen" userId="18e22277df7262d2" providerId="LiveId" clId="{14D253FC-E1DF-724F-A6DE-40733D2E590F}" dt="2021-05-23T17:49:04.224" v="2952" actId="26606"/>
          <ac:picMkLst>
            <pc:docMk/>
            <pc:sldMk cId="2862723250" sldId="272"/>
            <ac:picMk id="10" creationId="{92D83638-A467-411A-9C31-FE9A111CD885}"/>
          </ac:picMkLst>
        </pc:picChg>
      </pc:sldChg>
      <pc:sldChg chg="addSp delSp modSp add mod modAnim">
        <pc:chgData name="Fredrik Nestvold Larsen" userId="18e22277df7262d2" providerId="LiveId" clId="{14D253FC-E1DF-724F-A6DE-40733D2E590F}" dt="2021-05-24T14:37:50.752" v="3602" actId="20577"/>
        <pc:sldMkLst>
          <pc:docMk/>
          <pc:sldMk cId="2168265173" sldId="273"/>
        </pc:sldMkLst>
        <pc:spChg chg="mod">
          <ac:chgData name="Fredrik Nestvold Larsen" userId="18e22277df7262d2" providerId="LiveId" clId="{14D253FC-E1DF-724F-A6DE-40733D2E590F}" dt="2021-05-23T13:43:29.990" v="786" actId="20577"/>
          <ac:spMkLst>
            <pc:docMk/>
            <pc:sldMk cId="2168265173" sldId="273"/>
            <ac:spMk id="2" creationId="{9FAF83AA-4E7A-3445-B45A-B27623ADBD50}"/>
          </ac:spMkLst>
        </pc:spChg>
        <pc:spChg chg="del mod">
          <ac:chgData name="Fredrik Nestvold Larsen" userId="18e22277df7262d2" providerId="LiveId" clId="{14D253FC-E1DF-724F-A6DE-40733D2E590F}" dt="2021-05-23T17:48:14.416" v="2947" actId="26606"/>
          <ac:spMkLst>
            <pc:docMk/>
            <pc:sldMk cId="2168265173" sldId="273"/>
            <ac:spMk id="3" creationId="{868AD7CA-E580-6D44-A59A-1B5AF1BD0503}"/>
          </ac:spMkLst>
        </pc:spChg>
        <pc:spChg chg="mod">
          <ac:chgData name="Fredrik Nestvold Larsen" userId="18e22277df7262d2" providerId="LiveId" clId="{14D253FC-E1DF-724F-A6DE-40733D2E590F}" dt="2021-05-24T14:37:50.752" v="3602" actId="20577"/>
          <ac:spMkLst>
            <pc:docMk/>
            <pc:sldMk cId="2168265173" sldId="273"/>
            <ac:spMk id="52" creationId="{CADE7832-054D-6244-AD63-D46DCEC8B5A2}"/>
          </ac:spMkLst>
        </pc:spChg>
        <pc:grpChg chg="mod">
          <ac:chgData name="Fredrik Nestvold Larsen" userId="18e22277df7262d2" providerId="LiveId" clId="{14D253FC-E1DF-724F-A6DE-40733D2E590F}" dt="2021-05-23T17:48:14.416" v="2947" actId="26606"/>
          <ac:grpSpMkLst>
            <pc:docMk/>
            <pc:sldMk cId="2168265173" sldId="273"/>
            <ac:grpSpMk id="12" creationId="{2576BCDF-119F-4EB5-83D7-ED823C93EBBD}"/>
          </ac:grpSpMkLst>
        </pc:grpChg>
        <pc:grpChg chg="mod">
          <ac:chgData name="Fredrik Nestvold Larsen" userId="18e22277df7262d2" providerId="LiveId" clId="{14D253FC-E1DF-724F-A6DE-40733D2E590F}" dt="2021-05-23T17:48:14.416" v="2947" actId="26606"/>
          <ac:grpSpMkLst>
            <pc:docMk/>
            <pc:sldMk cId="2168265173" sldId="273"/>
            <ac:grpSpMk id="41" creationId="{8DB4BB99-C854-45F9-BED1-63D15E3A2411}"/>
          </ac:grpSpMkLst>
        </pc:grpChg>
        <pc:graphicFrameChg chg="add mod">
          <ac:chgData name="Fredrik Nestvold Larsen" userId="18e22277df7262d2" providerId="LiveId" clId="{14D253FC-E1DF-724F-A6DE-40733D2E590F}" dt="2021-05-23T18:07:33.825" v="3589" actId="20577"/>
          <ac:graphicFrameMkLst>
            <pc:docMk/>
            <pc:sldMk cId="2168265173" sldId="273"/>
            <ac:graphicFrameMk id="54" creationId="{B37D0CD7-B732-47B7-9C8D-11CFAD6FCF01}"/>
          </ac:graphicFrameMkLst>
        </pc:graphicFrameChg>
        <pc:picChg chg="mod">
          <ac:chgData name="Fredrik Nestvold Larsen" userId="18e22277df7262d2" providerId="LiveId" clId="{14D253FC-E1DF-724F-A6DE-40733D2E590F}" dt="2021-05-23T17:48:14.416" v="2947" actId="26606"/>
          <ac:picMkLst>
            <pc:docMk/>
            <pc:sldMk cId="2168265173" sldId="273"/>
            <ac:picMk id="10" creationId="{92D83638-A467-411A-9C31-FE9A111CD885}"/>
          </ac:picMkLst>
        </pc:picChg>
      </pc:sldChg>
      <pc:sldChg chg="addSp delSp modSp add mod ord modAnim">
        <pc:chgData name="Fredrik Nestvold Larsen" userId="18e22277df7262d2" providerId="LiveId" clId="{14D253FC-E1DF-724F-A6DE-40733D2E590F}" dt="2021-05-23T18:02:39.484" v="3572" actId="20577"/>
        <pc:sldMkLst>
          <pc:docMk/>
          <pc:sldMk cId="728119729" sldId="274"/>
        </pc:sldMkLst>
        <pc:spChg chg="del mod">
          <ac:chgData name="Fredrik Nestvold Larsen" userId="18e22277df7262d2" providerId="LiveId" clId="{14D253FC-E1DF-724F-A6DE-40733D2E590F}" dt="2021-05-23T17:44:30.035" v="2922" actId="26606"/>
          <ac:spMkLst>
            <pc:docMk/>
            <pc:sldMk cId="728119729" sldId="274"/>
            <ac:spMk id="3" creationId="{868AD7CA-E580-6D44-A59A-1B5AF1BD0503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56" creationId="{1EFE245D-BA05-4F4D-A6E8-40739F48E769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57" creationId="{ED67811C-F735-441C-98A6-2517EC099AFD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58" creationId="{3070FC44-32F9-470F-A131-868F3F1DB72F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59" creationId="{95FB52C7-C779-4E3F-978C-4595FEF868F5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60" creationId="{D4EB1759-62AC-4B24-9DC6-E4F8737E8984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61" creationId="{7BF6FB39-864B-4F58-86E8-790E16FB3CD7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62" creationId="{5FE4FA46-B51C-43DA-87FC-2644ED117A01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63" creationId="{25DD1322-2D3A-4E7B-B23B-B4F96E02C29F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64" creationId="{6E4FFBEB-52BB-494D-AD99-A0F072AB6F35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65" creationId="{7DE92406-3F65-4333-BAAA-A9A7B5AEE911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66" creationId="{B8B0FFC4-D1BB-4BB9-A224-BB78BFD33801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68" creationId="{43D63E8F-FD8A-4CE3-B7C9-3E9E2B66B5FD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69" creationId="{D107D890-1831-46D8-90FB-F2FC0B28841D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70" creationId="{02440904-A4EC-4F72-8E22-AAF4D9DB5C1B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71" creationId="{625E9C1F-1569-416B-A85C-FA143487225D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72" creationId="{3A186C77-43BF-4B1B-8170-48944F305750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73" creationId="{FA8D72C1-8526-44B4-9333-5E0057ECCA29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74" creationId="{790E4BA0-9C47-48B6-AA4A-8FC22DA9541E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75" creationId="{FD051475-431F-4B9D-94C6-7B49A69582F2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76" creationId="{82255D2F-85A1-4A19-8BC4-EB2715F36CCE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77" creationId="{EBC3A004-9794-4EFA-83F0-989248797CD9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78" creationId="{6EFD9FC3-E11A-44E3-BCAC-A07F3C601F22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79" creationId="{AB6AB6F7-6592-4028-B349-1C0E53A29CDC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80" creationId="{6C2415E6-F914-4C11-B48B-4910AA6CA6BD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81" creationId="{2412013C-072A-489E-851A-CFEF91A9A6A9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82" creationId="{DE93DF9F-296F-4DE4-8813-D8C04DE4CFC5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83" creationId="{F440D966-5030-460C-9916-BF9B91542185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84" creationId="{5D1CCC4C-284C-4BF6-97D9-D9746746348F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85" creationId="{CC6F29C1-A471-4CDE-8C21-E4B15C5EF47A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86" creationId="{35D82D1B-EB09-4028-9107-D60B547C7B42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87" creationId="{67F5B7DA-86C7-4AE0-96B6-D7F5AA51E21C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88" creationId="{1389EE93-8059-437E-8507-7557AD68FB1D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89" creationId="{0FA481E3-0439-484A-AC9B-19D58B98E49F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90" creationId="{377C05DC-75FF-4426-A34F-DBF0C7E7BEF4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91" creationId="{03D385C8-866D-437D-91B1-2E3ECDD88E59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92" creationId="{3F649CBB-748F-4C79-A14F-C531C40B08BB}"/>
          </ac:spMkLst>
        </pc:spChg>
        <pc:spChg chg="mod replId">
          <ac:chgData name="Fredrik Nestvold Larsen" userId="18e22277df7262d2" providerId="LiveId" clId="{14D253FC-E1DF-724F-A6DE-40733D2E590F}" dt="2021-05-23T17:44:29.970" v="2921" actId="26606"/>
          <ac:spMkLst>
            <pc:docMk/>
            <pc:sldMk cId="728119729" sldId="274"/>
            <ac:spMk id="93" creationId="{7F4622C0-84AF-41F1-9128-FE73CADD36F2}"/>
          </ac:spMkLst>
        </pc:spChg>
        <pc:grpChg chg="add">
          <ac:chgData name="Fredrik Nestvold Larsen" userId="18e22277df7262d2" providerId="LiveId" clId="{14D253FC-E1DF-724F-A6DE-40733D2E590F}" dt="2021-05-23T17:44:30.035" v="2922" actId="26606"/>
          <ac:grpSpMkLst>
            <pc:docMk/>
            <pc:sldMk cId="728119729" sldId="274"/>
            <ac:grpSpMk id="12" creationId="{2576BCDF-119F-4EB5-83D7-ED823C93EBBD}"/>
          </ac:grpSpMkLst>
        </pc:grpChg>
        <pc:grpChg chg="add">
          <ac:chgData name="Fredrik Nestvold Larsen" userId="18e22277df7262d2" providerId="LiveId" clId="{14D253FC-E1DF-724F-A6DE-40733D2E590F}" dt="2021-05-23T17:44:30.035" v="2922" actId="26606"/>
          <ac:grpSpMkLst>
            <pc:docMk/>
            <pc:sldMk cId="728119729" sldId="274"/>
            <ac:grpSpMk id="41" creationId="{8DB4BB99-C854-45F9-BED1-63D15E3A2411}"/>
          </ac:grpSpMkLst>
        </pc:grpChg>
        <pc:grpChg chg="del mod replId">
          <ac:chgData name="Fredrik Nestvold Larsen" userId="18e22277df7262d2" providerId="LiveId" clId="{14D253FC-E1DF-724F-A6DE-40733D2E590F}" dt="2021-05-23T17:44:30.035" v="2922" actId="26606"/>
          <ac:grpSpMkLst>
            <pc:docMk/>
            <pc:sldMk cId="728119729" sldId="274"/>
            <ac:grpSpMk id="67" creationId="{2576BCDF-119F-4EB5-83D7-ED823C93EBBD}"/>
          </ac:grpSpMkLst>
        </pc:grpChg>
        <pc:grpChg chg="del mod replId">
          <ac:chgData name="Fredrik Nestvold Larsen" userId="18e22277df7262d2" providerId="LiveId" clId="{14D253FC-E1DF-724F-A6DE-40733D2E590F}" dt="2021-05-23T17:44:30.035" v="2922" actId="26606"/>
          <ac:grpSpMkLst>
            <pc:docMk/>
            <pc:sldMk cId="728119729" sldId="274"/>
            <ac:grpSpMk id="94" creationId="{8DB4BB99-C854-45F9-BED1-63D15E3A2411}"/>
          </ac:grpSpMkLst>
        </pc:grpChg>
        <pc:graphicFrameChg chg="add mod">
          <ac:chgData name="Fredrik Nestvold Larsen" userId="18e22277df7262d2" providerId="LiveId" clId="{14D253FC-E1DF-724F-A6DE-40733D2E590F}" dt="2021-05-23T18:02:39.484" v="3572" actId="20577"/>
          <ac:graphicFrameMkLst>
            <pc:docMk/>
            <pc:sldMk cId="728119729" sldId="274"/>
            <ac:graphicFrameMk id="54" creationId="{BDCAC6E7-A225-4412-9664-3106BCD60D50}"/>
          </ac:graphicFrameMkLst>
        </pc:graphicFrameChg>
        <pc:picChg chg="add">
          <ac:chgData name="Fredrik Nestvold Larsen" userId="18e22277df7262d2" providerId="LiveId" clId="{14D253FC-E1DF-724F-A6DE-40733D2E590F}" dt="2021-05-23T17:44:30.035" v="2922" actId="26606"/>
          <ac:picMkLst>
            <pc:docMk/>
            <pc:sldMk cId="728119729" sldId="274"/>
            <ac:picMk id="10" creationId="{92D83638-A467-411A-9C31-FE9A111CD885}"/>
          </ac:picMkLst>
        </pc:picChg>
        <pc:picChg chg="del mod replId">
          <ac:chgData name="Fredrik Nestvold Larsen" userId="18e22277df7262d2" providerId="LiveId" clId="{14D253FC-E1DF-724F-A6DE-40733D2E590F}" dt="2021-05-23T17:44:30.035" v="2922" actId="26606"/>
          <ac:picMkLst>
            <pc:docMk/>
            <pc:sldMk cId="728119729" sldId="274"/>
            <ac:picMk id="55" creationId="{92D83638-A467-411A-9C31-FE9A111CD885}"/>
          </ac:picMkLst>
        </pc:picChg>
      </pc:sldChg>
      <pc:sldChg chg="addSp modSp new mod ord setBg setClrOvrMap">
        <pc:chgData name="Fredrik Nestvold Larsen" userId="18e22277df7262d2" providerId="LiveId" clId="{14D253FC-E1DF-724F-A6DE-40733D2E590F}" dt="2021-05-23T14:21:13.331" v="1672" actId="20577"/>
        <pc:sldMkLst>
          <pc:docMk/>
          <pc:sldMk cId="1770839843" sldId="275"/>
        </pc:sldMkLst>
        <pc:spChg chg="mod">
          <ac:chgData name="Fredrik Nestvold Larsen" userId="18e22277df7262d2" providerId="LiveId" clId="{14D253FC-E1DF-724F-A6DE-40733D2E590F}" dt="2021-05-23T14:03:08.250" v="967" actId="20577"/>
          <ac:spMkLst>
            <pc:docMk/>
            <pc:sldMk cId="1770839843" sldId="275"/>
            <ac:spMk id="2" creationId="{06DF5CAC-DF29-A04D-B722-98CD79C7E1A9}"/>
          </ac:spMkLst>
        </pc:spChg>
        <pc:spChg chg="mod">
          <ac:chgData name="Fredrik Nestvold Larsen" userId="18e22277df7262d2" providerId="LiveId" clId="{14D253FC-E1DF-724F-A6DE-40733D2E590F}" dt="2021-05-23T14:21:13.331" v="1672" actId="20577"/>
          <ac:spMkLst>
            <pc:docMk/>
            <pc:sldMk cId="1770839843" sldId="275"/>
            <ac:spMk id="3" creationId="{731F76FA-7ECB-4B45-A328-4A9DD825A221}"/>
          </ac:spMkLst>
        </pc:spChg>
        <pc:spChg chg="add">
          <ac:chgData name="Fredrik Nestvold Larsen" userId="18e22277df7262d2" providerId="LiveId" clId="{14D253FC-E1DF-724F-A6DE-40733D2E590F}" dt="2021-05-23T13:58:10.539" v="931" actId="26606"/>
          <ac:spMkLst>
            <pc:docMk/>
            <pc:sldMk cId="1770839843" sldId="275"/>
            <ac:spMk id="8" creationId="{E9B448F0-DA06-4165-AB5F-4330A20E06D0}"/>
          </ac:spMkLst>
        </pc:spChg>
        <pc:grpChg chg="add">
          <ac:chgData name="Fredrik Nestvold Larsen" userId="18e22277df7262d2" providerId="LiveId" clId="{14D253FC-E1DF-724F-A6DE-40733D2E590F}" dt="2021-05-23T13:58:10.539" v="931" actId="26606"/>
          <ac:grpSpMkLst>
            <pc:docMk/>
            <pc:sldMk cId="1770839843" sldId="275"/>
            <ac:grpSpMk id="12" creationId="{2576BCDF-119F-4EB5-83D7-ED823C93EBBD}"/>
          </ac:grpSpMkLst>
        </pc:grpChg>
        <pc:grpChg chg="add">
          <ac:chgData name="Fredrik Nestvold Larsen" userId="18e22277df7262d2" providerId="LiveId" clId="{14D253FC-E1DF-724F-A6DE-40733D2E590F}" dt="2021-05-23T13:58:10.539" v="931" actId="26606"/>
          <ac:grpSpMkLst>
            <pc:docMk/>
            <pc:sldMk cId="1770839843" sldId="275"/>
            <ac:grpSpMk id="41" creationId="{8DB4BB99-C854-45F9-BED1-63D15E3A2411}"/>
          </ac:grpSpMkLst>
        </pc:grpChg>
        <pc:picChg chg="add">
          <ac:chgData name="Fredrik Nestvold Larsen" userId="18e22277df7262d2" providerId="LiveId" clId="{14D253FC-E1DF-724F-A6DE-40733D2E590F}" dt="2021-05-23T13:58:10.539" v="931" actId="26606"/>
          <ac:picMkLst>
            <pc:docMk/>
            <pc:sldMk cId="1770839843" sldId="275"/>
            <ac:picMk id="10" creationId="{92D83638-A467-411A-9C31-FE9A111CD885}"/>
          </ac:picMkLst>
        </pc:picChg>
      </pc:sldChg>
      <pc:sldChg chg="addSp modSp add mod ord">
        <pc:chgData name="Fredrik Nestvold Larsen" userId="18e22277df7262d2" providerId="LiveId" clId="{14D253FC-E1DF-724F-A6DE-40733D2E590F}" dt="2021-05-23T17:52:44.942" v="3192" actId="20577"/>
        <pc:sldMkLst>
          <pc:docMk/>
          <pc:sldMk cId="754917183" sldId="276"/>
        </pc:sldMkLst>
        <pc:spChg chg="mod">
          <ac:chgData name="Fredrik Nestvold Larsen" userId="18e22277df7262d2" providerId="LiveId" clId="{14D253FC-E1DF-724F-A6DE-40733D2E590F}" dt="2021-05-23T17:11:19.624" v="2491" actId="20577"/>
          <ac:spMkLst>
            <pc:docMk/>
            <pc:sldMk cId="754917183" sldId="276"/>
            <ac:spMk id="2" creationId="{06DF5CAC-DF29-A04D-B722-98CD79C7E1A9}"/>
          </ac:spMkLst>
        </pc:spChg>
        <pc:spChg chg="mod">
          <ac:chgData name="Fredrik Nestvold Larsen" userId="18e22277df7262d2" providerId="LiveId" clId="{14D253FC-E1DF-724F-A6DE-40733D2E590F}" dt="2021-05-23T17:52:44.942" v="3192" actId="20577"/>
          <ac:spMkLst>
            <pc:docMk/>
            <pc:sldMk cId="754917183" sldId="276"/>
            <ac:spMk id="3" creationId="{731F76FA-7ECB-4B45-A328-4A9DD825A221}"/>
          </ac:spMkLst>
        </pc:spChg>
        <pc:spChg chg="add mod">
          <ac:chgData name="Fredrik Nestvold Larsen" userId="18e22277df7262d2" providerId="LiveId" clId="{14D253FC-E1DF-724F-A6DE-40733D2E590F}" dt="2021-05-23T17:09:31.727" v="2440" actId="20577"/>
          <ac:spMkLst>
            <pc:docMk/>
            <pc:sldMk cId="754917183" sldId="276"/>
            <ac:spMk id="4" creationId="{5BD5FD47-0FF3-354B-82A1-DE34B6117FC3}"/>
          </ac:spMkLst>
        </pc:spChg>
      </pc:sldChg>
      <pc:sldChg chg="addSp delSp modSp add mod delAnim modAnim">
        <pc:chgData name="Fredrik Nestvold Larsen" userId="18e22277df7262d2" providerId="LiveId" clId="{14D253FC-E1DF-724F-A6DE-40733D2E590F}" dt="2021-05-25T13:35:26.813" v="4522"/>
        <pc:sldMkLst>
          <pc:docMk/>
          <pc:sldMk cId="256936948" sldId="277"/>
        </pc:sldMkLst>
        <pc:spChg chg="del mod">
          <ac:chgData name="Fredrik Nestvold Larsen" userId="18e22277df7262d2" providerId="LiveId" clId="{14D253FC-E1DF-724F-A6DE-40733D2E590F}" dt="2021-05-23T14:21:51.333" v="1676" actId="478"/>
          <ac:spMkLst>
            <pc:docMk/>
            <pc:sldMk cId="256936948" sldId="277"/>
            <ac:spMk id="3" creationId="{731F76FA-7ECB-4B45-A328-4A9DD825A221}"/>
          </ac:spMkLst>
        </pc:spChg>
        <pc:spChg chg="add mod">
          <ac:chgData name="Fredrik Nestvold Larsen" userId="18e22277df7262d2" providerId="LiveId" clId="{14D253FC-E1DF-724F-A6DE-40733D2E590F}" dt="2021-05-23T14:42:10.424" v="2074" actId="1076"/>
          <ac:spMkLst>
            <pc:docMk/>
            <pc:sldMk cId="256936948" sldId="277"/>
            <ac:spMk id="7" creationId="{3FC635F2-E286-2A43-89C9-F5976D2BBD13}"/>
          </ac:spMkLst>
        </pc:spChg>
        <pc:spChg chg="add del mod">
          <ac:chgData name="Fredrik Nestvold Larsen" userId="18e22277df7262d2" providerId="LiveId" clId="{14D253FC-E1DF-724F-A6DE-40733D2E590F}" dt="2021-05-23T14:42:00.467" v="2048" actId="478"/>
          <ac:spMkLst>
            <pc:docMk/>
            <pc:sldMk cId="256936948" sldId="277"/>
            <ac:spMk id="11" creationId="{85D0B465-F9DC-724D-B5B0-DDA71BDF60AD}"/>
          </ac:spMkLst>
        </pc:spChg>
        <pc:spChg chg="add del mod">
          <ac:chgData name="Fredrik Nestvold Larsen" userId="18e22277df7262d2" providerId="LiveId" clId="{14D253FC-E1DF-724F-A6DE-40733D2E590F}" dt="2021-05-23T14:42:00.467" v="2048" actId="478"/>
          <ac:spMkLst>
            <pc:docMk/>
            <pc:sldMk cId="256936948" sldId="277"/>
            <ac:spMk id="40" creationId="{26144378-5C7F-D040-9D84-DD868DE245D3}"/>
          </ac:spMkLst>
        </pc:spChg>
        <pc:spChg chg="add mod">
          <ac:chgData name="Fredrik Nestvold Larsen" userId="18e22277df7262d2" providerId="LiveId" clId="{14D253FC-E1DF-724F-A6DE-40733D2E590F}" dt="2021-05-23T14:24:33.719" v="1701" actId="1037"/>
          <ac:spMkLst>
            <pc:docMk/>
            <pc:sldMk cId="256936948" sldId="277"/>
            <ac:spMk id="52" creationId="{D91F0202-0022-0B42-920E-1D95BA7B1602}"/>
          </ac:spMkLst>
        </pc:spChg>
        <pc:spChg chg="add mod">
          <ac:chgData name="Fredrik Nestvold Larsen" userId="18e22277df7262d2" providerId="LiveId" clId="{14D253FC-E1DF-724F-A6DE-40733D2E590F}" dt="2021-05-23T14:27:06.932" v="1736" actId="1076"/>
          <ac:spMkLst>
            <pc:docMk/>
            <pc:sldMk cId="256936948" sldId="277"/>
            <ac:spMk id="53" creationId="{2F6C9E7F-7BC6-E942-A4EC-EEAB42A243DF}"/>
          </ac:spMkLst>
        </pc:spChg>
        <pc:spChg chg="add mod">
          <ac:chgData name="Fredrik Nestvold Larsen" userId="18e22277df7262d2" providerId="LiveId" clId="{14D253FC-E1DF-724F-A6DE-40733D2E590F}" dt="2021-05-23T14:27:06.932" v="1736" actId="1076"/>
          <ac:spMkLst>
            <pc:docMk/>
            <pc:sldMk cId="256936948" sldId="277"/>
            <ac:spMk id="54" creationId="{6C1EDA3C-ABB9-3049-892E-43AC34B403FB}"/>
          </ac:spMkLst>
        </pc:spChg>
        <pc:spChg chg="add mod">
          <ac:chgData name="Fredrik Nestvold Larsen" userId="18e22277df7262d2" providerId="LiveId" clId="{14D253FC-E1DF-724F-A6DE-40733D2E590F}" dt="2021-05-24T14:38:03.375" v="3603" actId="20577"/>
          <ac:spMkLst>
            <pc:docMk/>
            <pc:sldMk cId="256936948" sldId="277"/>
            <ac:spMk id="55" creationId="{BBF0F9EF-E11B-F14A-9B43-548F631C3D2F}"/>
          </ac:spMkLst>
        </pc:spChg>
        <pc:spChg chg="add mod">
          <ac:chgData name="Fredrik Nestvold Larsen" userId="18e22277df7262d2" providerId="LiveId" clId="{14D253FC-E1DF-724F-A6DE-40733D2E590F}" dt="2021-05-23T14:27:06.932" v="1736" actId="1076"/>
          <ac:spMkLst>
            <pc:docMk/>
            <pc:sldMk cId="256936948" sldId="277"/>
            <ac:spMk id="56" creationId="{18C00D98-3873-8C48-9124-AF2952B77E91}"/>
          </ac:spMkLst>
        </pc:spChg>
        <pc:spChg chg="add mod">
          <ac:chgData name="Fredrik Nestvold Larsen" userId="18e22277df7262d2" providerId="LiveId" clId="{14D253FC-E1DF-724F-A6DE-40733D2E590F}" dt="2021-05-23T14:42:10.424" v="2074" actId="1076"/>
          <ac:spMkLst>
            <pc:docMk/>
            <pc:sldMk cId="256936948" sldId="277"/>
            <ac:spMk id="57" creationId="{E8AE7A76-C952-B241-9732-22CB5C77C1D6}"/>
          </ac:spMkLst>
        </pc:spChg>
        <pc:spChg chg="add mod">
          <ac:chgData name="Fredrik Nestvold Larsen" userId="18e22277df7262d2" providerId="LiveId" clId="{14D253FC-E1DF-724F-A6DE-40733D2E590F}" dt="2021-05-23T14:42:10.424" v="2074" actId="1076"/>
          <ac:spMkLst>
            <pc:docMk/>
            <pc:sldMk cId="256936948" sldId="277"/>
            <ac:spMk id="58" creationId="{F78E5E14-8596-0046-B57A-24AC3382851D}"/>
          </ac:spMkLst>
        </pc:spChg>
        <pc:spChg chg="add mod">
          <ac:chgData name="Fredrik Nestvold Larsen" userId="18e22277df7262d2" providerId="LiveId" clId="{14D253FC-E1DF-724F-A6DE-40733D2E590F}" dt="2021-05-23T14:42:10.424" v="2074" actId="1076"/>
          <ac:spMkLst>
            <pc:docMk/>
            <pc:sldMk cId="256936948" sldId="277"/>
            <ac:spMk id="60" creationId="{27A98DF2-1664-2A47-82FB-25DCE402B7CD}"/>
          </ac:spMkLst>
        </pc:spChg>
        <pc:spChg chg="add del mod">
          <ac:chgData name="Fredrik Nestvold Larsen" userId="18e22277df7262d2" providerId="LiveId" clId="{14D253FC-E1DF-724F-A6DE-40733D2E590F}" dt="2021-05-23T14:30:35.268" v="1816"/>
          <ac:spMkLst>
            <pc:docMk/>
            <pc:sldMk cId="256936948" sldId="277"/>
            <ac:spMk id="61" creationId="{C1D54703-4AAE-4D4B-A3F0-FCCF79802F5A}"/>
          </ac:spMkLst>
        </pc:spChg>
        <pc:spChg chg="add del mod">
          <ac:chgData name="Fredrik Nestvold Larsen" userId="18e22277df7262d2" providerId="LiveId" clId="{14D253FC-E1DF-724F-A6DE-40733D2E590F}" dt="2021-05-23T14:30:35.268" v="1816"/>
          <ac:spMkLst>
            <pc:docMk/>
            <pc:sldMk cId="256936948" sldId="277"/>
            <ac:spMk id="62" creationId="{231859FD-5E6B-9D4F-8071-7A5FE4D92430}"/>
          </ac:spMkLst>
        </pc:spChg>
        <pc:spChg chg="add del mod">
          <ac:chgData name="Fredrik Nestvold Larsen" userId="18e22277df7262d2" providerId="LiveId" clId="{14D253FC-E1DF-724F-A6DE-40733D2E590F}" dt="2021-05-23T14:30:35.268" v="1816"/>
          <ac:spMkLst>
            <pc:docMk/>
            <pc:sldMk cId="256936948" sldId="277"/>
            <ac:spMk id="63" creationId="{4C1D05F5-828C-4B4D-BE53-9D6DE3430929}"/>
          </ac:spMkLst>
        </pc:spChg>
        <pc:spChg chg="add mod">
          <ac:chgData name="Fredrik Nestvold Larsen" userId="18e22277df7262d2" providerId="LiveId" clId="{14D253FC-E1DF-724F-A6DE-40733D2E590F}" dt="2021-05-23T14:42:10.424" v="2074" actId="1076"/>
          <ac:spMkLst>
            <pc:docMk/>
            <pc:sldMk cId="256936948" sldId="277"/>
            <ac:spMk id="64" creationId="{67BE7A0F-7EEF-2D43-BD62-E0CE77960499}"/>
          </ac:spMkLst>
        </pc:spChg>
        <pc:spChg chg="add mod">
          <ac:chgData name="Fredrik Nestvold Larsen" userId="18e22277df7262d2" providerId="LiveId" clId="{14D253FC-E1DF-724F-A6DE-40733D2E590F}" dt="2021-05-23T14:42:10.424" v="2074" actId="1076"/>
          <ac:spMkLst>
            <pc:docMk/>
            <pc:sldMk cId="256936948" sldId="277"/>
            <ac:spMk id="66" creationId="{8EC32954-BBAB-F44B-9EEB-A3AF04AA09B6}"/>
          </ac:spMkLst>
        </pc:spChg>
        <pc:spChg chg="add mod">
          <ac:chgData name="Fredrik Nestvold Larsen" userId="18e22277df7262d2" providerId="LiveId" clId="{14D253FC-E1DF-724F-A6DE-40733D2E590F}" dt="2021-05-23T14:42:10.424" v="2074" actId="1076"/>
          <ac:spMkLst>
            <pc:docMk/>
            <pc:sldMk cId="256936948" sldId="277"/>
            <ac:spMk id="67" creationId="{603010EA-F8B6-2B4B-B553-84D18AD236D7}"/>
          </ac:spMkLst>
        </pc:spChg>
        <pc:spChg chg="add mod">
          <ac:chgData name="Fredrik Nestvold Larsen" userId="18e22277df7262d2" providerId="LiveId" clId="{14D253FC-E1DF-724F-A6DE-40733D2E590F}" dt="2021-05-23T14:42:10.424" v="2074" actId="1076"/>
          <ac:spMkLst>
            <pc:docMk/>
            <pc:sldMk cId="256936948" sldId="277"/>
            <ac:spMk id="68" creationId="{20CD4842-794D-2346-A436-6C370FBD3B2D}"/>
          </ac:spMkLst>
        </pc:spChg>
        <pc:spChg chg="add mod">
          <ac:chgData name="Fredrik Nestvold Larsen" userId="18e22277df7262d2" providerId="LiveId" clId="{14D253FC-E1DF-724F-A6DE-40733D2E590F}" dt="2021-05-23T18:08:15.887" v="3590" actId="1076"/>
          <ac:spMkLst>
            <pc:docMk/>
            <pc:sldMk cId="256936948" sldId="277"/>
            <ac:spMk id="69" creationId="{6983E0FE-29B7-5043-A792-6BB410DC1DDD}"/>
          </ac:spMkLst>
        </pc:spChg>
        <pc:spChg chg="add mod">
          <ac:chgData name="Fredrik Nestvold Larsen" userId="18e22277df7262d2" providerId="LiveId" clId="{14D253FC-E1DF-724F-A6DE-40733D2E590F}" dt="2021-05-23T18:08:15.887" v="3590" actId="1076"/>
          <ac:spMkLst>
            <pc:docMk/>
            <pc:sldMk cId="256936948" sldId="277"/>
            <ac:spMk id="71" creationId="{DDE87A24-E9F5-704C-BB7D-2C3876664674}"/>
          </ac:spMkLst>
        </pc:spChg>
        <pc:spChg chg="add mod">
          <ac:chgData name="Fredrik Nestvold Larsen" userId="18e22277df7262d2" providerId="LiveId" clId="{14D253FC-E1DF-724F-A6DE-40733D2E590F}" dt="2021-05-23T18:08:15.887" v="3590" actId="1076"/>
          <ac:spMkLst>
            <pc:docMk/>
            <pc:sldMk cId="256936948" sldId="277"/>
            <ac:spMk id="72" creationId="{B647F9ED-46E3-1045-8A98-E789F77556E9}"/>
          </ac:spMkLst>
        </pc:spChg>
        <pc:spChg chg="add mod">
          <ac:chgData name="Fredrik Nestvold Larsen" userId="18e22277df7262d2" providerId="LiveId" clId="{14D253FC-E1DF-724F-A6DE-40733D2E590F}" dt="2021-05-23T18:08:15.887" v="3590" actId="1076"/>
          <ac:spMkLst>
            <pc:docMk/>
            <pc:sldMk cId="256936948" sldId="277"/>
            <ac:spMk id="73" creationId="{D21CDB4A-4C92-FA4E-9C90-1722BBBB32E7}"/>
          </ac:spMkLst>
        </pc:spChg>
        <pc:spChg chg="add mod">
          <ac:chgData name="Fredrik Nestvold Larsen" userId="18e22277df7262d2" providerId="LiveId" clId="{14D253FC-E1DF-724F-A6DE-40733D2E590F}" dt="2021-05-23T18:08:15.887" v="3590" actId="1076"/>
          <ac:spMkLst>
            <pc:docMk/>
            <pc:sldMk cId="256936948" sldId="277"/>
            <ac:spMk id="74" creationId="{36429829-4A60-C84E-B443-E097B8AFEFA1}"/>
          </ac:spMkLst>
        </pc:spChg>
        <pc:spChg chg="add mod">
          <ac:chgData name="Fredrik Nestvold Larsen" userId="18e22277df7262d2" providerId="LiveId" clId="{14D253FC-E1DF-724F-A6DE-40733D2E590F}" dt="2021-05-23T18:08:15.887" v="3590" actId="1076"/>
          <ac:spMkLst>
            <pc:docMk/>
            <pc:sldMk cId="256936948" sldId="277"/>
            <ac:spMk id="75" creationId="{8E2AB095-0DA1-804C-B812-985652C98517}"/>
          </ac:spMkLst>
        </pc:spChg>
        <pc:spChg chg="add del mod">
          <ac:chgData name="Fredrik Nestvold Larsen" userId="18e22277df7262d2" providerId="LiveId" clId="{14D253FC-E1DF-724F-A6DE-40733D2E590F}" dt="2021-05-23T14:42:00.467" v="2048" actId="478"/>
          <ac:spMkLst>
            <pc:docMk/>
            <pc:sldMk cId="256936948" sldId="277"/>
            <ac:spMk id="77" creationId="{B793517F-EECD-F347-8B92-FE63D39571A9}"/>
          </ac:spMkLst>
        </pc:spChg>
        <pc:spChg chg="add mod">
          <ac:chgData name="Fredrik Nestvold Larsen" userId="18e22277df7262d2" providerId="LiveId" clId="{14D253FC-E1DF-724F-A6DE-40733D2E590F}" dt="2021-05-23T14:42:10.424" v="2074" actId="1076"/>
          <ac:spMkLst>
            <pc:docMk/>
            <pc:sldMk cId="256936948" sldId="277"/>
            <ac:spMk id="78" creationId="{002E8FBB-2139-4C44-88FB-EB2CCB7D4816}"/>
          </ac:spMkLst>
        </pc:spChg>
        <pc:spChg chg="add del mod">
          <ac:chgData name="Fredrik Nestvold Larsen" userId="18e22277df7262d2" providerId="LiveId" clId="{14D253FC-E1DF-724F-A6DE-40733D2E590F}" dt="2021-05-23T14:42:00.467" v="2048" actId="478"/>
          <ac:spMkLst>
            <pc:docMk/>
            <pc:sldMk cId="256936948" sldId="277"/>
            <ac:spMk id="79" creationId="{E0342A15-36C3-8F42-A36A-68DC5F65F015}"/>
          </ac:spMkLst>
        </pc:spChg>
        <pc:spChg chg="add mod">
          <ac:chgData name="Fredrik Nestvold Larsen" userId="18e22277df7262d2" providerId="LiveId" clId="{14D253FC-E1DF-724F-A6DE-40733D2E590F}" dt="2021-05-23T14:42:34.372" v="2085" actId="1076"/>
          <ac:spMkLst>
            <pc:docMk/>
            <pc:sldMk cId="256936948" sldId="277"/>
            <ac:spMk id="80" creationId="{4E2547B0-E311-9B48-BCFA-DF2387C135C9}"/>
          </ac:spMkLst>
        </pc:spChg>
        <pc:spChg chg="add mod">
          <ac:chgData name="Fredrik Nestvold Larsen" userId="18e22277df7262d2" providerId="LiveId" clId="{14D253FC-E1DF-724F-A6DE-40733D2E590F}" dt="2021-05-23T14:42:50.766" v="2101" actId="20577"/>
          <ac:spMkLst>
            <pc:docMk/>
            <pc:sldMk cId="256936948" sldId="277"/>
            <ac:spMk id="81" creationId="{D7DB142D-248F-BA40-A176-2CE4F971D99E}"/>
          </ac:spMkLst>
        </pc:spChg>
        <pc:spChg chg="add mod">
          <ac:chgData name="Fredrik Nestvold Larsen" userId="18e22277df7262d2" providerId="LiveId" clId="{14D253FC-E1DF-724F-A6DE-40733D2E590F}" dt="2021-05-23T14:43:05.007" v="2123" actId="1076"/>
          <ac:spMkLst>
            <pc:docMk/>
            <pc:sldMk cId="256936948" sldId="277"/>
            <ac:spMk id="82" creationId="{5D410C5B-68DD-F146-A9AC-0B6BEEB4F53C}"/>
          </ac:spMkLst>
        </pc:spChg>
        <pc:spChg chg="add mod">
          <ac:chgData name="Fredrik Nestvold Larsen" userId="18e22277df7262d2" providerId="LiveId" clId="{14D253FC-E1DF-724F-A6DE-40733D2E590F}" dt="2021-05-23T18:08:15.887" v="3590" actId="1076"/>
          <ac:spMkLst>
            <pc:docMk/>
            <pc:sldMk cId="256936948" sldId="277"/>
            <ac:spMk id="83" creationId="{91E24051-A00B-644F-BDA8-ACF802DF994F}"/>
          </ac:spMkLst>
        </pc:spChg>
        <pc:spChg chg="add del mod">
          <ac:chgData name="Fredrik Nestvold Larsen" userId="18e22277df7262d2" providerId="LiveId" clId="{14D253FC-E1DF-724F-A6DE-40733D2E590F}" dt="2021-05-23T14:43:48.523" v="2136" actId="478"/>
          <ac:spMkLst>
            <pc:docMk/>
            <pc:sldMk cId="256936948" sldId="277"/>
            <ac:spMk id="84" creationId="{AF548299-F8E1-5246-A4AF-D4A5E0EA4302}"/>
          </ac:spMkLst>
        </pc:spChg>
        <pc:spChg chg="add del mod">
          <ac:chgData name="Fredrik Nestvold Larsen" userId="18e22277df7262d2" providerId="LiveId" clId="{14D253FC-E1DF-724F-A6DE-40733D2E590F}" dt="2021-05-23T14:44:46.413" v="2154" actId="11529"/>
          <ac:spMkLst>
            <pc:docMk/>
            <pc:sldMk cId="256936948" sldId="277"/>
            <ac:spMk id="85" creationId="{A3401B8A-5E7F-6942-9D19-C48B92D9A393}"/>
          </ac:spMkLst>
        </pc:spChg>
        <pc:spChg chg="add mod">
          <ac:chgData name="Fredrik Nestvold Larsen" userId="18e22277df7262d2" providerId="LiveId" clId="{14D253FC-E1DF-724F-A6DE-40733D2E590F}" dt="2021-05-23T16:15:32.927" v="2359" actId="1076"/>
          <ac:spMkLst>
            <pc:docMk/>
            <pc:sldMk cId="256936948" sldId="277"/>
            <ac:spMk id="89" creationId="{D22459F5-0B93-A34E-A990-F18F70236381}"/>
          </ac:spMkLst>
        </pc:spChg>
        <pc:spChg chg="add mod">
          <ac:chgData name="Fredrik Nestvold Larsen" userId="18e22277df7262d2" providerId="LiveId" clId="{14D253FC-E1DF-724F-A6DE-40733D2E590F}" dt="2021-05-23T16:15:47.653" v="2360" actId="1076"/>
          <ac:spMkLst>
            <pc:docMk/>
            <pc:sldMk cId="256936948" sldId="277"/>
            <ac:spMk id="90" creationId="{D0515CB2-24E2-3849-A48D-3E612C750B66}"/>
          </ac:spMkLst>
        </pc:spChg>
        <pc:spChg chg="add mod">
          <ac:chgData name="Fredrik Nestvold Larsen" userId="18e22277df7262d2" providerId="LiveId" clId="{14D253FC-E1DF-724F-A6DE-40733D2E590F}" dt="2021-05-23T16:25:00.262" v="2404" actId="1582"/>
          <ac:spMkLst>
            <pc:docMk/>
            <pc:sldMk cId="256936948" sldId="277"/>
            <ac:spMk id="91" creationId="{8F63F971-B87A-1A43-B88A-F6F74DA37AD2}"/>
          </ac:spMkLst>
        </pc:spChg>
        <pc:spChg chg="add mod">
          <ac:chgData name="Fredrik Nestvold Larsen" userId="18e22277df7262d2" providerId="LiveId" clId="{14D253FC-E1DF-724F-A6DE-40733D2E590F}" dt="2021-05-23T16:15:14.524" v="2357" actId="1076"/>
          <ac:spMkLst>
            <pc:docMk/>
            <pc:sldMk cId="256936948" sldId="277"/>
            <ac:spMk id="92" creationId="{ADE9C4AE-4B74-D242-A1B3-872976D9F35A}"/>
          </ac:spMkLst>
        </pc:spChg>
        <pc:spChg chg="add mod">
          <ac:chgData name="Fredrik Nestvold Larsen" userId="18e22277df7262d2" providerId="LiveId" clId="{14D253FC-E1DF-724F-A6DE-40733D2E590F}" dt="2021-05-23T16:14:52.947" v="2355" actId="14100"/>
          <ac:spMkLst>
            <pc:docMk/>
            <pc:sldMk cId="256936948" sldId="277"/>
            <ac:spMk id="93" creationId="{98E6A3D4-ACA9-7D42-BEB7-157252BDD39C}"/>
          </ac:spMkLst>
        </pc:spChg>
        <pc:spChg chg="add mod">
          <ac:chgData name="Fredrik Nestvold Larsen" userId="18e22277df7262d2" providerId="LiveId" clId="{14D253FC-E1DF-724F-A6DE-40733D2E590F}" dt="2021-05-23T16:15:54.392" v="2361" actId="1076"/>
          <ac:spMkLst>
            <pc:docMk/>
            <pc:sldMk cId="256936948" sldId="277"/>
            <ac:spMk id="94" creationId="{73B6680A-01BF-5E49-A8B8-FC26493DC019}"/>
          </ac:spMkLst>
        </pc:spChg>
        <pc:spChg chg="add mod">
          <ac:chgData name="Fredrik Nestvold Larsen" userId="18e22277df7262d2" providerId="LiveId" clId="{14D253FC-E1DF-724F-A6DE-40733D2E590F}" dt="2021-05-23T16:16:49.451" v="2364" actId="1076"/>
          <ac:spMkLst>
            <pc:docMk/>
            <pc:sldMk cId="256936948" sldId="277"/>
            <ac:spMk id="95" creationId="{7972707A-B392-AA4E-91CC-ADEA2919710E}"/>
          </ac:spMkLst>
        </pc:spChg>
        <pc:spChg chg="add mod">
          <ac:chgData name="Fredrik Nestvold Larsen" userId="18e22277df7262d2" providerId="LiveId" clId="{14D253FC-E1DF-724F-A6DE-40733D2E590F}" dt="2021-05-23T16:16:49.451" v="2364" actId="1076"/>
          <ac:spMkLst>
            <pc:docMk/>
            <pc:sldMk cId="256936948" sldId="277"/>
            <ac:spMk id="96" creationId="{2799DCA1-93C6-CB4D-BF89-A12CBB7F7195}"/>
          </ac:spMkLst>
        </pc:spChg>
        <pc:spChg chg="add mod">
          <ac:chgData name="Fredrik Nestvold Larsen" userId="18e22277df7262d2" providerId="LiveId" clId="{14D253FC-E1DF-724F-A6DE-40733D2E590F}" dt="2021-05-23T16:25:19.345" v="2407" actId="1582"/>
          <ac:spMkLst>
            <pc:docMk/>
            <pc:sldMk cId="256936948" sldId="277"/>
            <ac:spMk id="97" creationId="{6068437C-4DAC-3341-871C-39BDAA3EEA6D}"/>
          </ac:spMkLst>
        </pc:spChg>
        <pc:spChg chg="add mod">
          <ac:chgData name="Fredrik Nestvold Larsen" userId="18e22277df7262d2" providerId="LiveId" clId="{14D253FC-E1DF-724F-A6DE-40733D2E590F}" dt="2021-05-23T16:16:49.451" v="2364" actId="1076"/>
          <ac:spMkLst>
            <pc:docMk/>
            <pc:sldMk cId="256936948" sldId="277"/>
            <ac:spMk id="98" creationId="{320A25C9-2AA1-0C46-9A74-81773D480410}"/>
          </ac:spMkLst>
        </pc:spChg>
        <pc:spChg chg="add mod">
          <ac:chgData name="Fredrik Nestvold Larsen" userId="18e22277df7262d2" providerId="LiveId" clId="{14D253FC-E1DF-724F-A6DE-40733D2E590F}" dt="2021-05-23T16:16:49.451" v="2364" actId="1076"/>
          <ac:spMkLst>
            <pc:docMk/>
            <pc:sldMk cId="256936948" sldId="277"/>
            <ac:spMk id="99" creationId="{8934E4E5-9F60-2D45-A65E-EC25FBB5AF30}"/>
          </ac:spMkLst>
        </pc:spChg>
        <pc:spChg chg="add mod">
          <ac:chgData name="Fredrik Nestvold Larsen" userId="18e22277df7262d2" providerId="LiveId" clId="{14D253FC-E1DF-724F-A6DE-40733D2E590F}" dt="2021-05-23T16:16:49.451" v="2364" actId="1076"/>
          <ac:spMkLst>
            <pc:docMk/>
            <pc:sldMk cId="256936948" sldId="277"/>
            <ac:spMk id="100" creationId="{D8C09E18-85D6-8147-AA16-AA240214CBF4}"/>
          </ac:spMkLst>
        </pc:spChg>
        <pc:spChg chg="add del mod">
          <ac:chgData name="Fredrik Nestvold Larsen" userId="18e22277df7262d2" providerId="LiveId" clId="{14D253FC-E1DF-724F-A6DE-40733D2E590F}" dt="2021-05-23T16:16:54.743" v="2368"/>
          <ac:spMkLst>
            <pc:docMk/>
            <pc:sldMk cId="256936948" sldId="277"/>
            <ac:spMk id="101" creationId="{6814B402-CC70-AA40-B558-776935DB0FFE}"/>
          </ac:spMkLst>
        </pc:spChg>
        <pc:spChg chg="add del mod">
          <ac:chgData name="Fredrik Nestvold Larsen" userId="18e22277df7262d2" providerId="LiveId" clId="{14D253FC-E1DF-724F-A6DE-40733D2E590F}" dt="2021-05-23T16:16:54.743" v="2368"/>
          <ac:spMkLst>
            <pc:docMk/>
            <pc:sldMk cId="256936948" sldId="277"/>
            <ac:spMk id="102" creationId="{A777D356-83D6-B645-9CDE-FB85C6FD07F0}"/>
          </ac:spMkLst>
        </pc:spChg>
        <pc:spChg chg="add del mod">
          <ac:chgData name="Fredrik Nestvold Larsen" userId="18e22277df7262d2" providerId="LiveId" clId="{14D253FC-E1DF-724F-A6DE-40733D2E590F}" dt="2021-05-23T16:16:54.743" v="2368"/>
          <ac:spMkLst>
            <pc:docMk/>
            <pc:sldMk cId="256936948" sldId="277"/>
            <ac:spMk id="103" creationId="{62796ACB-F4DB-1848-86BC-1CBC5C90BA07}"/>
          </ac:spMkLst>
        </pc:spChg>
        <pc:spChg chg="add del mod">
          <ac:chgData name="Fredrik Nestvold Larsen" userId="18e22277df7262d2" providerId="LiveId" clId="{14D253FC-E1DF-724F-A6DE-40733D2E590F}" dt="2021-05-23T16:16:54.743" v="2368"/>
          <ac:spMkLst>
            <pc:docMk/>
            <pc:sldMk cId="256936948" sldId="277"/>
            <ac:spMk id="104" creationId="{5C6562BB-6A00-C145-B8E7-B74A27D1C3A5}"/>
          </ac:spMkLst>
        </pc:spChg>
        <pc:spChg chg="add del mod">
          <ac:chgData name="Fredrik Nestvold Larsen" userId="18e22277df7262d2" providerId="LiveId" clId="{14D253FC-E1DF-724F-A6DE-40733D2E590F}" dt="2021-05-23T16:16:54.743" v="2368"/>
          <ac:spMkLst>
            <pc:docMk/>
            <pc:sldMk cId="256936948" sldId="277"/>
            <ac:spMk id="105" creationId="{81F7C4E8-8CB8-5740-B321-7F441CC6CF86}"/>
          </ac:spMkLst>
        </pc:spChg>
        <pc:spChg chg="add del mod">
          <ac:chgData name="Fredrik Nestvold Larsen" userId="18e22277df7262d2" providerId="LiveId" clId="{14D253FC-E1DF-724F-A6DE-40733D2E590F}" dt="2021-05-23T16:16:54.743" v="2368"/>
          <ac:spMkLst>
            <pc:docMk/>
            <pc:sldMk cId="256936948" sldId="277"/>
            <ac:spMk id="106" creationId="{9D5332BC-9895-5D4C-99E9-79EC9893FB5D}"/>
          </ac:spMkLst>
        </pc:spChg>
        <pc:spChg chg="add mod">
          <ac:chgData name="Fredrik Nestvold Larsen" userId="18e22277df7262d2" providerId="LiveId" clId="{14D253FC-E1DF-724F-A6DE-40733D2E590F}" dt="2021-05-23T16:17:13.998" v="2370" actId="1076"/>
          <ac:spMkLst>
            <pc:docMk/>
            <pc:sldMk cId="256936948" sldId="277"/>
            <ac:spMk id="107" creationId="{429AF387-5043-5B4C-8B21-899316BB5E60}"/>
          </ac:spMkLst>
        </pc:spChg>
        <pc:spChg chg="add mod">
          <ac:chgData name="Fredrik Nestvold Larsen" userId="18e22277df7262d2" providerId="LiveId" clId="{14D253FC-E1DF-724F-A6DE-40733D2E590F}" dt="2021-05-23T16:17:13.998" v="2370" actId="1076"/>
          <ac:spMkLst>
            <pc:docMk/>
            <pc:sldMk cId="256936948" sldId="277"/>
            <ac:spMk id="108" creationId="{5EA473AA-203E-6842-AB91-2A5EC430CB7D}"/>
          </ac:spMkLst>
        </pc:spChg>
        <pc:spChg chg="add mod">
          <ac:chgData name="Fredrik Nestvold Larsen" userId="18e22277df7262d2" providerId="LiveId" clId="{14D253FC-E1DF-724F-A6DE-40733D2E590F}" dt="2021-05-23T16:25:19.345" v="2407" actId="1582"/>
          <ac:spMkLst>
            <pc:docMk/>
            <pc:sldMk cId="256936948" sldId="277"/>
            <ac:spMk id="109" creationId="{CB61F23A-656C-AF43-8D4F-B74749DB9BEE}"/>
          </ac:spMkLst>
        </pc:spChg>
        <pc:spChg chg="add mod">
          <ac:chgData name="Fredrik Nestvold Larsen" userId="18e22277df7262d2" providerId="LiveId" clId="{14D253FC-E1DF-724F-A6DE-40733D2E590F}" dt="2021-05-23T16:17:13.998" v="2370" actId="1076"/>
          <ac:spMkLst>
            <pc:docMk/>
            <pc:sldMk cId="256936948" sldId="277"/>
            <ac:spMk id="110" creationId="{35BC8E5C-DF94-EE46-AA21-05995F57DAC8}"/>
          </ac:spMkLst>
        </pc:spChg>
        <pc:spChg chg="add mod">
          <ac:chgData name="Fredrik Nestvold Larsen" userId="18e22277df7262d2" providerId="LiveId" clId="{14D253FC-E1DF-724F-A6DE-40733D2E590F}" dt="2021-05-23T16:17:13.998" v="2370" actId="1076"/>
          <ac:spMkLst>
            <pc:docMk/>
            <pc:sldMk cId="256936948" sldId="277"/>
            <ac:spMk id="111" creationId="{914E7CCC-30B2-9B48-8BA5-21E521FDBA36}"/>
          </ac:spMkLst>
        </pc:spChg>
        <pc:spChg chg="add mod">
          <ac:chgData name="Fredrik Nestvold Larsen" userId="18e22277df7262d2" providerId="LiveId" clId="{14D253FC-E1DF-724F-A6DE-40733D2E590F}" dt="2021-05-23T16:17:13.998" v="2370" actId="1076"/>
          <ac:spMkLst>
            <pc:docMk/>
            <pc:sldMk cId="256936948" sldId="277"/>
            <ac:spMk id="112" creationId="{784BA3AF-2705-1648-B607-66FE676F8225}"/>
          </ac:spMkLst>
        </pc:spChg>
        <pc:spChg chg="add del mod">
          <ac:chgData name="Fredrik Nestvold Larsen" userId="18e22277df7262d2" providerId="LiveId" clId="{14D253FC-E1DF-724F-A6DE-40733D2E590F}" dt="2021-05-23T16:17:19.884" v="2374"/>
          <ac:spMkLst>
            <pc:docMk/>
            <pc:sldMk cId="256936948" sldId="277"/>
            <ac:spMk id="113" creationId="{F8E12CF8-9824-5344-A470-1639AD68994A}"/>
          </ac:spMkLst>
        </pc:spChg>
        <pc:spChg chg="add del mod">
          <ac:chgData name="Fredrik Nestvold Larsen" userId="18e22277df7262d2" providerId="LiveId" clId="{14D253FC-E1DF-724F-A6DE-40733D2E590F}" dt="2021-05-23T16:17:19.884" v="2374"/>
          <ac:spMkLst>
            <pc:docMk/>
            <pc:sldMk cId="256936948" sldId="277"/>
            <ac:spMk id="114" creationId="{FAFBCC76-DC11-FB4A-845D-1D7AEF8144B6}"/>
          </ac:spMkLst>
        </pc:spChg>
        <pc:spChg chg="add del mod">
          <ac:chgData name="Fredrik Nestvold Larsen" userId="18e22277df7262d2" providerId="LiveId" clId="{14D253FC-E1DF-724F-A6DE-40733D2E590F}" dt="2021-05-23T16:17:19.884" v="2374"/>
          <ac:spMkLst>
            <pc:docMk/>
            <pc:sldMk cId="256936948" sldId="277"/>
            <ac:spMk id="115" creationId="{2FD2733F-1B83-8644-9999-AF1437B6B2EF}"/>
          </ac:spMkLst>
        </pc:spChg>
        <pc:spChg chg="add del mod">
          <ac:chgData name="Fredrik Nestvold Larsen" userId="18e22277df7262d2" providerId="LiveId" clId="{14D253FC-E1DF-724F-A6DE-40733D2E590F}" dt="2021-05-23T16:17:19.884" v="2374"/>
          <ac:spMkLst>
            <pc:docMk/>
            <pc:sldMk cId="256936948" sldId="277"/>
            <ac:spMk id="116" creationId="{807BC687-2BE7-FF4E-8D83-3AD87F7DE63C}"/>
          </ac:spMkLst>
        </pc:spChg>
        <pc:spChg chg="add del mod">
          <ac:chgData name="Fredrik Nestvold Larsen" userId="18e22277df7262d2" providerId="LiveId" clId="{14D253FC-E1DF-724F-A6DE-40733D2E590F}" dt="2021-05-23T16:17:19.884" v="2374"/>
          <ac:spMkLst>
            <pc:docMk/>
            <pc:sldMk cId="256936948" sldId="277"/>
            <ac:spMk id="117" creationId="{48C890F4-0E7F-BB44-BF21-DAE4764D430D}"/>
          </ac:spMkLst>
        </pc:spChg>
        <pc:spChg chg="add del mod">
          <ac:chgData name="Fredrik Nestvold Larsen" userId="18e22277df7262d2" providerId="LiveId" clId="{14D253FC-E1DF-724F-A6DE-40733D2E590F}" dt="2021-05-23T16:17:19.884" v="2374"/>
          <ac:spMkLst>
            <pc:docMk/>
            <pc:sldMk cId="256936948" sldId="277"/>
            <ac:spMk id="118" creationId="{E67F39E0-5EDA-994F-9E70-6DE986681E53}"/>
          </ac:spMkLst>
        </pc:spChg>
        <pc:spChg chg="add del mod">
          <ac:chgData name="Fredrik Nestvold Larsen" userId="18e22277df7262d2" providerId="LiveId" clId="{14D253FC-E1DF-724F-A6DE-40733D2E590F}" dt="2021-05-23T16:17:33.634" v="2379"/>
          <ac:spMkLst>
            <pc:docMk/>
            <pc:sldMk cId="256936948" sldId="277"/>
            <ac:spMk id="119" creationId="{5FA74C3D-3FBE-CD4B-8668-C55D1FEF4170}"/>
          </ac:spMkLst>
        </pc:spChg>
        <pc:spChg chg="add mod">
          <ac:chgData name="Fredrik Nestvold Larsen" userId="18e22277df7262d2" providerId="LiveId" clId="{14D253FC-E1DF-724F-A6DE-40733D2E590F}" dt="2021-05-23T16:17:31.009" v="2377" actId="1076"/>
          <ac:spMkLst>
            <pc:docMk/>
            <pc:sldMk cId="256936948" sldId="277"/>
            <ac:spMk id="120" creationId="{72610A40-1EDE-2B4E-A75E-074AC78882C0}"/>
          </ac:spMkLst>
        </pc:spChg>
        <pc:spChg chg="add mod">
          <ac:chgData name="Fredrik Nestvold Larsen" userId="18e22277df7262d2" providerId="LiveId" clId="{14D253FC-E1DF-724F-A6DE-40733D2E590F}" dt="2021-05-23T16:17:31.009" v="2377" actId="1076"/>
          <ac:spMkLst>
            <pc:docMk/>
            <pc:sldMk cId="256936948" sldId="277"/>
            <ac:spMk id="121" creationId="{1EB8180F-0C43-AD49-A275-B16304AEB9B3}"/>
          </ac:spMkLst>
        </pc:spChg>
        <pc:spChg chg="add mod">
          <ac:chgData name="Fredrik Nestvold Larsen" userId="18e22277df7262d2" providerId="LiveId" clId="{14D253FC-E1DF-724F-A6DE-40733D2E590F}" dt="2021-05-23T16:25:19.345" v="2407" actId="1582"/>
          <ac:spMkLst>
            <pc:docMk/>
            <pc:sldMk cId="256936948" sldId="277"/>
            <ac:spMk id="122" creationId="{ED6F1FA1-590F-4A41-B156-FDB1908E3008}"/>
          </ac:spMkLst>
        </pc:spChg>
        <pc:spChg chg="add mod">
          <ac:chgData name="Fredrik Nestvold Larsen" userId="18e22277df7262d2" providerId="LiveId" clId="{14D253FC-E1DF-724F-A6DE-40733D2E590F}" dt="2021-05-23T16:17:31.009" v="2377" actId="1076"/>
          <ac:spMkLst>
            <pc:docMk/>
            <pc:sldMk cId="256936948" sldId="277"/>
            <ac:spMk id="123" creationId="{556BA00D-0252-5145-B375-DCD357C9CB9E}"/>
          </ac:spMkLst>
        </pc:spChg>
        <pc:spChg chg="add mod">
          <ac:chgData name="Fredrik Nestvold Larsen" userId="18e22277df7262d2" providerId="LiveId" clId="{14D253FC-E1DF-724F-A6DE-40733D2E590F}" dt="2021-05-23T16:17:31.009" v="2377" actId="1076"/>
          <ac:spMkLst>
            <pc:docMk/>
            <pc:sldMk cId="256936948" sldId="277"/>
            <ac:spMk id="124" creationId="{BB359FD0-0024-5F4C-BAF1-31F3EB9753C3}"/>
          </ac:spMkLst>
        </pc:spChg>
        <pc:spChg chg="add mod">
          <ac:chgData name="Fredrik Nestvold Larsen" userId="18e22277df7262d2" providerId="LiveId" clId="{14D253FC-E1DF-724F-A6DE-40733D2E590F}" dt="2021-05-23T16:17:31.009" v="2377" actId="1076"/>
          <ac:spMkLst>
            <pc:docMk/>
            <pc:sldMk cId="256936948" sldId="277"/>
            <ac:spMk id="125" creationId="{614CFB93-AADF-924E-AFEC-E537696A784E}"/>
          </ac:spMkLst>
        </pc:spChg>
        <pc:spChg chg="add mod">
          <ac:chgData name="Fredrik Nestvold Larsen" userId="18e22277df7262d2" providerId="LiveId" clId="{14D253FC-E1DF-724F-A6DE-40733D2E590F}" dt="2021-05-23T16:17:51.113" v="2381" actId="1076"/>
          <ac:spMkLst>
            <pc:docMk/>
            <pc:sldMk cId="256936948" sldId="277"/>
            <ac:spMk id="126" creationId="{76C9ED9E-CEDC-4740-8019-482ACBE45643}"/>
          </ac:spMkLst>
        </pc:spChg>
        <pc:spChg chg="add mod">
          <ac:chgData name="Fredrik Nestvold Larsen" userId="18e22277df7262d2" providerId="LiveId" clId="{14D253FC-E1DF-724F-A6DE-40733D2E590F}" dt="2021-05-23T16:17:51.113" v="2381" actId="1076"/>
          <ac:spMkLst>
            <pc:docMk/>
            <pc:sldMk cId="256936948" sldId="277"/>
            <ac:spMk id="127" creationId="{15842A0F-D5C5-E740-A6EA-135D0BE5AA48}"/>
          </ac:spMkLst>
        </pc:spChg>
        <pc:spChg chg="add mod">
          <ac:chgData name="Fredrik Nestvold Larsen" userId="18e22277df7262d2" providerId="LiveId" clId="{14D253FC-E1DF-724F-A6DE-40733D2E590F}" dt="2021-05-23T16:25:19.345" v="2407" actId="1582"/>
          <ac:spMkLst>
            <pc:docMk/>
            <pc:sldMk cId="256936948" sldId="277"/>
            <ac:spMk id="128" creationId="{AB004723-48E7-504C-A6D9-AE4BA68B61E5}"/>
          </ac:spMkLst>
        </pc:spChg>
        <pc:spChg chg="add mod">
          <ac:chgData name="Fredrik Nestvold Larsen" userId="18e22277df7262d2" providerId="LiveId" clId="{14D253FC-E1DF-724F-A6DE-40733D2E590F}" dt="2021-05-23T16:17:51.113" v="2381" actId="1076"/>
          <ac:spMkLst>
            <pc:docMk/>
            <pc:sldMk cId="256936948" sldId="277"/>
            <ac:spMk id="129" creationId="{3C13EFF8-0151-F34E-A26F-9B85834EB68B}"/>
          </ac:spMkLst>
        </pc:spChg>
        <pc:spChg chg="add mod">
          <ac:chgData name="Fredrik Nestvold Larsen" userId="18e22277df7262d2" providerId="LiveId" clId="{14D253FC-E1DF-724F-A6DE-40733D2E590F}" dt="2021-05-23T16:17:51.113" v="2381" actId="1076"/>
          <ac:spMkLst>
            <pc:docMk/>
            <pc:sldMk cId="256936948" sldId="277"/>
            <ac:spMk id="130" creationId="{C96B393C-28BF-A942-8EE4-E4E2134D664A}"/>
          </ac:spMkLst>
        </pc:spChg>
        <pc:spChg chg="add mod">
          <ac:chgData name="Fredrik Nestvold Larsen" userId="18e22277df7262d2" providerId="LiveId" clId="{14D253FC-E1DF-724F-A6DE-40733D2E590F}" dt="2021-05-23T16:17:51.113" v="2381" actId="1076"/>
          <ac:spMkLst>
            <pc:docMk/>
            <pc:sldMk cId="256936948" sldId="277"/>
            <ac:spMk id="131" creationId="{18F9B5D4-EEE1-B44C-84D8-3803AD00F211}"/>
          </ac:spMkLst>
        </pc:spChg>
        <pc:spChg chg="add mod">
          <ac:chgData name="Fredrik Nestvold Larsen" userId="18e22277df7262d2" providerId="LiveId" clId="{14D253FC-E1DF-724F-A6DE-40733D2E590F}" dt="2021-05-23T16:17:51.113" v="2381" actId="1076"/>
          <ac:spMkLst>
            <pc:docMk/>
            <pc:sldMk cId="256936948" sldId="277"/>
            <ac:spMk id="132" creationId="{26C8474E-A876-D049-B94C-1453598833E8}"/>
          </ac:spMkLst>
        </pc:spChg>
        <pc:spChg chg="add mod">
          <ac:chgData name="Fredrik Nestvold Larsen" userId="18e22277df7262d2" providerId="LiveId" clId="{14D253FC-E1DF-724F-A6DE-40733D2E590F}" dt="2021-05-23T16:17:51.113" v="2381" actId="1076"/>
          <ac:spMkLst>
            <pc:docMk/>
            <pc:sldMk cId="256936948" sldId="277"/>
            <ac:spMk id="133" creationId="{03FC92F3-E857-6E4E-A8C0-255573F6D19E}"/>
          </ac:spMkLst>
        </pc:spChg>
        <pc:spChg chg="add mod">
          <ac:chgData name="Fredrik Nestvold Larsen" userId="18e22277df7262d2" providerId="LiveId" clId="{14D253FC-E1DF-724F-A6DE-40733D2E590F}" dt="2021-05-23T16:25:19.345" v="2407" actId="1582"/>
          <ac:spMkLst>
            <pc:docMk/>
            <pc:sldMk cId="256936948" sldId="277"/>
            <ac:spMk id="134" creationId="{32519836-F452-624F-BC25-97FDA6A8167F}"/>
          </ac:spMkLst>
        </pc:spChg>
        <pc:spChg chg="add mod">
          <ac:chgData name="Fredrik Nestvold Larsen" userId="18e22277df7262d2" providerId="LiveId" clId="{14D253FC-E1DF-724F-A6DE-40733D2E590F}" dt="2021-05-23T16:17:51.113" v="2381" actId="1076"/>
          <ac:spMkLst>
            <pc:docMk/>
            <pc:sldMk cId="256936948" sldId="277"/>
            <ac:spMk id="135" creationId="{203FFFDA-6FC7-5341-9F7F-991AF02BA14F}"/>
          </ac:spMkLst>
        </pc:spChg>
        <pc:spChg chg="add mod">
          <ac:chgData name="Fredrik Nestvold Larsen" userId="18e22277df7262d2" providerId="LiveId" clId="{14D253FC-E1DF-724F-A6DE-40733D2E590F}" dt="2021-05-23T16:17:51.113" v="2381" actId="1076"/>
          <ac:spMkLst>
            <pc:docMk/>
            <pc:sldMk cId="256936948" sldId="277"/>
            <ac:spMk id="136" creationId="{BC76E5D5-C060-9B43-AF39-652A450598EE}"/>
          </ac:spMkLst>
        </pc:spChg>
        <pc:spChg chg="add mod">
          <ac:chgData name="Fredrik Nestvold Larsen" userId="18e22277df7262d2" providerId="LiveId" clId="{14D253FC-E1DF-724F-A6DE-40733D2E590F}" dt="2021-05-23T16:17:51.113" v="2381" actId="1076"/>
          <ac:spMkLst>
            <pc:docMk/>
            <pc:sldMk cId="256936948" sldId="277"/>
            <ac:spMk id="137" creationId="{D0218E08-0FCD-1D46-82C0-067404F015E7}"/>
          </ac:spMkLst>
        </pc:spChg>
        <pc:spChg chg="add mod">
          <ac:chgData name="Fredrik Nestvold Larsen" userId="18e22277df7262d2" providerId="LiveId" clId="{14D253FC-E1DF-724F-A6DE-40733D2E590F}" dt="2021-05-23T16:23:50.971" v="2401" actId="20577"/>
          <ac:spMkLst>
            <pc:docMk/>
            <pc:sldMk cId="256936948" sldId="277"/>
            <ac:spMk id="138" creationId="{066104CB-4E20-8C40-AFA4-94B9BC4CFBBC}"/>
          </ac:spMkLst>
        </pc:spChg>
        <pc:spChg chg="add mod">
          <ac:chgData name="Fredrik Nestvold Larsen" userId="18e22277df7262d2" providerId="LiveId" clId="{14D253FC-E1DF-724F-A6DE-40733D2E590F}" dt="2021-05-25T13:32:59.936" v="4514" actId="1582"/>
          <ac:spMkLst>
            <pc:docMk/>
            <pc:sldMk cId="256936948" sldId="277"/>
            <ac:spMk id="139" creationId="{37FDD9BB-7C49-AD4C-9C8E-427E1F4DF3E7}"/>
          </ac:spMkLst>
        </pc:spChg>
        <pc:cxnChg chg="add mod">
          <ac:chgData name="Fredrik Nestvold Larsen" userId="18e22277df7262d2" providerId="LiveId" clId="{14D253FC-E1DF-724F-A6DE-40733D2E590F}" dt="2021-05-23T14:25:58.678" v="1727" actId="1076"/>
          <ac:cxnSpMkLst>
            <pc:docMk/>
            <pc:sldMk cId="256936948" sldId="277"/>
            <ac:cxnSpMk id="5" creationId="{93DB50A8-FC75-D645-95DD-7F0AFA0757C9}"/>
          </ac:cxnSpMkLst>
        </pc:cxnChg>
        <pc:cxnChg chg="add mod">
          <ac:chgData name="Fredrik Nestvold Larsen" userId="18e22277df7262d2" providerId="LiveId" clId="{14D253FC-E1DF-724F-A6DE-40733D2E590F}" dt="2021-05-23T14:27:27.332" v="1738" actId="1076"/>
          <ac:cxnSpMkLst>
            <pc:docMk/>
            <pc:sldMk cId="256936948" sldId="277"/>
            <ac:cxnSpMk id="59" creationId="{8FA18ADC-6358-F642-BE5F-1296F55856F4}"/>
          </ac:cxnSpMkLst>
        </pc:cxnChg>
        <pc:cxnChg chg="add mod">
          <ac:chgData name="Fredrik Nestvold Larsen" userId="18e22277df7262d2" providerId="LiveId" clId="{14D253FC-E1DF-724F-A6DE-40733D2E590F}" dt="2021-05-23T14:30:44.043" v="1818" actId="1076"/>
          <ac:cxnSpMkLst>
            <pc:docMk/>
            <pc:sldMk cId="256936948" sldId="277"/>
            <ac:cxnSpMk id="65" creationId="{8D4B13AE-9954-9546-A601-E936FC0C7582}"/>
          </ac:cxnSpMkLst>
        </pc:cxnChg>
        <pc:cxnChg chg="add mod">
          <ac:chgData name="Fredrik Nestvold Larsen" userId="18e22277df7262d2" providerId="LiveId" clId="{14D253FC-E1DF-724F-A6DE-40733D2E590F}" dt="2021-05-23T14:32:52.029" v="1860" actId="1076"/>
          <ac:cxnSpMkLst>
            <pc:docMk/>
            <pc:sldMk cId="256936948" sldId="277"/>
            <ac:cxnSpMk id="70" creationId="{34703477-DDA2-7848-9A44-F4BB928E4984}"/>
          </ac:cxnSpMkLst>
        </pc:cxnChg>
        <pc:cxnChg chg="add del mod">
          <ac:chgData name="Fredrik Nestvold Larsen" userId="18e22277df7262d2" providerId="LiveId" clId="{14D253FC-E1DF-724F-A6DE-40733D2E590F}" dt="2021-05-23T16:02:35.004" v="2212" actId="478"/>
          <ac:cxnSpMkLst>
            <pc:docMk/>
            <pc:sldMk cId="256936948" sldId="277"/>
            <ac:cxnSpMk id="76" creationId="{64C3B224-6879-C247-8397-35E8E0A7B661}"/>
          </ac:cxnSpMkLst>
        </pc:cxnChg>
        <pc:cxnChg chg="add mod">
          <ac:chgData name="Fredrik Nestvold Larsen" userId="18e22277df7262d2" providerId="LiveId" clId="{14D253FC-E1DF-724F-A6DE-40733D2E590F}" dt="2021-05-23T16:02:41.072" v="2214" actId="1076"/>
          <ac:cxnSpMkLst>
            <pc:docMk/>
            <pc:sldMk cId="256936948" sldId="277"/>
            <ac:cxnSpMk id="88" creationId="{71ED960F-979C-1B4A-9F2C-57746E920071}"/>
          </ac:cxnSpMkLst>
        </pc:cxnChg>
      </pc:sldChg>
      <pc:sldChg chg="modSp add mod modAnim">
        <pc:chgData name="Fredrik Nestvold Larsen" userId="18e22277df7262d2" providerId="LiveId" clId="{14D253FC-E1DF-724F-A6DE-40733D2E590F}" dt="2021-05-23T17:28:42.125" v="2815"/>
        <pc:sldMkLst>
          <pc:docMk/>
          <pc:sldMk cId="1437533457" sldId="278"/>
        </pc:sldMkLst>
        <pc:spChg chg="mod">
          <ac:chgData name="Fredrik Nestvold Larsen" userId="18e22277df7262d2" providerId="LiveId" clId="{14D253FC-E1DF-724F-A6DE-40733D2E590F}" dt="2021-05-23T17:16:17.889" v="2590" actId="20577"/>
          <ac:spMkLst>
            <pc:docMk/>
            <pc:sldMk cId="1437533457" sldId="278"/>
            <ac:spMk id="2" creationId="{06DF5CAC-DF29-A04D-B722-98CD79C7E1A9}"/>
          </ac:spMkLst>
        </pc:spChg>
        <pc:spChg chg="mod">
          <ac:chgData name="Fredrik Nestvold Larsen" userId="18e22277df7262d2" providerId="LiveId" clId="{14D253FC-E1DF-724F-A6DE-40733D2E590F}" dt="2021-05-23T17:28:18.502" v="2811" actId="27636"/>
          <ac:spMkLst>
            <pc:docMk/>
            <pc:sldMk cId="1437533457" sldId="278"/>
            <ac:spMk id="3" creationId="{731F76FA-7ECB-4B45-A328-4A9DD825A221}"/>
          </ac:spMkLst>
        </pc:spChg>
      </pc:sldChg>
      <pc:sldChg chg="modSp add mod">
        <pc:chgData name="Fredrik Nestvold Larsen" userId="18e22277df7262d2" providerId="LiveId" clId="{14D253FC-E1DF-724F-A6DE-40733D2E590F}" dt="2021-05-23T17:20:15.347" v="2638" actId="207"/>
        <pc:sldMkLst>
          <pc:docMk/>
          <pc:sldMk cId="161860016" sldId="279"/>
        </pc:sldMkLst>
        <pc:spChg chg="mod">
          <ac:chgData name="Fredrik Nestvold Larsen" userId="18e22277df7262d2" providerId="LiveId" clId="{14D253FC-E1DF-724F-A6DE-40733D2E590F}" dt="2021-05-23T17:18:35.715" v="2618" actId="20577"/>
          <ac:spMkLst>
            <pc:docMk/>
            <pc:sldMk cId="161860016" sldId="279"/>
            <ac:spMk id="2" creationId="{06DF5CAC-DF29-A04D-B722-98CD79C7E1A9}"/>
          </ac:spMkLst>
        </pc:spChg>
        <pc:spChg chg="mod">
          <ac:chgData name="Fredrik Nestvold Larsen" userId="18e22277df7262d2" providerId="LiveId" clId="{14D253FC-E1DF-724F-A6DE-40733D2E590F}" dt="2021-05-23T17:20:15.347" v="2638" actId="207"/>
          <ac:spMkLst>
            <pc:docMk/>
            <pc:sldMk cId="161860016" sldId="279"/>
            <ac:spMk id="3" creationId="{731F76FA-7ECB-4B45-A328-4A9DD825A221}"/>
          </ac:spMkLst>
        </pc:spChg>
      </pc:sldChg>
      <pc:sldChg chg="addSp modSp add mod ord modAnim">
        <pc:chgData name="Fredrik Nestvold Larsen" userId="18e22277df7262d2" providerId="LiveId" clId="{14D253FC-E1DF-724F-A6DE-40733D2E590F}" dt="2021-05-25T14:06:39.729" v="4834"/>
        <pc:sldMkLst>
          <pc:docMk/>
          <pc:sldMk cId="3445030208" sldId="280"/>
        </pc:sldMkLst>
        <pc:spChg chg="mod">
          <ac:chgData name="Fredrik Nestvold Larsen" userId="18e22277df7262d2" providerId="LiveId" clId="{14D253FC-E1DF-724F-A6DE-40733D2E590F}" dt="2021-05-23T17:23:03.447" v="2681" actId="20577"/>
          <ac:spMkLst>
            <pc:docMk/>
            <pc:sldMk cId="3445030208" sldId="280"/>
            <ac:spMk id="2" creationId="{06DF5CAC-DF29-A04D-B722-98CD79C7E1A9}"/>
          </ac:spMkLst>
        </pc:spChg>
        <pc:spChg chg="mod">
          <ac:chgData name="Fredrik Nestvold Larsen" userId="18e22277df7262d2" providerId="LiveId" clId="{14D253FC-E1DF-724F-A6DE-40733D2E590F}" dt="2021-05-23T17:24:02.252" v="2698" actId="20577"/>
          <ac:spMkLst>
            <pc:docMk/>
            <pc:sldMk cId="3445030208" sldId="280"/>
            <ac:spMk id="3" creationId="{731F76FA-7ECB-4B45-A328-4A9DD825A221}"/>
          </ac:spMkLst>
        </pc:spChg>
        <pc:spChg chg="add mod">
          <ac:chgData name="Fredrik Nestvold Larsen" userId="18e22277df7262d2" providerId="LiveId" clId="{14D253FC-E1DF-724F-A6DE-40733D2E590F}" dt="2021-05-25T14:04:14.446" v="4769" actId="20577"/>
          <ac:spMkLst>
            <pc:docMk/>
            <pc:sldMk cId="3445030208" sldId="280"/>
            <ac:spMk id="4" creationId="{9F607E60-DA66-964A-A6E7-8321FCCD15EC}"/>
          </ac:spMkLst>
        </pc:spChg>
        <pc:spChg chg="add mod">
          <ac:chgData name="Fredrik Nestvold Larsen" userId="18e22277df7262d2" providerId="LiveId" clId="{14D253FC-E1DF-724F-A6DE-40733D2E590F}" dt="2021-05-25T14:05:37.967" v="4820" actId="1036"/>
          <ac:spMkLst>
            <pc:docMk/>
            <pc:sldMk cId="3445030208" sldId="280"/>
            <ac:spMk id="5" creationId="{418EC815-7217-F843-B7B2-6B3B59855239}"/>
          </ac:spMkLst>
        </pc:spChg>
        <pc:spChg chg="add mod">
          <ac:chgData name="Fredrik Nestvold Larsen" userId="18e22277df7262d2" providerId="LiveId" clId="{14D253FC-E1DF-724F-A6DE-40733D2E590F}" dt="2021-05-25T14:06:01.755" v="4826" actId="1076"/>
          <ac:spMkLst>
            <pc:docMk/>
            <pc:sldMk cId="3445030208" sldId="280"/>
            <ac:spMk id="52" creationId="{B30AC659-FBF7-5B45-B7CD-D01A190F5083}"/>
          </ac:spMkLst>
        </pc:spChg>
        <pc:spChg chg="add mod">
          <ac:chgData name="Fredrik Nestvold Larsen" userId="18e22277df7262d2" providerId="LiveId" clId="{14D253FC-E1DF-724F-A6DE-40733D2E590F}" dt="2021-05-25T14:06:06.842" v="4828" actId="1076"/>
          <ac:spMkLst>
            <pc:docMk/>
            <pc:sldMk cId="3445030208" sldId="280"/>
            <ac:spMk id="53" creationId="{040E0930-CD05-774A-BE2C-77D606C26BE6}"/>
          </ac:spMkLst>
        </pc:spChg>
        <pc:spChg chg="add mod">
          <ac:chgData name="Fredrik Nestvold Larsen" userId="18e22277df7262d2" providerId="LiveId" clId="{14D253FC-E1DF-724F-A6DE-40733D2E590F}" dt="2021-05-25T14:05:37.967" v="4820" actId="1036"/>
          <ac:spMkLst>
            <pc:docMk/>
            <pc:sldMk cId="3445030208" sldId="280"/>
            <ac:spMk id="54" creationId="{B8951148-02EF-4548-80FE-3CF2DDF32A87}"/>
          </ac:spMkLst>
        </pc:spChg>
        <pc:spChg chg="add mod">
          <ac:chgData name="Fredrik Nestvold Larsen" userId="18e22277df7262d2" providerId="LiveId" clId="{14D253FC-E1DF-724F-A6DE-40733D2E590F}" dt="2021-05-25T14:05:45.102" v="4822" actId="1076"/>
          <ac:spMkLst>
            <pc:docMk/>
            <pc:sldMk cId="3445030208" sldId="280"/>
            <ac:spMk id="55" creationId="{B87FEA7B-48E7-CB42-BA28-082350D3FA8D}"/>
          </ac:spMkLst>
        </pc:spChg>
        <pc:spChg chg="add mod">
          <ac:chgData name="Fredrik Nestvold Larsen" userId="18e22277df7262d2" providerId="LiveId" clId="{14D253FC-E1DF-724F-A6DE-40733D2E590F}" dt="2021-05-25T14:05:50.632" v="4824" actId="1076"/>
          <ac:spMkLst>
            <pc:docMk/>
            <pc:sldMk cId="3445030208" sldId="280"/>
            <ac:spMk id="56" creationId="{710A24C8-F645-5E47-A461-192065D42C5A}"/>
          </ac:spMkLst>
        </pc:spChg>
      </pc:sldChg>
      <pc:sldChg chg="addSp delSp modSp add del mod ord">
        <pc:chgData name="Fredrik Nestvold Larsen" userId="18e22277df7262d2" providerId="LiveId" clId="{14D253FC-E1DF-724F-A6DE-40733D2E590F}" dt="2021-05-25T14:09:19.426" v="4872" actId="2696"/>
        <pc:sldMkLst>
          <pc:docMk/>
          <pc:sldMk cId="1963111048" sldId="281"/>
        </pc:sldMkLst>
        <pc:spChg chg="mod">
          <ac:chgData name="Fredrik Nestvold Larsen" userId="18e22277df7262d2" providerId="LiveId" clId="{14D253FC-E1DF-724F-A6DE-40733D2E590F}" dt="2021-05-25T13:04:46.496" v="4203" actId="20577"/>
          <ac:spMkLst>
            <pc:docMk/>
            <pc:sldMk cId="1963111048" sldId="281"/>
            <ac:spMk id="2" creationId="{06DF5CAC-DF29-A04D-B722-98CD79C7E1A9}"/>
          </ac:spMkLst>
        </pc:spChg>
        <pc:spChg chg="del mod">
          <ac:chgData name="Fredrik Nestvold Larsen" userId="18e22277df7262d2" providerId="LiveId" clId="{14D253FC-E1DF-724F-A6DE-40733D2E590F}" dt="2021-05-25T14:07:55.164" v="4835" actId="478"/>
          <ac:spMkLst>
            <pc:docMk/>
            <pc:sldMk cId="1963111048" sldId="281"/>
            <ac:spMk id="3" creationId="{731F76FA-7ECB-4B45-A328-4A9DD825A221}"/>
          </ac:spMkLst>
        </pc:spChg>
        <pc:spChg chg="add mod">
          <ac:chgData name="Fredrik Nestvold Larsen" userId="18e22277df7262d2" providerId="LiveId" clId="{14D253FC-E1DF-724F-A6DE-40733D2E590F}" dt="2021-05-25T14:07:55.164" v="4835" actId="478"/>
          <ac:spMkLst>
            <pc:docMk/>
            <pc:sldMk cId="1963111048" sldId="281"/>
            <ac:spMk id="5" creationId="{A8F96F0C-E04E-9E41-9941-647A06B1A2FE}"/>
          </ac:spMkLst>
        </pc:spChg>
      </pc:sldChg>
      <pc:sldChg chg="addSp delSp modSp add mod ord">
        <pc:chgData name="Fredrik Nestvold Larsen" userId="18e22277df7262d2" providerId="LiveId" clId="{14D253FC-E1DF-724F-A6DE-40733D2E590F}" dt="2021-05-23T17:30:35.275" v="2838" actId="1440"/>
        <pc:sldMkLst>
          <pc:docMk/>
          <pc:sldMk cId="705215970" sldId="282"/>
        </pc:sldMkLst>
        <pc:spChg chg="mod">
          <ac:chgData name="Fredrik Nestvold Larsen" userId="18e22277df7262d2" providerId="LiveId" clId="{14D253FC-E1DF-724F-A6DE-40733D2E590F}" dt="2021-05-23T17:29:20.564" v="2831" actId="20577"/>
          <ac:spMkLst>
            <pc:docMk/>
            <pc:sldMk cId="705215970" sldId="282"/>
            <ac:spMk id="2" creationId="{06DF5CAC-DF29-A04D-B722-98CD79C7E1A9}"/>
          </ac:spMkLst>
        </pc:spChg>
        <pc:spChg chg="mod">
          <ac:chgData name="Fredrik Nestvold Larsen" userId="18e22277df7262d2" providerId="LiveId" clId="{14D253FC-E1DF-724F-A6DE-40733D2E590F}" dt="2021-05-23T17:29:27.592" v="2832"/>
          <ac:spMkLst>
            <pc:docMk/>
            <pc:sldMk cId="705215970" sldId="282"/>
            <ac:spMk id="3" creationId="{731F76FA-7ECB-4B45-A328-4A9DD825A221}"/>
          </ac:spMkLst>
        </pc:spChg>
        <pc:picChg chg="add mod">
          <ac:chgData name="Fredrik Nestvold Larsen" userId="18e22277df7262d2" providerId="LiveId" clId="{14D253FC-E1DF-724F-A6DE-40733D2E590F}" dt="2021-05-23T17:30:35.275" v="2838" actId="1440"/>
          <ac:picMkLst>
            <pc:docMk/>
            <pc:sldMk cId="705215970" sldId="282"/>
            <ac:picMk id="4" creationId="{5755DE3F-222F-3248-8653-078FAD22045F}"/>
          </ac:picMkLst>
        </pc:picChg>
        <pc:picChg chg="add del mod">
          <ac:chgData name="Fredrik Nestvold Larsen" userId="18e22277df7262d2" providerId="LiveId" clId="{14D253FC-E1DF-724F-A6DE-40733D2E590F}" dt="2021-05-23T17:29:37.971" v="2834" actId="478"/>
          <ac:picMkLst>
            <pc:docMk/>
            <pc:sldMk cId="705215970" sldId="282"/>
            <ac:picMk id="52" creationId="{9736F6E7-96C1-3242-99C1-E2C12EDAC349}"/>
          </ac:picMkLst>
        </pc:picChg>
      </pc:sldChg>
      <pc:sldChg chg="addSp delSp modSp new mod setBg setClrOvrMap">
        <pc:chgData name="Fredrik Nestvold Larsen" userId="18e22277df7262d2" providerId="LiveId" clId="{14D253FC-E1DF-724F-A6DE-40733D2E590F}" dt="2021-05-23T17:27:21.226" v="2799" actId="11"/>
        <pc:sldMkLst>
          <pc:docMk/>
          <pc:sldMk cId="754231385" sldId="283"/>
        </pc:sldMkLst>
        <pc:spChg chg="mod">
          <ac:chgData name="Fredrik Nestvold Larsen" userId="18e22277df7262d2" providerId="LiveId" clId="{14D253FC-E1DF-724F-A6DE-40733D2E590F}" dt="2021-05-23T17:26:20.056" v="2770" actId="20577"/>
          <ac:spMkLst>
            <pc:docMk/>
            <pc:sldMk cId="754231385" sldId="283"/>
            <ac:spMk id="2" creationId="{E97BE82D-ED3C-0947-B48E-7B99CD28AA1C}"/>
          </ac:spMkLst>
        </pc:spChg>
        <pc:spChg chg="mod">
          <ac:chgData name="Fredrik Nestvold Larsen" userId="18e22277df7262d2" providerId="LiveId" clId="{14D253FC-E1DF-724F-A6DE-40733D2E590F}" dt="2021-05-23T17:27:21.226" v="2799" actId="11"/>
          <ac:spMkLst>
            <pc:docMk/>
            <pc:sldMk cId="754231385" sldId="283"/>
            <ac:spMk id="3" creationId="{AE5C2900-7ADA-C541-B1BF-8C3640052279}"/>
          </ac:spMkLst>
        </pc:spChg>
        <pc:spChg chg="add">
          <ac:chgData name="Fredrik Nestvold Larsen" userId="18e22277df7262d2" providerId="LiveId" clId="{14D253FC-E1DF-724F-A6DE-40733D2E590F}" dt="2021-05-23T17:24:33.828" v="2700" actId="26606"/>
          <ac:spMkLst>
            <pc:docMk/>
            <pc:sldMk cId="754231385" sldId="283"/>
            <ac:spMk id="8" creationId="{E9B448F0-DA06-4165-AB5F-4330A20E06D0}"/>
          </ac:spMkLst>
        </pc:spChg>
        <pc:spChg chg="add del mod">
          <ac:chgData name="Fredrik Nestvold Larsen" userId="18e22277df7262d2" providerId="LiveId" clId="{14D253FC-E1DF-724F-A6DE-40733D2E590F}" dt="2021-05-23T17:26:24.410" v="2771" actId="478"/>
          <ac:spMkLst>
            <pc:docMk/>
            <pc:sldMk cId="754231385" sldId="283"/>
            <ac:spMk id="52" creationId="{C1DD0C21-49B7-5F4E-8C0F-8D1F157EE8F5}"/>
          </ac:spMkLst>
        </pc:spChg>
        <pc:spChg chg="add del mod">
          <ac:chgData name="Fredrik Nestvold Larsen" userId="18e22277df7262d2" providerId="LiveId" clId="{14D253FC-E1DF-724F-A6DE-40733D2E590F}" dt="2021-05-23T17:26:26.683" v="2772" actId="478"/>
          <ac:spMkLst>
            <pc:docMk/>
            <pc:sldMk cId="754231385" sldId="283"/>
            <ac:spMk id="53" creationId="{2FD1F2BE-3E55-6A44-91B4-9B80221A9622}"/>
          </ac:spMkLst>
        </pc:spChg>
        <pc:grpChg chg="add">
          <ac:chgData name="Fredrik Nestvold Larsen" userId="18e22277df7262d2" providerId="LiveId" clId="{14D253FC-E1DF-724F-A6DE-40733D2E590F}" dt="2021-05-23T17:24:33.828" v="2700" actId="26606"/>
          <ac:grpSpMkLst>
            <pc:docMk/>
            <pc:sldMk cId="754231385" sldId="283"/>
            <ac:grpSpMk id="12" creationId="{2576BCDF-119F-4EB5-83D7-ED823C93EBBD}"/>
          </ac:grpSpMkLst>
        </pc:grpChg>
        <pc:grpChg chg="add">
          <ac:chgData name="Fredrik Nestvold Larsen" userId="18e22277df7262d2" providerId="LiveId" clId="{14D253FC-E1DF-724F-A6DE-40733D2E590F}" dt="2021-05-23T17:24:33.828" v="2700" actId="26606"/>
          <ac:grpSpMkLst>
            <pc:docMk/>
            <pc:sldMk cId="754231385" sldId="283"/>
            <ac:grpSpMk id="41" creationId="{8DB4BB99-C854-45F9-BED1-63D15E3A2411}"/>
          </ac:grpSpMkLst>
        </pc:grpChg>
        <pc:picChg chg="add">
          <ac:chgData name="Fredrik Nestvold Larsen" userId="18e22277df7262d2" providerId="LiveId" clId="{14D253FC-E1DF-724F-A6DE-40733D2E590F}" dt="2021-05-23T17:24:33.828" v="2700" actId="26606"/>
          <ac:picMkLst>
            <pc:docMk/>
            <pc:sldMk cId="754231385" sldId="283"/>
            <ac:picMk id="10" creationId="{92D83638-A467-411A-9C31-FE9A111CD885}"/>
          </ac:picMkLst>
        </pc:picChg>
      </pc:sldChg>
      <pc:sldChg chg="new del">
        <pc:chgData name="Fredrik Nestvold Larsen" userId="18e22277df7262d2" providerId="LiveId" clId="{14D253FC-E1DF-724F-A6DE-40733D2E590F}" dt="2021-05-23T17:32:21.561" v="2850" actId="680"/>
        <pc:sldMkLst>
          <pc:docMk/>
          <pc:sldMk cId="241739053" sldId="284"/>
        </pc:sldMkLst>
      </pc:sldChg>
      <pc:sldChg chg="new del">
        <pc:chgData name="Fredrik Nestvold Larsen" userId="18e22277df7262d2" providerId="LiveId" clId="{14D253FC-E1DF-724F-A6DE-40733D2E590F}" dt="2021-05-23T17:32:17.668" v="2848" actId="2696"/>
        <pc:sldMkLst>
          <pc:docMk/>
          <pc:sldMk cId="1659217084" sldId="284"/>
        </pc:sldMkLst>
      </pc:sldChg>
      <pc:sldChg chg="addSp delSp modSp new mod ord setBg setClrOvrMap">
        <pc:chgData name="Fredrik Nestvold Larsen" userId="18e22277df7262d2" providerId="LiveId" clId="{14D253FC-E1DF-724F-A6DE-40733D2E590F}" dt="2021-05-23T17:33:17.807" v="2879" actId="20578"/>
        <pc:sldMkLst>
          <pc:docMk/>
          <pc:sldMk cId="2658248897" sldId="284"/>
        </pc:sldMkLst>
        <pc:spChg chg="mod">
          <ac:chgData name="Fredrik Nestvold Larsen" userId="18e22277df7262d2" providerId="LiveId" clId="{14D253FC-E1DF-724F-A6DE-40733D2E590F}" dt="2021-05-23T17:33:06.522" v="2877" actId="20577"/>
          <ac:spMkLst>
            <pc:docMk/>
            <pc:sldMk cId="2658248897" sldId="284"/>
            <ac:spMk id="2" creationId="{4703A394-1EA8-E643-83FB-3EFF98861874}"/>
          </ac:spMkLst>
        </pc:spChg>
        <pc:spChg chg="del mod">
          <ac:chgData name="Fredrik Nestvold Larsen" userId="18e22277df7262d2" providerId="LiveId" clId="{14D253FC-E1DF-724F-A6DE-40733D2E590F}" dt="2021-05-23T17:33:03.452" v="2867" actId="478"/>
          <ac:spMkLst>
            <pc:docMk/>
            <pc:sldMk cId="2658248897" sldId="284"/>
            <ac:spMk id="3" creationId="{5E6FF053-C245-904D-8E02-8A58DC64811E}"/>
          </ac:spMkLst>
        </pc:spChg>
        <pc:spChg chg="add del">
          <ac:chgData name="Fredrik Nestvold Larsen" userId="18e22277df7262d2" providerId="LiveId" clId="{14D253FC-E1DF-724F-A6DE-40733D2E590F}" dt="2021-05-23T17:32:50.895" v="2857" actId="26606"/>
          <ac:spMkLst>
            <pc:docMk/>
            <pc:sldMk cId="2658248897" sldId="284"/>
            <ac:spMk id="8" creationId="{2F0EACBB-AB1D-4D11-AE26-0A672B872FCE}"/>
          </ac:spMkLst>
        </pc:spChg>
        <pc:spChg chg="add">
          <ac:chgData name="Fredrik Nestvold Larsen" userId="18e22277df7262d2" providerId="LiveId" clId="{14D253FC-E1DF-724F-A6DE-40733D2E590F}" dt="2021-05-23T17:32:57.761" v="2866" actId="26606"/>
          <ac:spMkLst>
            <pc:docMk/>
            <pc:sldMk cId="2658248897" sldId="284"/>
            <ac:spMk id="12" creationId="{4B24F6DB-F114-44A7-BB56-D401884E4E7F}"/>
          </ac:spMkLst>
        </pc:spChg>
        <pc:spChg chg="add del">
          <ac:chgData name="Fredrik Nestvold Larsen" userId="18e22277df7262d2" providerId="LiveId" clId="{14D253FC-E1DF-724F-A6DE-40733D2E590F}" dt="2021-05-23T17:32:52.273" v="2859" actId="26606"/>
          <ac:spMkLst>
            <pc:docMk/>
            <pc:sldMk cId="2658248897" sldId="284"/>
            <ac:spMk id="90" creationId="{61C6D790-69F0-40CA-813A-84D724D1C6D2}"/>
          </ac:spMkLst>
        </pc:spChg>
        <pc:spChg chg="add del">
          <ac:chgData name="Fredrik Nestvold Larsen" userId="18e22277df7262d2" providerId="LiveId" clId="{14D253FC-E1DF-724F-A6DE-40733D2E590F}" dt="2021-05-23T17:32:52.273" v="2859" actId="26606"/>
          <ac:spMkLst>
            <pc:docMk/>
            <pc:sldMk cId="2658248897" sldId="284"/>
            <ac:spMk id="91" creationId="{F5A78137-DBB7-4A93-98AC-5606814E2DC5}"/>
          </ac:spMkLst>
        </pc:spChg>
        <pc:spChg chg="add del">
          <ac:chgData name="Fredrik Nestvold Larsen" userId="18e22277df7262d2" providerId="LiveId" clId="{14D253FC-E1DF-724F-A6DE-40733D2E590F}" dt="2021-05-23T17:32:54.886" v="2861" actId="26606"/>
          <ac:spMkLst>
            <pc:docMk/>
            <pc:sldMk cId="2658248897" sldId="284"/>
            <ac:spMk id="93" creationId="{B7D4B16D-600A-41A1-8B1B-3727C56C0C9B}"/>
          </ac:spMkLst>
        </pc:spChg>
        <pc:grpChg chg="add del">
          <ac:chgData name="Fredrik Nestvold Larsen" userId="18e22277df7262d2" providerId="LiveId" clId="{14D253FC-E1DF-724F-A6DE-40733D2E590F}" dt="2021-05-23T17:32:41.450" v="2853" actId="26606"/>
          <ac:grpSpMkLst>
            <pc:docMk/>
            <pc:sldMk cId="2658248897" sldId="284"/>
            <ac:grpSpMk id="9" creationId="{1351B104-9B78-4A2B-B970-FA8ABE1CE12D}"/>
          </ac:grpSpMkLst>
        </pc:grpChg>
        <pc:grpChg chg="add del">
          <ac:chgData name="Fredrik Nestvold Larsen" userId="18e22277df7262d2" providerId="LiveId" clId="{14D253FC-E1DF-724F-A6DE-40733D2E590F}" dt="2021-05-23T17:32:50.895" v="2857" actId="26606"/>
          <ac:grpSpMkLst>
            <pc:docMk/>
            <pc:sldMk cId="2658248897" sldId="284"/>
            <ac:grpSpMk id="10" creationId="{EDEE0B57-C901-4422-9C96-B0E1A0D4D0E7}"/>
          </ac:grpSpMkLst>
        </pc:grpChg>
        <pc:grpChg chg="add del">
          <ac:chgData name="Fredrik Nestvold Larsen" userId="18e22277df7262d2" providerId="LiveId" clId="{14D253FC-E1DF-724F-A6DE-40733D2E590F}" dt="2021-05-23T17:32:41.450" v="2853" actId="26606"/>
          <ac:grpSpMkLst>
            <pc:docMk/>
            <pc:sldMk cId="2658248897" sldId="284"/>
            <ac:grpSpMk id="13" creationId="{D4116A08-770E-4DC3-AAB6-E3E8E6CEC832}"/>
          </ac:grpSpMkLst>
        </pc:grpChg>
        <pc:grpChg chg="add">
          <ac:chgData name="Fredrik Nestvold Larsen" userId="18e22277df7262d2" providerId="LiveId" clId="{14D253FC-E1DF-724F-A6DE-40733D2E590F}" dt="2021-05-23T17:32:57.761" v="2866" actId="26606"/>
          <ac:grpSpMkLst>
            <pc:docMk/>
            <pc:sldMk cId="2658248897" sldId="284"/>
            <ac:grpSpMk id="14" creationId="{4DB50ECD-225E-4F81-AF7B-706DD05F3BA8}"/>
          </ac:grpSpMkLst>
        </pc:grpChg>
        <pc:grpChg chg="add del">
          <ac:chgData name="Fredrik Nestvold Larsen" userId="18e22277df7262d2" providerId="LiveId" clId="{14D253FC-E1DF-724F-A6DE-40733D2E590F}" dt="2021-05-23T17:32:50.895" v="2857" actId="26606"/>
          <ac:grpSpMkLst>
            <pc:docMk/>
            <pc:sldMk cId="2658248897" sldId="284"/>
            <ac:grpSpMk id="66" creationId="{B8DE5EA2-C86F-45CC-A9F1-5100DE1D1986}"/>
          </ac:grpSpMkLst>
        </pc:grpChg>
        <pc:grpChg chg="add del">
          <ac:chgData name="Fredrik Nestvold Larsen" userId="18e22277df7262d2" providerId="LiveId" clId="{14D253FC-E1DF-724F-A6DE-40733D2E590F}" dt="2021-05-23T17:32:41.450" v="2853" actId="26606"/>
          <ac:grpSpMkLst>
            <pc:docMk/>
            <pc:sldMk cId="2658248897" sldId="284"/>
            <ac:grpSpMk id="69" creationId="{77EB1C59-16D1-4C5E-9775-50CB40E022FE}"/>
          </ac:grpSpMkLst>
        </pc:grpChg>
        <pc:grpChg chg="add del">
          <ac:chgData name="Fredrik Nestvold Larsen" userId="18e22277df7262d2" providerId="LiveId" clId="{14D253FC-E1DF-724F-A6DE-40733D2E590F}" dt="2021-05-23T17:32:48.640" v="2855" actId="26606"/>
          <ac:grpSpMkLst>
            <pc:docMk/>
            <pc:sldMk cId="2658248897" sldId="284"/>
            <ac:grpSpMk id="81" creationId="{1351B104-9B78-4A2B-B970-FA8ABE1CE12D}"/>
          </ac:grpSpMkLst>
        </pc:grpChg>
        <pc:grpChg chg="add del">
          <ac:chgData name="Fredrik Nestvold Larsen" userId="18e22277df7262d2" providerId="LiveId" clId="{14D253FC-E1DF-724F-A6DE-40733D2E590F}" dt="2021-05-23T17:32:48.640" v="2855" actId="26606"/>
          <ac:grpSpMkLst>
            <pc:docMk/>
            <pc:sldMk cId="2658248897" sldId="284"/>
            <ac:grpSpMk id="84" creationId="{D4116A08-770E-4DC3-AAB6-E3E8E6CEC832}"/>
          </ac:grpSpMkLst>
        </pc:grpChg>
        <pc:grpChg chg="add del">
          <ac:chgData name="Fredrik Nestvold Larsen" userId="18e22277df7262d2" providerId="LiveId" clId="{14D253FC-E1DF-724F-A6DE-40733D2E590F}" dt="2021-05-23T17:32:48.640" v="2855" actId="26606"/>
          <ac:grpSpMkLst>
            <pc:docMk/>
            <pc:sldMk cId="2658248897" sldId="284"/>
            <ac:grpSpMk id="85" creationId="{77EB1C59-16D1-4C5E-9775-50CB40E022FE}"/>
          </ac:grpSpMkLst>
        </pc:grpChg>
        <pc:grpChg chg="add del">
          <ac:chgData name="Fredrik Nestvold Larsen" userId="18e22277df7262d2" providerId="LiveId" clId="{14D253FC-E1DF-724F-A6DE-40733D2E590F}" dt="2021-05-23T17:32:54.886" v="2861" actId="26606"/>
          <ac:grpSpMkLst>
            <pc:docMk/>
            <pc:sldMk cId="2658248897" sldId="284"/>
            <ac:grpSpMk id="94" creationId="{DE7C35E0-BD19-4AFC-81BF-7A7507E9C94D}"/>
          </ac:grpSpMkLst>
        </pc:grpChg>
        <pc:grpChg chg="add del">
          <ac:chgData name="Fredrik Nestvold Larsen" userId="18e22277df7262d2" providerId="LiveId" clId="{14D253FC-E1DF-724F-A6DE-40733D2E590F}" dt="2021-05-23T17:32:56.788" v="2863" actId="26606"/>
          <ac:grpSpMkLst>
            <pc:docMk/>
            <pc:sldMk cId="2658248897" sldId="284"/>
            <ac:grpSpMk id="98" creationId="{6C68F39D-867D-4AFF-94C4-C3829AD5C5B5}"/>
          </ac:grpSpMkLst>
        </pc:grpChg>
        <pc:grpChg chg="add del">
          <ac:chgData name="Fredrik Nestvold Larsen" userId="18e22277df7262d2" providerId="LiveId" clId="{14D253FC-E1DF-724F-A6DE-40733D2E590F}" dt="2021-05-23T17:32:56.788" v="2863" actId="26606"/>
          <ac:grpSpMkLst>
            <pc:docMk/>
            <pc:sldMk cId="2658248897" sldId="284"/>
            <ac:grpSpMk id="101" creationId="{4466CCD0-FEF9-460D-9FB6-11613A492B66}"/>
          </ac:grpSpMkLst>
        </pc:grpChg>
        <pc:grpChg chg="add del">
          <ac:chgData name="Fredrik Nestvold Larsen" userId="18e22277df7262d2" providerId="LiveId" clId="{14D253FC-E1DF-724F-A6DE-40733D2E590F}" dt="2021-05-23T17:32:56.788" v="2863" actId="26606"/>
          <ac:grpSpMkLst>
            <pc:docMk/>
            <pc:sldMk cId="2658248897" sldId="284"/>
            <ac:grpSpMk id="103" creationId="{176E1971-1C4C-46C8-A821-63766428014D}"/>
          </ac:grpSpMkLst>
        </pc:grpChg>
        <pc:grpChg chg="add del">
          <ac:chgData name="Fredrik Nestvold Larsen" userId="18e22277df7262d2" providerId="LiveId" clId="{14D253FC-E1DF-724F-A6DE-40733D2E590F}" dt="2021-05-23T17:32:57.724" v="2865" actId="26606"/>
          <ac:grpSpMkLst>
            <pc:docMk/>
            <pc:sldMk cId="2658248897" sldId="284"/>
            <ac:grpSpMk id="105" creationId="{096A8A5D-137F-4A8A-9811-F7A867F02E3F}"/>
          </ac:grpSpMkLst>
        </pc:grpChg>
        <pc:grpChg chg="add del">
          <ac:chgData name="Fredrik Nestvold Larsen" userId="18e22277df7262d2" providerId="LiveId" clId="{14D253FC-E1DF-724F-A6DE-40733D2E590F}" dt="2021-05-23T17:32:57.724" v="2865" actId="26606"/>
          <ac:grpSpMkLst>
            <pc:docMk/>
            <pc:sldMk cId="2658248897" sldId="284"/>
            <ac:grpSpMk id="108" creationId="{0FA686C7-6B08-416F-AEF3-C204079363A8}"/>
          </ac:grpSpMkLst>
        </pc:grpChg>
        <pc:grpChg chg="add del">
          <ac:chgData name="Fredrik Nestvold Larsen" userId="18e22277df7262d2" providerId="LiveId" clId="{14D253FC-E1DF-724F-A6DE-40733D2E590F}" dt="2021-05-23T17:32:57.724" v="2865" actId="26606"/>
          <ac:grpSpMkLst>
            <pc:docMk/>
            <pc:sldMk cId="2658248897" sldId="284"/>
            <ac:grpSpMk id="110" creationId="{4C78E281-F596-4ECB-979A-89D89452AAD7}"/>
          </ac:grpSpMkLst>
        </pc:grpChg>
        <pc:grpChg chg="add">
          <ac:chgData name="Fredrik Nestvold Larsen" userId="18e22277df7262d2" providerId="LiveId" clId="{14D253FC-E1DF-724F-A6DE-40733D2E590F}" dt="2021-05-23T17:32:57.761" v="2866" actId="26606"/>
          <ac:grpSpMkLst>
            <pc:docMk/>
            <pc:sldMk cId="2658248897" sldId="284"/>
            <ac:grpSpMk id="112" creationId="{9BE10567-6165-46A7-867D-4690A16B46D6}"/>
          </ac:grpSpMkLst>
        </pc:grpChg>
        <pc:picChg chg="add del">
          <ac:chgData name="Fredrik Nestvold Larsen" userId="18e22277df7262d2" providerId="LiveId" clId="{14D253FC-E1DF-724F-A6DE-40733D2E590F}" dt="2021-05-23T17:32:41.450" v="2853" actId="26606"/>
          <ac:picMkLst>
            <pc:docMk/>
            <pc:sldMk cId="2658248897" sldId="284"/>
            <ac:picMk id="5" creationId="{7E435A40-A673-49CF-88F4-DCE432C033EA}"/>
          </ac:picMkLst>
        </pc:picChg>
        <pc:picChg chg="add del">
          <ac:chgData name="Fredrik Nestvold Larsen" userId="18e22277df7262d2" providerId="LiveId" clId="{14D253FC-E1DF-724F-A6DE-40733D2E590F}" dt="2021-05-23T17:32:48.640" v="2855" actId="26606"/>
          <ac:picMkLst>
            <pc:docMk/>
            <pc:sldMk cId="2658248897" sldId="284"/>
            <ac:picMk id="83" creationId="{C415D04A-61B7-409D-92FA-04488C4FA511}"/>
          </ac:picMkLst>
        </pc:picChg>
        <pc:picChg chg="add del">
          <ac:chgData name="Fredrik Nestvold Larsen" userId="18e22277df7262d2" providerId="LiveId" clId="{14D253FC-E1DF-724F-A6DE-40733D2E590F}" dt="2021-05-23T17:32:54.886" v="2861" actId="26606"/>
          <ac:picMkLst>
            <pc:docMk/>
            <pc:sldMk cId="2658248897" sldId="284"/>
            <ac:picMk id="96" creationId="{51039561-92F9-40EE-900B-6AA0F58042A4}"/>
          </ac:picMkLst>
        </pc:picChg>
        <pc:picChg chg="add del">
          <ac:chgData name="Fredrik Nestvold Larsen" userId="18e22277df7262d2" providerId="LiveId" clId="{14D253FC-E1DF-724F-A6DE-40733D2E590F}" dt="2021-05-23T17:32:56.788" v="2863" actId="26606"/>
          <ac:picMkLst>
            <pc:docMk/>
            <pc:sldMk cId="2658248897" sldId="284"/>
            <ac:picMk id="100" creationId="{36741EB2-B76D-4A6F-9743-B8D3501535A7}"/>
          </ac:picMkLst>
        </pc:picChg>
        <pc:picChg chg="add del">
          <ac:chgData name="Fredrik Nestvold Larsen" userId="18e22277df7262d2" providerId="LiveId" clId="{14D253FC-E1DF-724F-A6DE-40733D2E590F}" dt="2021-05-23T17:32:57.724" v="2865" actId="26606"/>
          <ac:picMkLst>
            <pc:docMk/>
            <pc:sldMk cId="2658248897" sldId="284"/>
            <ac:picMk id="107" creationId="{2997E17B-D136-4E2F-8575-B1656A6B4321}"/>
          </ac:picMkLst>
        </pc:picChg>
        <pc:cxnChg chg="add del">
          <ac:chgData name="Fredrik Nestvold Larsen" userId="18e22277df7262d2" providerId="LiveId" clId="{14D253FC-E1DF-724F-A6DE-40733D2E590F}" dt="2021-05-23T17:32:54.886" v="2861" actId="26606"/>
          <ac:cxnSpMkLst>
            <pc:docMk/>
            <pc:sldMk cId="2658248897" sldId="284"/>
            <ac:cxnSpMk id="68" creationId="{D902DA06-324A-48CE-8C20-94535480A632}"/>
          </ac:cxnSpMkLst>
        </pc:cxnChg>
      </pc:sldChg>
      <pc:sldChg chg="modSp add mod">
        <pc:chgData name="Fredrik Nestvold Larsen" userId="18e22277df7262d2" providerId="LiveId" clId="{14D253FC-E1DF-724F-A6DE-40733D2E590F}" dt="2021-05-23T17:54:19.024" v="3257" actId="20577"/>
        <pc:sldMkLst>
          <pc:docMk/>
          <pc:sldMk cId="2258954642" sldId="285"/>
        </pc:sldMkLst>
        <pc:spChg chg="mod">
          <ac:chgData name="Fredrik Nestvold Larsen" userId="18e22277df7262d2" providerId="LiveId" clId="{14D253FC-E1DF-724F-A6DE-40733D2E590F}" dt="2021-05-23T17:50:55.314" v="3065" actId="20577"/>
          <ac:spMkLst>
            <pc:docMk/>
            <pc:sldMk cId="2258954642" sldId="285"/>
            <ac:spMk id="2" creationId="{18596AA9-0C6A-424E-B742-006A4BA2B7D6}"/>
          </ac:spMkLst>
        </pc:spChg>
        <pc:spChg chg="mod">
          <ac:chgData name="Fredrik Nestvold Larsen" userId="18e22277df7262d2" providerId="LiveId" clId="{14D253FC-E1DF-724F-A6DE-40733D2E590F}" dt="2021-05-23T17:54:19.024" v="3257" actId="20577"/>
          <ac:spMkLst>
            <pc:docMk/>
            <pc:sldMk cId="2258954642" sldId="285"/>
            <ac:spMk id="3" creationId="{CC8D33EF-6DFC-7D46-8115-FD09CAEA9D79}"/>
          </ac:spMkLst>
        </pc:spChg>
      </pc:sldChg>
      <pc:sldChg chg="addSp modSp new del mod ord setBg setClrOvrMap">
        <pc:chgData name="Fredrik Nestvold Larsen" userId="18e22277df7262d2" providerId="LiveId" clId="{14D253FC-E1DF-724F-A6DE-40733D2E590F}" dt="2021-05-25T12:52:04.386" v="3888" actId="2696"/>
        <pc:sldMkLst>
          <pc:docMk/>
          <pc:sldMk cId="3652818234" sldId="286"/>
        </pc:sldMkLst>
        <pc:spChg chg="mod">
          <ac:chgData name="Fredrik Nestvold Larsen" userId="18e22277df7262d2" providerId="LiveId" clId="{14D253FC-E1DF-724F-A6DE-40733D2E590F}" dt="2021-05-24T16:46:10.382" v="3644" actId="20577"/>
          <ac:spMkLst>
            <pc:docMk/>
            <pc:sldMk cId="3652818234" sldId="286"/>
            <ac:spMk id="2" creationId="{26F676CA-8858-9F4A-8B97-441F1BDCFC60}"/>
          </ac:spMkLst>
        </pc:spChg>
        <pc:spChg chg="mod">
          <ac:chgData name="Fredrik Nestvold Larsen" userId="18e22277df7262d2" providerId="LiveId" clId="{14D253FC-E1DF-724F-A6DE-40733D2E590F}" dt="2021-05-24T16:45:41.041" v="3621" actId="26606"/>
          <ac:spMkLst>
            <pc:docMk/>
            <pc:sldMk cId="3652818234" sldId="286"/>
            <ac:spMk id="3" creationId="{8A0EBF59-7603-FE48-8981-42B08A69E615}"/>
          </ac:spMkLst>
        </pc:spChg>
        <pc:spChg chg="add">
          <ac:chgData name="Fredrik Nestvold Larsen" userId="18e22277df7262d2" providerId="LiveId" clId="{14D253FC-E1DF-724F-A6DE-40733D2E590F}" dt="2021-05-24T16:45:41.041" v="3621" actId="26606"/>
          <ac:spMkLst>
            <pc:docMk/>
            <pc:sldMk cId="3652818234" sldId="286"/>
            <ac:spMk id="8" creationId="{E9B448F0-DA06-4165-AB5F-4330A20E06D0}"/>
          </ac:spMkLst>
        </pc:spChg>
        <pc:grpChg chg="add">
          <ac:chgData name="Fredrik Nestvold Larsen" userId="18e22277df7262d2" providerId="LiveId" clId="{14D253FC-E1DF-724F-A6DE-40733D2E590F}" dt="2021-05-24T16:45:41.041" v="3621" actId="26606"/>
          <ac:grpSpMkLst>
            <pc:docMk/>
            <pc:sldMk cId="3652818234" sldId="286"/>
            <ac:grpSpMk id="12" creationId="{2576BCDF-119F-4EB5-83D7-ED823C93EBBD}"/>
          </ac:grpSpMkLst>
        </pc:grpChg>
        <pc:grpChg chg="add">
          <ac:chgData name="Fredrik Nestvold Larsen" userId="18e22277df7262d2" providerId="LiveId" clId="{14D253FC-E1DF-724F-A6DE-40733D2E590F}" dt="2021-05-24T16:45:41.041" v="3621" actId="26606"/>
          <ac:grpSpMkLst>
            <pc:docMk/>
            <pc:sldMk cId="3652818234" sldId="286"/>
            <ac:grpSpMk id="41" creationId="{8DB4BB99-C854-45F9-BED1-63D15E3A2411}"/>
          </ac:grpSpMkLst>
        </pc:grpChg>
        <pc:picChg chg="add">
          <ac:chgData name="Fredrik Nestvold Larsen" userId="18e22277df7262d2" providerId="LiveId" clId="{14D253FC-E1DF-724F-A6DE-40733D2E590F}" dt="2021-05-24T16:45:41.041" v="3621" actId="26606"/>
          <ac:picMkLst>
            <pc:docMk/>
            <pc:sldMk cId="3652818234" sldId="286"/>
            <ac:picMk id="10" creationId="{92D83638-A467-411A-9C31-FE9A111CD885}"/>
          </ac:picMkLst>
        </pc:picChg>
        <pc:picChg chg="add mod">
          <ac:chgData name="Fredrik Nestvold Larsen" userId="18e22277df7262d2" providerId="LiveId" clId="{14D253FC-E1DF-724F-A6DE-40733D2E590F}" dt="2021-05-24T16:58:35.975" v="3749"/>
          <ac:picMkLst>
            <pc:docMk/>
            <pc:sldMk cId="3652818234" sldId="286"/>
            <ac:picMk id="52" creationId="{07758F14-5888-EE46-B78E-FFC2D5FF1D0A}"/>
          </ac:picMkLst>
        </pc:picChg>
      </pc:sldChg>
      <pc:sldChg chg="addSp delSp modSp add mod">
        <pc:chgData name="Fredrik Nestvold Larsen" userId="18e22277df7262d2" providerId="LiveId" clId="{14D253FC-E1DF-724F-A6DE-40733D2E590F}" dt="2021-05-24T17:03:32.615" v="3857" actId="20577"/>
        <pc:sldMkLst>
          <pc:docMk/>
          <pc:sldMk cId="2321042230" sldId="287"/>
        </pc:sldMkLst>
        <pc:spChg chg="mod">
          <ac:chgData name="Fredrik Nestvold Larsen" userId="18e22277df7262d2" providerId="LiveId" clId="{14D253FC-E1DF-724F-A6DE-40733D2E590F}" dt="2021-05-24T16:46:07.578" v="3643" actId="20577"/>
          <ac:spMkLst>
            <pc:docMk/>
            <pc:sldMk cId="2321042230" sldId="287"/>
            <ac:spMk id="2" creationId="{26F676CA-8858-9F4A-8B97-441F1BDCFC60}"/>
          </ac:spMkLst>
        </pc:spChg>
        <pc:spChg chg="add del mod">
          <ac:chgData name="Fredrik Nestvold Larsen" userId="18e22277df7262d2" providerId="LiveId" clId="{14D253FC-E1DF-724F-A6DE-40733D2E590F}" dt="2021-05-24T17:03:32.615" v="3857" actId="20577"/>
          <ac:spMkLst>
            <pc:docMk/>
            <pc:sldMk cId="2321042230" sldId="287"/>
            <ac:spMk id="3" creationId="{8A0EBF59-7603-FE48-8981-42B08A69E615}"/>
          </ac:spMkLst>
        </pc:spChg>
        <pc:spChg chg="add del mod">
          <ac:chgData name="Fredrik Nestvold Larsen" userId="18e22277df7262d2" providerId="LiveId" clId="{14D253FC-E1DF-724F-A6DE-40733D2E590F}" dt="2021-05-24T16:59:36.265" v="3758" actId="767"/>
          <ac:spMkLst>
            <pc:docMk/>
            <pc:sldMk cId="2321042230" sldId="287"/>
            <ac:spMk id="4" creationId="{855C9FD8-985C-B74D-AF81-225175B7E690}"/>
          </ac:spMkLst>
        </pc:spChg>
        <pc:picChg chg="add mod">
          <ac:chgData name="Fredrik Nestvold Larsen" userId="18e22277df7262d2" providerId="LiveId" clId="{14D253FC-E1DF-724F-A6DE-40733D2E590F}" dt="2021-05-24T16:59:38.136" v="3763"/>
          <ac:picMkLst>
            <pc:docMk/>
            <pc:sldMk cId="2321042230" sldId="287"/>
            <ac:picMk id="52" creationId="{07758F14-5888-EE46-B78E-FFC2D5FF1D0A}"/>
          </ac:picMkLst>
        </pc:picChg>
        <pc:picChg chg="add mod">
          <ac:chgData name="Fredrik Nestvold Larsen" userId="18e22277df7262d2" providerId="LiveId" clId="{14D253FC-E1DF-724F-A6DE-40733D2E590F}" dt="2021-05-24T16:59:38.075" v="3762"/>
          <ac:picMkLst>
            <pc:docMk/>
            <pc:sldMk cId="2321042230" sldId="287"/>
            <ac:picMk id="53" creationId="{7E3AC044-E6D7-AC46-ACF5-75550AAE2DF3}"/>
          </ac:picMkLst>
        </pc:picChg>
        <pc:picChg chg="add mod">
          <ac:chgData name="Fredrik Nestvold Larsen" userId="18e22277df7262d2" providerId="LiveId" clId="{14D253FC-E1DF-724F-A6DE-40733D2E590F}" dt="2021-05-24T16:59:45.131" v="3765"/>
          <ac:picMkLst>
            <pc:docMk/>
            <pc:sldMk cId="2321042230" sldId="287"/>
            <ac:picMk id="54" creationId="{EB902716-C551-8241-984E-60ED7C549C4B}"/>
          </ac:picMkLst>
        </pc:picChg>
        <pc:picChg chg="add mod">
          <ac:chgData name="Fredrik Nestvold Larsen" userId="18e22277df7262d2" providerId="LiveId" clId="{14D253FC-E1DF-724F-A6DE-40733D2E590F}" dt="2021-05-24T16:59:45.131" v="3765"/>
          <ac:picMkLst>
            <pc:docMk/>
            <pc:sldMk cId="2321042230" sldId="287"/>
            <ac:picMk id="55" creationId="{6A9A8C69-EF26-5548-A355-416FA6D84392}"/>
          </ac:picMkLst>
        </pc:picChg>
      </pc:sldChg>
      <pc:sldChg chg="addSp delSp modSp new mod ord setBg setClrOvrMap">
        <pc:chgData name="Fredrik Nestvold Larsen" userId="18e22277df7262d2" providerId="LiveId" clId="{14D253FC-E1DF-724F-A6DE-40733D2E590F}" dt="2021-05-25T12:55:30.454" v="4069" actId="20577"/>
        <pc:sldMkLst>
          <pc:docMk/>
          <pc:sldMk cId="3460072583" sldId="288"/>
        </pc:sldMkLst>
        <pc:spChg chg="del mod">
          <ac:chgData name="Fredrik Nestvold Larsen" userId="18e22277df7262d2" providerId="LiveId" clId="{14D253FC-E1DF-724F-A6DE-40733D2E590F}" dt="2021-05-25T12:54:43.730" v="4027" actId="478"/>
          <ac:spMkLst>
            <pc:docMk/>
            <pc:sldMk cId="3460072583" sldId="288"/>
            <ac:spMk id="2" creationId="{F1B930F3-ACB9-B542-8FC5-F2FC18B7A805}"/>
          </ac:spMkLst>
        </pc:spChg>
        <pc:spChg chg="del mod">
          <ac:chgData name="Fredrik Nestvold Larsen" userId="18e22277df7262d2" providerId="LiveId" clId="{14D253FC-E1DF-724F-A6DE-40733D2E590F}" dt="2021-05-25T12:51:34.029" v="3886" actId="478"/>
          <ac:spMkLst>
            <pc:docMk/>
            <pc:sldMk cId="3460072583" sldId="288"/>
            <ac:spMk id="3" creationId="{BEC33AD4-D926-EC45-ACB7-34C6B15A2AA9}"/>
          </ac:spMkLst>
        </pc:spChg>
        <pc:spChg chg="add del mod">
          <ac:chgData name="Fredrik Nestvold Larsen" userId="18e22277df7262d2" providerId="LiveId" clId="{14D253FC-E1DF-724F-A6DE-40733D2E590F}" dt="2021-05-25T12:52:14.342" v="3891"/>
          <ac:spMkLst>
            <pc:docMk/>
            <pc:sldMk cId="3460072583" sldId="288"/>
            <ac:spMk id="4" creationId="{DC27CCCB-A373-B141-8AE0-B104EA4BE890}"/>
          </ac:spMkLst>
        </pc:spChg>
        <pc:spChg chg="add del mod">
          <ac:chgData name="Fredrik Nestvold Larsen" userId="18e22277df7262d2" providerId="LiveId" clId="{14D253FC-E1DF-724F-A6DE-40733D2E590F}" dt="2021-05-25T12:54:15.506" v="4024"/>
          <ac:spMkLst>
            <pc:docMk/>
            <pc:sldMk cId="3460072583" sldId="288"/>
            <ac:spMk id="5" creationId="{4D5FDA4B-35CB-FC4A-9760-B7C7E4595F1D}"/>
          </ac:spMkLst>
        </pc:spChg>
        <pc:spChg chg="add">
          <ac:chgData name="Fredrik Nestvold Larsen" userId="18e22277df7262d2" providerId="LiveId" clId="{14D253FC-E1DF-724F-A6DE-40733D2E590F}" dt="2021-05-24T17:13:27.753" v="3859" actId="26606"/>
          <ac:spMkLst>
            <pc:docMk/>
            <pc:sldMk cId="3460072583" sldId="288"/>
            <ac:spMk id="8" creationId="{E9B448F0-DA06-4165-AB5F-4330A20E06D0}"/>
          </ac:spMkLst>
        </pc:spChg>
        <pc:spChg chg="add mod">
          <ac:chgData name="Fredrik Nestvold Larsen" userId="18e22277df7262d2" providerId="LiveId" clId="{14D253FC-E1DF-724F-A6DE-40733D2E590F}" dt="2021-05-25T12:55:30.454" v="4069" actId="20577"/>
          <ac:spMkLst>
            <pc:docMk/>
            <pc:sldMk cId="3460072583" sldId="288"/>
            <ac:spMk id="54" creationId="{8396EA64-04F6-4A41-BCBF-1433B59A3FA2}"/>
          </ac:spMkLst>
        </pc:spChg>
        <pc:grpChg chg="add">
          <ac:chgData name="Fredrik Nestvold Larsen" userId="18e22277df7262d2" providerId="LiveId" clId="{14D253FC-E1DF-724F-A6DE-40733D2E590F}" dt="2021-05-24T17:13:27.753" v="3859" actId="26606"/>
          <ac:grpSpMkLst>
            <pc:docMk/>
            <pc:sldMk cId="3460072583" sldId="288"/>
            <ac:grpSpMk id="12" creationId="{2576BCDF-119F-4EB5-83D7-ED823C93EBBD}"/>
          </ac:grpSpMkLst>
        </pc:grpChg>
        <pc:grpChg chg="add">
          <ac:chgData name="Fredrik Nestvold Larsen" userId="18e22277df7262d2" providerId="LiveId" clId="{14D253FC-E1DF-724F-A6DE-40733D2E590F}" dt="2021-05-24T17:13:27.753" v="3859" actId="26606"/>
          <ac:grpSpMkLst>
            <pc:docMk/>
            <pc:sldMk cId="3460072583" sldId="288"/>
            <ac:grpSpMk id="41" creationId="{8DB4BB99-C854-45F9-BED1-63D15E3A2411}"/>
          </ac:grpSpMkLst>
        </pc:grpChg>
        <pc:picChg chg="add">
          <ac:chgData name="Fredrik Nestvold Larsen" userId="18e22277df7262d2" providerId="LiveId" clId="{14D253FC-E1DF-724F-A6DE-40733D2E590F}" dt="2021-05-24T17:13:27.753" v="3859" actId="26606"/>
          <ac:picMkLst>
            <pc:docMk/>
            <pc:sldMk cId="3460072583" sldId="288"/>
            <ac:picMk id="10" creationId="{92D83638-A467-411A-9C31-FE9A111CD885}"/>
          </ac:picMkLst>
        </pc:picChg>
        <pc:picChg chg="add mod">
          <ac:chgData name="Fredrik Nestvold Larsen" userId="18e22277df7262d2" providerId="LiveId" clId="{14D253FC-E1DF-724F-A6DE-40733D2E590F}" dt="2021-05-25T12:51:26.441" v="3884" actId="1440"/>
          <ac:picMkLst>
            <pc:docMk/>
            <pc:sldMk cId="3460072583" sldId="288"/>
            <ac:picMk id="52" creationId="{6F36EA51-CB02-6743-A928-B9537299D7E1}"/>
          </ac:picMkLst>
        </pc:picChg>
        <pc:picChg chg="add mod">
          <ac:chgData name="Fredrik Nestvold Larsen" userId="18e22277df7262d2" providerId="LiveId" clId="{14D253FC-E1DF-724F-A6DE-40733D2E590F}" dt="2021-05-25T12:51:29.303" v="3885" actId="1440"/>
          <ac:picMkLst>
            <pc:docMk/>
            <pc:sldMk cId="3460072583" sldId="288"/>
            <ac:picMk id="53" creationId="{BC51DA7B-DDF0-DC4E-8AD7-E3BD95102B9A}"/>
          </ac:picMkLst>
        </pc:picChg>
      </pc:sldChg>
      <pc:sldChg chg="addSp delSp modSp new mod setBg modAnim setClrOvrMap">
        <pc:chgData name="Fredrik Nestvold Larsen" userId="18e22277df7262d2" providerId="LiveId" clId="{14D253FC-E1DF-724F-A6DE-40733D2E590F}" dt="2021-05-25T13:08:34.112" v="4269"/>
        <pc:sldMkLst>
          <pc:docMk/>
          <pc:sldMk cId="3388344634" sldId="289"/>
        </pc:sldMkLst>
        <pc:spChg chg="add del mod">
          <ac:chgData name="Fredrik Nestvold Larsen" userId="18e22277df7262d2" providerId="LiveId" clId="{14D253FC-E1DF-724F-A6DE-40733D2E590F}" dt="2021-05-25T12:56:50.458" v="4076" actId="478"/>
          <ac:spMkLst>
            <pc:docMk/>
            <pc:sldMk cId="3388344634" sldId="289"/>
            <ac:spMk id="2" creationId="{E61F7789-5994-5F40-B19C-2567FBE7E19A}"/>
          </ac:spMkLst>
        </pc:spChg>
        <pc:spChg chg="add del mod">
          <ac:chgData name="Fredrik Nestvold Larsen" userId="18e22277df7262d2" providerId="LiveId" clId="{14D253FC-E1DF-724F-A6DE-40733D2E590F}" dt="2021-05-25T12:56:50.458" v="4076" actId="478"/>
          <ac:spMkLst>
            <pc:docMk/>
            <pc:sldMk cId="3388344634" sldId="289"/>
            <ac:spMk id="3" creationId="{080EFE1A-A601-4F45-83CA-664D0A8FA9ED}"/>
          </ac:spMkLst>
        </pc:spChg>
        <pc:spChg chg="add del mod">
          <ac:chgData name="Fredrik Nestvold Larsen" userId="18e22277df7262d2" providerId="LiveId" clId="{14D253FC-E1DF-724F-A6DE-40733D2E590F}" dt="2021-05-25T12:56:22.234" v="4072"/>
          <ac:spMkLst>
            <pc:docMk/>
            <pc:sldMk cId="3388344634" sldId="289"/>
            <ac:spMk id="4" creationId="{37619552-6E8D-B044-BD39-82BD82B1C418}"/>
          </ac:spMkLst>
        </pc:spChg>
        <pc:spChg chg="add del mod">
          <ac:chgData name="Fredrik Nestvold Larsen" userId="18e22277df7262d2" providerId="LiveId" clId="{14D253FC-E1DF-724F-A6DE-40733D2E590F}" dt="2021-05-25T12:58:35.762" v="4120" actId="478"/>
          <ac:spMkLst>
            <pc:docMk/>
            <pc:sldMk cId="3388344634" sldId="289"/>
            <ac:spMk id="6" creationId="{F07497C1-1D28-D248-BC10-3D218246935D}"/>
          </ac:spMkLst>
        </pc:spChg>
        <pc:spChg chg="add del">
          <ac:chgData name="Fredrik Nestvold Larsen" userId="18e22277df7262d2" providerId="LiveId" clId="{14D253FC-E1DF-724F-A6DE-40733D2E590F}" dt="2021-05-25T12:56:56.153" v="4079" actId="478"/>
          <ac:spMkLst>
            <pc:docMk/>
            <pc:sldMk cId="3388344634" sldId="289"/>
            <ac:spMk id="8" creationId="{E9B448F0-DA06-4165-AB5F-4330A20E06D0}"/>
          </ac:spMkLst>
        </pc:spChg>
        <pc:spChg chg="add del mod">
          <ac:chgData name="Fredrik Nestvold Larsen" userId="18e22277df7262d2" providerId="LiveId" clId="{14D253FC-E1DF-724F-A6DE-40733D2E590F}" dt="2021-05-25T12:56:54.719" v="4078"/>
          <ac:spMkLst>
            <pc:docMk/>
            <pc:sldMk cId="3388344634" sldId="289"/>
            <ac:spMk id="52" creationId="{BC99BFA2-C28B-964B-9BB1-46ED74001B48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55" creationId="{31F0B335-2BC2-8142-9E75-9531E89F7C10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56" creationId="{EB077DC6-9EC6-1640-A195-7B939C439CDE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57" creationId="{D6F771D9-B302-EE4E-B503-91E1C93BF493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58" creationId="{A1FA9218-E577-5444-8697-082AE9BA5185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59" creationId="{504F1B07-66E3-3348-977F-62280C10130E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60" creationId="{E1C23FAA-5D84-AD41-93AA-6A646F5FB027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61" creationId="{061EF816-9CBD-614A-AED4-3F97B3452FE1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62" creationId="{2455447A-444D-F840-8EDB-9E72142B9BE5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63" creationId="{286386B9-B81A-8342-BCA7-6A93886A94A7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64" creationId="{0567160E-77F0-7C42-820E-3D7187510636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65" creationId="{FD7CC5B1-A84B-8843-9BE4-215352A67DC0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66" creationId="{994B7F6A-E351-1844-9F8C-2ED122CB8EEB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67" creationId="{E9835832-4ACA-6A40-A148-A1631152E126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68" creationId="{B23BC527-5394-BC4C-8360-996A2B08AD78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69" creationId="{0A82E159-D5DD-9D49-A202-ACA5A732AC0A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70" creationId="{312B5918-AED1-264C-92EF-18E6A25E2EFC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71" creationId="{8615A2A2-58A9-8749-8D00-F70C1BA24805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72" creationId="{5E72EF26-BBAD-B144-92A4-577A3747F81C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73" creationId="{DD0CDD88-FC6C-544F-A2B5-8B734D4F99B9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74" creationId="{843A65A7-4273-E146-8ED1-C74C9F419FD2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75" creationId="{656636DB-9291-F140-B7A2-835F666A1A8C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76" creationId="{02795228-2348-1D46-B707-2BE7341737A9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77" creationId="{03DED90B-C3A7-4344-BFC5-3222D2960E4B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78" creationId="{098FAC32-9DEC-7045-99E2-63A0EFCE6025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79" creationId="{9FE72787-C6AF-C04E-817D-CEB6CEC8FB74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80" creationId="{02ED267F-2EAA-1445-9B7F-427873389253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81" creationId="{A01C08CE-57C3-8C49-A023-8DF14F9E7604}"/>
          </ac:spMkLst>
        </pc:spChg>
        <pc:spChg chg="add del mod">
          <ac:chgData name="Fredrik Nestvold Larsen" userId="18e22277df7262d2" providerId="LiveId" clId="{14D253FC-E1DF-724F-A6DE-40733D2E590F}" dt="2021-05-25T12:56:54.719" v="4078"/>
          <ac:spMkLst>
            <pc:docMk/>
            <pc:sldMk cId="3388344634" sldId="289"/>
            <ac:spMk id="82" creationId="{4FDDAD01-0AC0-4743-883C-85386963CDDC}"/>
          </ac:spMkLst>
        </pc:spChg>
        <pc:spChg chg="add del mod">
          <ac:chgData name="Fredrik Nestvold Larsen" userId="18e22277df7262d2" providerId="LiveId" clId="{14D253FC-E1DF-724F-A6DE-40733D2E590F}" dt="2021-05-25T12:56:54.719" v="4078"/>
          <ac:spMkLst>
            <pc:docMk/>
            <pc:sldMk cId="3388344634" sldId="289"/>
            <ac:spMk id="83" creationId="{0BE84FFB-4834-C64D-A269-1D3B9BBDD3AA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85" creationId="{585D6C86-C13E-B344-A999-5F312E5CCC99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86" creationId="{B7CC4E93-D6F7-9C4D-AC80-C9F9D1AAE6A2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87" creationId="{B75903CC-86C1-FC44-8BEA-3910D599B3E7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88" creationId="{44905A51-60EC-B142-8623-A039FFB63141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89" creationId="{577BE004-89F5-C24E-BD6A-B364B5CDD973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90" creationId="{4A296573-8465-2A4F-A3DB-F5FAFE3BAA1A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91" creationId="{8399B055-4FDF-F44E-8F11-012206621A01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92" creationId="{35255AF8-9383-C841-8A11-D86C11CA9D10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93" creationId="{46BC8AC1-3593-6340-B460-371BF95A89B8}"/>
          </ac:spMkLst>
        </pc:spChg>
        <pc:spChg chg="mod">
          <ac:chgData name="Fredrik Nestvold Larsen" userId="18e22277df7262d2" providerId="LiveId" clId="{14D253FC-E1DF-724F-A6DE-40733D2E590F}" dt="2021-05-25T12:56:51.741" v="4077"/>
          <ac:spMkLst>
            <pc:docMk/>
            <pc:sldMk cId="3388344634" sldId="289"/>
            <ac:spMk id="94" creationId="{0EA43D34-77F0-9A41-9FB8-5F76A2EA4146}"/>
          </ac:spMkLst>
        </pc:spChg>
        <pc:spChg chg="add del mod">
          <ac:chgData name="Fredrik Nestvold Larsen" userId="18e22277df7262d2" providerId="LiveId" clId="{14D253FC-E1DF-724F-A6DE-40733D2E590F}" dt="2021-05-25T12:58:19.392" v="4116" actId="26606"/>
          <ac:spMkLst>
            <pc:docMk/>
            <pc:sldMk cId="3388344634" sldId="289"/>
            <ac:spMk id="95" creationId="{E9554049-48AB-034A-9C5C-055696366E81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98" creationId="{612311E8-F99E-C04C-BE34-88FD7E53811B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99" creationId="{5493288B-72F4-B54E-97C4-AAAB29971EAF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00" creationId="{A91A4942-93A7-CD4D-927E-FB318A72E7BA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01" creationId="{3CC8AEBB-9597-4D42-A8F0-472609742C29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02" creationId="{CF39C37B-73BF-CD4F-97BC-C758F22E3044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03" creationId="{96FDF7EE-B7E6-4C4A-9D76-4521A21FCABC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04" creationId="{855004A6-B656-F34A-B43D-6A0FA63EB289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05" creationId="{7A80EBE7-7701-1748-B06B-1A7CE1DD9BEA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06" creationId="{02D0084F-C143-7340-BA7D-E052E60D8C64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07" creationId="{A30F87C7-4CD8-C141-A5D3-9C08BF95504D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08" creationId="{F5C5A59E-B4FE-1747-9A1F-12755C7BD12E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09" creationId="{BDDEA1A5-20D4-C346-9DAA-424D0A6B1C8D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10" creationId="{532407AC-2976-C442-BE47-F9D8BAFCA022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11" creationId="{28682DA7-9C71-934D-8388-5E5556182BBE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12" creationId="{0B36BE49-EA88-DC4F-A715-8E4EF93F3CE8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13" creationId="{D4D11DD8-13AF-BB41-8F04-1F8CC45B8336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14" creationId="{D398EBE8-56B2-BE44-8CA4-70B878476A65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15" creationId="{589F4D00-DC06-A846-8BAC-FC47E7EBC787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16" creationId="{DE29A9BE-ACAD-1C4C-AAF2-EAA317A8206C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17" creationId="{F3FF1879-F005-854C-900A-11889BEF33F9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18" creationId="{BAB033BC-FE68-3A47-89BA-C37CFA562825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19" creationId="{415AD846-4825-624B-A5D0-25A373436701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20" creationId="{CAD5BD01-6727-B14F-B598-3EDD3DB00087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21" creationId="{B0ABF185-EBBA-0345-B8FA-30601FD6A187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22" creationId="{3B923D2D-5434-3546-BB76-78391D9192A2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23" creationId="{2F79311F-7DB5-1E45-8279-806442915857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24" creationId="{6796B9D8-2427-4B43-9F6F-534DF8921710}"/>
          </ac:spMkLst>
        </pc:spChg>
        <pc:spChg chg="add mod">
          <ac:chgData name="Fredrik Nestvold Larsen" userId="18e22277df7262d2" providerId="LiveId" clId="{14D253FC-E1DF-724F-A6DE-40733D2E590F}" dt="2021-05-25T13:01:19.226" v="4139" actId="14100"/>
          <ac:spMkLst>
            <pc:docMk/>
            <pc:sldMk cId="3388344634" sldId="289"/>
            <ac:spMk id="125" creationId="{32DB1912-2A30-7A4E-A851-4ABCD3AB04E7}"/>
          </ac:spMkLst>
        </pc:spChg>
        <pc:spChg chg="add del mod">
          <ac:chgData name="Fredrik Nestvold Larsen" userId="18e22277df7262d2" providerId="LiveId" clId="{14D253FC-E1DF-724F-A6DE-40733D2E590F}" dt="2021-05-25T12:58:19.392" v="4116" actId="26606"/>
          <ac:spMkLst>
            <pc:docMk/>
            <pc:sldMk cId="3388344634" sldId="289"/>
            <ac:spMk id="126" creationId="{DA280191-CA22-DA42-8228-D7DA081BA4E2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28" creationId="{3639F98C-4701-BC43-B1F7-C418057E6E4B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29" creationId="{3551C3B7-F798-A24F-8FD2-B8C531CAA8A6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30" creationId="{5D670876-F445-644F-8E4B-38BC10443E73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31" creationId="{45D0FD23-BEE4-1845-8773-2AC3E3E056AD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32" creationId="{23E9552B-8124-5447-96E7-F594CD33941D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33" creationId="{94702AB7-92AC-6043-9487-4D58838021CC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34" creationId="{0C7A71E6-6907-0943-85DC-FC570F343142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35" creationId="{FF8DD49C-3F73-CE44-84B1-C5AA31BA9BF8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36" creationId="{4953274F-3494-BB4F-9A26-337645262175}"/>
          </ac:spMkLst>
        </pc:spChg>
        <pc:spChg chg="mod">
          <ac:chgData name="Fredrik Nestvold Larsen" userId="18e22277df7262d2" providerId="LiveId" clId="{14D253FC-E1DF-724F-A6DE-40733D2E590F}" dt="2021-05-25T12:56:57.400" v="4080"/>
          <ac:spMkLst>
            <pc:docMk/>
            <pc:sldMk cId="3388344634" sldId="289"/>
            <ac:spMk id="137" creationId="{F410DE0F-BAF1-D64C-AB68-6854EEE64371}"/>
          </ac:spMkLst>
        </pc:spChg>
        <pc:spChg chg="add del">
          <ac:chgData name="Fredrik Nestvold Larsen" userId="18e22277df7262d2" providerId="LiveId" clId="{14D253FC-E1DF-724F-A6DE-40733D2E590F}" dt="2021-05-25T12:57:50.566" v="4105" actId="26606"/>
          <ac:spMkLst>
            <pc:docMk/>
            <pc:sldMk cId="3388344634" sldId="289"/>
            <ac:spMk id="140" creationId="{C6270675-9512-4978-8583-36659256EE23}"/>
          </ac:spMkLst>
        </pc:spChg>
        <pc:spChg chg="add del">
          <ac:chgData name="Fredrik Nestvold Larsen" userId="18e22277df7262d2" providerId="LiveId" clId="{14D253FC-E1DF-724F-A6DE-40733D2E590F}" dt="2021-05-25T12:57:20.130" v="4091" actId="26606"/>
          <ac:spMkLst>
            <pc:docMk/>
            <pc:sldMk cId="3388344634" sldId="289"/>
            <ac:spMk id="142" creationId="{E9B448F0-DA06-4165-AB5F-4330A20E06D0}"/>
          </ac:spMkLst>
        </pc:spChg>
        <pc:spChg chg="add del">
          <ac:chgData name="Fredrik Nestvold Larsen" userId="18e22277df7262d2" providerId="LiveId" clId="{14D253FC-E1DF-724F-A6DE-40733D2E590F}" dt="2021-05-25T12:57:18.732" v="4089" actId="26606"/>
          <ac:spMkLst>
            <pc:docMk/>
            <pc:sldMk cId="3388344634" sldId="289"/>
            <ac:spMk id="143" creationId="{2EEF4763-EB4A-4A35-89EB-AD2763B48C3B}"/>
          </ac:spMkLst>
        </pc:spChg>
        <pc:spChg chg="add del">
          <ac:chgData name="Fredrik Nestvold Larsen" userId="18e22277df7262d2" providerId="LiveId" clId="{14D253FC-E1DF-724F-A6DE-40733D2E590F}" dt="2021-05-25T12:57:20.130" v="4091" actId="26606"/>
          <ac:spMkLst>
            <pc:docMk/>
            <pc:sldMk cId="3388344634" sldId="289"/>
            <ac:spMk id="145" creationId="{DA280191-CA22-DA42-8228-D7DA081BA4E2}"/>
          </ac:spMkLst>
        </pc:spChg>
        <pc:spChg chg="add del">
          <ac:chgData name="Fredrik Nestvold Larsen" userId="18e22277df7262d2" providerId="LiveId" clId="{14D253FC-E1DF-724F-A6DE-40733D2E590F}" dt="2021-05-25T12:58:16.382" v="4115" actId="26606"/>
          <ac:spMkLst>
            <pc:docMk/>
            <pc:sldMk cId="3388344634" sldId="289"/>
            <ac:spMk id="147" creationId="{2EEF4763-EB4A-4A35-89EB-AD2763B48C3B}"/>
          </ac:spMkLst>
        </pc:spChg>
        <pc:spChg chg="add del">
          <ac:chgData name="Fredrik Nestvold Larsen" userId="18e22277df7262d2" providerId="LiveId" clId="{14D253FC-E1DF-724F-A6DE-40733D2E590F}" dt="2021-05-25T12:58:33.032" v="4119" actId="26606"/>
          <ac:spMkLst>
            <pc:docMk/>
            <pc:sldMk cId="3388344634" sldId="289"/>
            <ac:spMk id="149" creationId="{2EEF4763-EB4A-4A35-89EB-AD2763B48C3B}"/>
          </ac:spMkLst>
        </pc:spChg>
        <pc:spChg chg="add">
          <ac:chgData name="Fredrik Nestvold Larsen" userId="18e22277df7262d2" providerId="LiveId" clId="{14D253FC-E1DF-724F-A6DE-40733D2E590F}" dt="2021-05-25T12:58:33.032" v="4119" actId="26606"/>
          <ac:spMkLst>
            <pc:docMk/>
            <pc:sldMk cId="3388344634" sldId="289"/>
            <ac:spMk id="154" creationId="{E9B448F0-DA06-4165-AB5F-4330A20E06D0}"/>
          </ac:spMkLst>
        </pc:spChg>
        <pc:spChg chg="add del">
          <ac:chgData name="Fredrik Nestvold Larsen" userId="18e22277df7262d2" providerId="LiveId" clId="{14D253FC-E1DF-724F-A6DE-40733D2E590F}" dt="2021-05-25T12:57:56.194" v="4107" actId="26606"/>
          <ac:spMkLst>
            <pc:docMk/>
            <pc:sldMk cId="3388344634" sldId="289"/>
            <ac:spMk id="174" creationId="{E9B448F0-DA06-4165-AB5F-4330A20E06D0}"/>
          </ac:spMkLst>
        </pc:spChg>
        <pc:spChg chg="add del">
          <ac:chgData name="Fredrik Nestvold Larsen" userId="18e22277df7262d2" providerId="LiveId" clId="{14D253FC-E1DF-724F-A6DE-40733D2E590F}" dt="2021-05-25T12:57:21.512" v="4093" actId="26606"/>
          <ac:spMkLst>
            <pc:docMk/>
            <pc:sldMk cId="3388344634" sldId="289"/>
            <ac:spMk id="187" creationId="{2EEF4763-EB4A-4A35-89EB-AD2763B48C3B}"/>
          </ac:spMkLst>
        </pc:spChg>
        <pc:spChg chg="add del">
          <ac:chgData name="Fredrik Nestvold Larsen" userId="18e22277df7262d2" providerId="LiveId" clId="{14D253FC-E1DF-724F-A6DE-40733D2E590F}" dt="2021-05-25T12:57:23.578" v="4095" actId="26606"/>
          <ac:spMkLst>
            <pc:docMk/>
            <pc:sldMk cId="3388344634" sldId="289"/>
            <ac:spMk id="190" creationId="{2EEF4763-EB4A-4A35-89EB-AD2763B48C3B}"/>
          </ac:spMkLst>
        </pc:spChg>
        <pc:spChg chg="add del">
          <ac:chgData name="Fredrik Nestvold Larsen" userId="18e22277df7262d2" providerId="LiveId" clId="{14D253FC-E1DF-724F-A6DE-40733D2E590F}" dt="2021-05-25T12:57:56.194" v="4107" actId="26606"/>
          <ac:spMkLst>
            <pc:docMk/>
            <pc:sldMk cId="3388344634" sldId="289"/>
            <ac:spMk id="192" creationId="{DA280191-CA22-DA42-8228-D7DA081BA4E2}"/>
          </ac:spMkLst>
        </pc:spChg>
        <pc:spChg chg="add del">
          <ac:chgData name="Fredrik Nestvold Larsen" userId="18e22277df7262d2" providerId="LiveId" clId="{14D253FC-E1DF-724F-A6DE-40733D2E590F}" dt="2021-05-25T12:57:26.161" v="4097" actId="26606"/>
          <ac:spMkLst>
            <pc:docMk/>
            <pc:sldMk cId="3388344634" sldId="289"/>
            <ac:spMk id="193" creationId="{2EEF4763-EB4A-4A35-89EB-AD2763B48C3B}"/>
          </ac:spMkLst>
        </pc:spChg>
        <pc:spChg chg="add del">
          <ac:chgData name="Fredrik Nestvold Larsen" userId="18e22277df7262d2" providerId="LiveId" clId="{14D253FC-E1DF-724F-A6DE-40733D2E590F}" dt="2021-05-25T12:57:35.258" v="4103" actId="26606"/>
          <ac:spMkLst>
            <pc:docMk/>
            <pc:sldMk cId="3388344634" sldId="289"/>
            <ac:spMk id="196" creationId="{E9B448F0-DA06-4165-AB5F-4330A20E06D0}"/>
          </ac:spMkLst>
        </pc:spChg>
        <pc:spChg chg="add del">
          <ac:chgData name="Fredrik Nestvold Larsen" userId="18e22277df7262d2" providerId="LiveId" clId="{14D253FC-E1DF-724F-A6DE-40733D2E590F}" dt="2021-05-25T12:57:35.258" v="4103" actId="26606"/>
          <ac:spMkLst>
            <pc:docMk/>
            <pc:sldMk cId="3388344634" sldId="289"/>
            <ac:spMk id="199" creationId="{DA280191-CA22-DA42-8228-D7DA081BA4E2}"/>
          </ac:spMkLst>
        </pc:spChg>
        <pc:spChg chg="add mod">
          <ac:chgData name="Fredrik Nestvold Larsen" userId="18e22277df7262d2" providerId="LiveId" clId="{14D253FC-E1DF-724F-A6DE-40733D2E590F}" dt="2021-05-25T13:03:45.392" v="4189" actId="20577"/>
          <ac:spMkLst>
            <pc:docMk/>
            <pc:sldMk cId="3388344634" sldId="289"/>
            <ac:spMk id="211" creationId="{E66376C4-0707-9544-9750-049CF35F5615}"/>
          </ac:spMkLst>
        </pc:spChg>
        <pc:grpChg chg="add del">
          <ac:chgData name="Fredrik Nestvold Larsen" userId="18e22277df7262d2" providerId="LiveId" clId="{14D253FC-E1DF-724F-A6DE-40733D2E590F}" dt="2021-05-25T12:56:56.153" v="4079" actId="478"/>
          <ac:grpSpMkLst>
            <pc:docMk/>
            <pc:sldMk cId="3388344634" sldId="289"/>
            <ac:grpSpMk id="12" creationId="{2576BCDF-119F-4EB5-83D7-ED823C93EBBD}"/>
          </ac:grpSpMkLst>
        </pc:grpChg>
        <pc:grpChg chg="add del">
          <ac:chgData name="Fredrik Nestvold Larsen" userId="18e22277df7262d2" providerId="LiveId" clId="{14D253FC-E1DF-724F-A6DE-40733D2E590F}" dt="2021-05-25T12:56:56.153" v="4079" actId="478"/>
          <ac:grpSpMkLst>
            <pc:docMk/>
            <pc:sldMk cId="3388344634" sldId="289"/>
            <ac:grpSpMk id="41" creationId="{8DB4BB99-C854-45F9-BED1-63D15E3A2411}"/>
          </ac:grpSpMkLst>
        </pc:grpChg>
        <pc:grpChg chg="add del mod">
          <ac:chgData name="Fredrik Nestvold Larsen" userId="18e22277df7262d2" providerId="LiveId" clId="{14D253FC-E1DF-724F-A6DE-40733D2E590F}" dt="2021-05-25T12:56:54.719" v="4078"/>
          <ac:grpSpMkLst>
            <pc:docMk/>
            <pc:sldMk cId="3388344634" sldId="289"/>
            <ac:grpSpMk id="54" creationId="{FC3A23F4-C9D6-654B-B44A-C905A7956188}"/>
          </ac:grpSpMkLst>
        </pc:grpChg>
        <pc:grpChg chg="add del mod">
          <ac:chgData name="Fredrik Nestvold Larsen" userId="18e22277df7262d2" providerId="LiveId" clId="{14D253FC-E1DF-724F-A6DE-40733D2E590F}" dt="2021-05-25T12:56:54.719" v="4078"/>
          <ac:grpSpMkLst>
            <pc:docMk/>
            <pc:sldMk cId="3388344634" sldId="289"/>
            <ac:grpSpMk id="84" creationId="{626908AC-D932-2C43-8598-BEED483DBF0A}"/>
          </ac:grpSpMkLst>
        </pc:grpChg>
        <pc:grpChg chg="add del mod">
          <ac:chgData name="Fredrik Nestvold Larsen" userId="18e22277df7262d2" providerId="LiveId" clId="{14D253FC-E1DF-724F-A6DE-40733D2E590F}" dt="2021-05-25T12:58:19.392" v="4116" actId="26606"/>
          <ac:grpSpMkLst>
            <pc:docMk/>
            <pc:sldMk cId="3388344634" sldId="289"/>
            <ac:grpSpMk id="97" creationId="{2D5DA6D2-6DE0-6D4D-B8C7-D88E4B3BA86A}"/>
          </ac:grpSpMkLst>
        </pc:grpChg>
        <pc:grpChg chg="add del mod">
          <ac:chgData name="Fredrik Nestvold Larsen" userId="18e22277df7262d2" providerId="LiveId" clId="{14D253FC-E1DF-724F-A6DE-40733D2E590F}" dt="2021-05-25T12:58:19.392" v="4116" actId="26606"/>
          <ac:grpSpMkLst>
            <pc:docMk/>
            <pc:sldMk cId="3388344634" sldId="289"/>
            <ac:grpSpMk id="127" creationId="{D6B5BD30-AA0E-FB43-BFB0-AEA6741E3F3A}"/>
          </ac:grpSpMkLst>
        </pc:grpChg>
        <pc:grpChg chg="add del">
          <ac:chgData name="Fredrik Nestvold Larsen" userId="18e22277df7262d2" providerId="LiveId" clId="{14D253FC-E1DF-724F-A6DE-40733D2E590F}" dt="2021-05-25T12:57:20.130" v="4091" actId="26606"/>
          <ac:grpSpMkLst>
            <pc:docMk/>
            <pc:sldMk cId="3388344634" sldId="289"/>
            <ac:grpSpMk id="146" creationId="{2576BCDF-119F-4EB5-83D7-ED823C93EBBD}"/>
          </ac:grpSpMkLst>
        </pc:grpChg>
        <pc:grpChg chg="add">
          <ac:chgData name="Fredrik Nestvold Larsen" userId="18e22277df7262d2" providerId="LiveId" clId="{14D253FC-E1DF-724F-A6DE-40733D2E590F}" dt="2021-05-25T12:58:33.032" v="4119" actId="26606"/>
          <ac:grpSpMkLst>
            <pc:docMk/>
            <pc:sldMk cId="3388344634" sldId="289"/>
            <ac:grpSpMk id="153" creationId="{8DB4BB99-C854-45F9-BED1-63D15E3A2411}"/>
          </ac:grpSpMkLst>
        </pc:grpChg>
        <pc:grpChg chg="add">
          <ac:chgData name="Fredrik Nestvold Larsen" userId="18e22277df7262d2" providerId="LiveId" clId="{14D253FC-E1DF-724F-A6DE-40733D2E590F}" dt="2021-05-25T12:58:33.032" v="4119" actId="26606"/>
          <ac:grpSpMkLst>
            <pc:docMk/>
            <pc:sldMk cId="3388344634" sldId="289"/>
            <ac:grpSpMk id="158" creationId="{2576BCDF-119F-4EB5-83D7-ED823C93EBBD}"/>
          </ac:grpSpMkLst>
        </pc:grpChg>
        <pc:grpChg chg="add del">
          <ac:chgData name="Fredrik Nestvold Larsen" userId="18e22277df7262d2" providerId="LiveId" clId="{14D253FC-E1DF-724F-A6DE-40733D2E590F}" dt="2021-05-25T12:57:20.130" v="4091" actId="26606"/>
          <ac:grpSpMkLst>
            <pc:docMk/>
            <pc:sldMk cId="3388344634" sldId="289"/>
            <ac:grpSpMk id="175" creationId="{8DB4BB99-C854-45F9-BED1-63D15E3A2411}"/>
          </ac:grpSpMkLst>
        </pc:grpChg>
        <pc:grpChg chg="add del">
          <ac:chgData name="Fredrik Nestvold Larsen" userId="18e22277df7262d2" providerId="LiveId" clId="{14D253FC-E1DF-724F-A6DE-40733D2E590F}" dt="2021-05-25T12:57:56.194" v="4107" actId="26606"/>
          <ac:grpSpMkLst>
            <pc:docMk/>
            <pc:sldMk cId="3388344634" sldId="289"/>
            <ac:grpSpMk id="189" creationId="{2576BCDF-119F-4EB5-83D7-ED823C93EBBD}"/>
          </ac:grpSpMkLst>
        </pc:grpChg>
        <pc:grpChg chg="add del">
          <ac:chgData name="Fredrik Nestvold Larsen" userId="18e22277df7262d2" providerId="LiveId" clId="{14D253FC-E1DF-724F-A6DE-40733D2E590F}" dt="2021-05-25T12:57:56.194" v="4107" actId="26606"/>
          <ac:grpSpMkLst>
            <pc:docMk/>
            <pc:sldMk cId="3388344634" sldId="289"/>
            <ac:grpSpMk id="195" creationId="{8DB4BB99-C854-45F9-BED1-63D15E3A2411}"/>
          </ac:grpSpMkLst>
        </pc:grpChg>
        <pc:grpChg chg="add del">
          <ac:chgData name="Fredrik Nestvold Larsen" userId="18e22277df7262d2" providerId="LiveId" clId="{14D253FC-E1DF-724F-A6DE-40733D2E590F}" dt="2021-05-25T12:57:35.258" v="4103" actId="26606"/>
          <ac:grpSpMkLst>
            <pc:docMk/>
            <pc:sldMk cId="3388344634" sldId="289"/>
            <ac:grpSpMk id="198" creationId="{2576BCDF-119F-4EB5-83D7-ED823C93EBBD}"/>
          </ac:grpSpMkLst>
        </pc:grpChg>
        <pc:grpChg chg="add del">
          <ac:chgData name="Fredrik Nestvold Larsen" userId="18e22277df7262d2" providerId="LiveId" clId="{14D253FC-E1DF-724F-A6DE-40733D2E590F}" dt="2021-05-25T12:57:35.258" v="4103" actId="26606"/>
          <ac:grpSpMkLst>
            <pc:docMk/>
            <pc:sldMk cId="3388344634" sldId="289"/>
            <ac:grpSpMk id="200" creationId="{8DB4BB99-C854-45F9-BED1-63D15E3A2411}"/>
          </ac:grpSpMkLst>
        </pc:grpChg>
        <pc:graphicFrameChg chg="add del">
          <ac:chgData name="Fredrik Nestvold Larsen" userId="18e22277df7262d2" providerId="LiveId" clId="{14D253FC-E1DF-724F-A6DE-40733D2E590F}" dt="2021-05-25T12:57:18.732" v="4089" actId="26606"/>
          <ac:graphicFrameMkLst>
            <pc:docMk/>
            <pc:sldMk cId="3388344634" sldId="289"/>
            <ac:graphicFrameMk id="139" creationId="{CC342D70-7EB2-436C-B736-411AD289057F}"/>
          </ac:graphicFrameMkLst>
        </pc:graphicFrameChg>
        <pc:graphicFrameChg chg="add del">
          <ac:chgData name="Fredrik Nestvold Larsen" userId="18e22277df7262d2" providerId="LiveId" clId="{14D253FC-E1DF-724F-A6DE-40733D2E590F}" dt="2021-05-25T12:57:50.566" v="4105" actId="26606"/>
          <ac:graphicFrameMkLst>
            <pc:docMk/>
            <pc:sldMk cId="3388344634" sldId="289"/>
            <ac:graphicFrameMk id="141" creationId="{946B77AB-DA6B-4794-8A56-5A30209AEC57}"/>
          </ac:graphicFrameMkLst>
        </pc:graphicFrameChg>
        <pc:graphicFrameChg chg="add del">
          <ac:chgData name="Fredrik Nestvold Larsen" userId="18e22277df7262d2" providerId="LiveId" clId="{14D253FC-E1DF-724F-A6DE-40733D2E590F}" dt="2021-05-25T12:58:16.382" v="4115" actId="26606"/>
          <ac:graphicFrameMkLst>
            <pc:docMk/>
            <pc:sldMk cId="3388344634" sldId="289"/>
            <ac:graphicFrameMk id="148" creationId="{BFE78D2F-13E0-4303-A276-31A7AC358EA9}"/>
          </ac:graphicFrameMkLst>
        </pc:graphicFrameChg>
        <pc:graphicFrameChg chg="add del mod">
          <ac:chgData name="Fredrik Nestvold Larsen" userId="18e22277df7262d2" providerId="LiveId" clId="{14D253FC-E1DF-724F-A6DE-40733D2E590F}" dt="2021-05-25T12:58:31.661" v="4118" actId="478"/>
          <ac:graphicFrameMkLst>
            <pc:docMk/>
            <pc:sldMk cId="3388344634" sldId="289"/>
            <ac:graphicFrameMk id="150" creationId="{BFE78D2F-13E0-4303-A276-31A7AC358EA9}"/>
          </ac:graphicFrameMkLst>
        </pc:graphicFrameChg>
        <pc:graphicFrameChg chg="add del">
          <ac:chgData name="Fredrik Nestvold Larsen" userId="18e22277df7262d2" providerId="LiveId" clId="{14D253FC-E1DF-724F-A6DE-40733D2E590F}" dt="2021-05-25T12:57:21.512" v="4093" actId="26606"/>
          <ac:graphicFrameMkLst>
            <pc:docMk/>
            <pc:sldMk cId="3388344634" sldId="289"/>
            <ac:graphicFrameMk id="188" creationId="{CC342D70-7EB2-436C-B736-411AD289057F}"/>
          </ac:graphicFrameMkLst>
        </pc:graphicFrameChg>
        <pc:graphicFrameChg chg="add del">
          <ac:chgData name="Fredrik Nestvold Larsen" userId="18e22277df7262d2" providerId="LiveId" clId="{14D253FC-E1DF-724F-A6DE-40733D2E590F}" dt="2021-05-25T12:57:23.578" v="4095" actId="26606"/>
          <ac:graphicFrameMkLst>
            <pc:docMk/>
            <pc:sldMk cId="3388344634" sldId="289"/>
            <ac:graphicFrameMk id="191" creationId="{8D36FFC0-3ED9-4796-AD36-8AB3445A7177}"/>
          </ac:graphicFrameMkLst>
        </pc:graphicFrameChg>
        <pc:graphicFrameChg chg="add del">
          <ac:chgData name="Fredrik Nestvold Larsen" userId="18e22277df7262d2" providerId="LiveId" clId="{14D253FC-E1DF-724F-A6DE-40733D2E590F}" dt="2021-05-25T12:57:26.161" v="4097" actId="26606"/>
          <ac:graphicFrameMkLst>
            <pc:docMk/>
            <pc:sldMk cId="3388344634" sldId="289"/>
            <ac:graphicFrameMk id="194" creationId="{CC342D70-7EB2-436C-B736-411AD289057F}"/>
          </ac:graphicFrameMkLst>
        </pc:graphicFrameChg>
        <pc:graphicFrameChg chg="add mod">
          <ac:chgData name="Fredrik Nestvold Larsen" userId="18e22277df7262d2" providerId="LiveId" clId="{14D253FC-E1DF-724F-A6DE-40733D2E590F}" dt="2021-05-25T13:03:26.608" v="4184"/>
          <ac:graphicFrameMkLst>
            <pc:docMk/>
            <pc:sldMk cId="3388344634" sldId="289"/>
            <ac:graphicFrameMk id="209" creationId="{A64BB7C7-7B6B-6742-B3EF-D23289408D40}"/>
          </ac:graphicFrameMkLst>
        </pc:graphicFrameChg>
        <pc:graphicFrameChg chg="add mod">
          <ac:chgData name="Fredrik Nestvold Larsen" userId="18e22277df7262d2" providerId="LiveId" clId="{14D253FC-E1DF-724F-A6DE-40733D2E590F}" dt="2021-05-25T13:01:03.770" v="4136" actId="1076"/>
          <ac:graphicFrameMkLst>
            <pc:docMk/>
            <pc:sldMk cId="3388344634" sldId="289"/>
            <ac:graphicFrameMk id="210" creationId="{183D291A-6E71-1A4B-BBD5-F045EFFDE5F8}"/>
          </ac:graphicFrameMkLst>
        </pc:graphicFrameChg>
        <pc:picChg chg="add del">
          <ac:chgData name="Fredrik Nestvold Larsen" userId="18e22277df7262d2" providerId="LiveId" clId="{14D253FC-E1DF-724F-A6DE-40733D2E590F}" dt="2021-05-25T12:56:56.153" v="4079" actId="478"/>
          <ac:picMkLst>
            <pc:docMk/>
            <pc:sldMk cId="3388344634" sldId="289"/>
            <ac:picMk id="10" creationId="{92D83638-A467-411A-9C31-FE9A111CD885}"/>
          </ac:picMkLst>
        </pc:picChg>
        <pc:picChg chg="add del mod">
          <ac:chgData name="Fredrik Nestvold Larsen" userId="18e22277df7262d2" providerId="LiveId" clId="{14D253FC-E1DF-724F-A6DE-40733D2E590F}" dt="2021-05-25T12:56:54.719" v="4078"/>
          <ac:picMkLst>
            <pc:docMk/>
            <pc:sldMk cId="3388344634" sldId="289"/>
            <ac:picMk id="53" creationId="{F59234FA-5149-7B40-9915-F31534B8EF47}"/>
          </ac:picMkLst>
        </pc:picChg>
        <pc:picChg chg="add del mod">
          <ac:chgData name="Fredrik Nestvold Larsen" userId="18e22277df7262d2" providerId="LiveId" clId="{14D253FC-E1DF-724F-A6DE-40733D2E590F}" dt="2021-05-25T12:58:19.392" v="4116" actId="26606"/>
          <ac:picMkLst>
            <pc:docMk/>
            <pc:sldMk cId="3388344634" sldId="289"/>
            <ac:picMk id="96" creationId="{BB0790C6-6687-DE4A-916E-E806260AB7BF}"/>
          </ac:picMkLst>
        </pc:picChg>
        <pc:picChg chg="add del">
          <ac:chgData name="Fredrik Nestvold Larsen" userId="18e22277df7262d2" providerId="LiveId" clId="{14D253FC-E1DF-724F-A6DE-40733D2E590F}" dt="2021-05-25T12:57:20.130" v="4091" actId="26606"/>
          <ac:picMkLst>
            <pc:docMk/>
            <pc:sldMk cId="3388344634" sldId="289"/>
            <ac:picMk id="144" creationId="{92D83638-A467-411A-9C31-FE9A111CD885}"/>
          </ac:picMkLst>
        </pc:picChg>
        <pc:picChg chg="add">
          <ac:chgData name="Fredrik Nestvold Larsen" userId="18e22277df7262d2" providerId="LiveId" clId="{14D253FC-E1DF-724F-A6DE-40733D2E590F}" dt="2021-05-25T12:58:33.032" v="4119" actId="26606"/>
          <ac:picMkLst>
            <pc:docMk/>
            <pc:sldMk cId="3388344634" sldId="289"/>
            <ac:picMk id="156" creationId="{92D83638-A467-411A-9C31-FE9A111CD885}"/>
          </ac:picMkLst>
        </pc:picChg>
        <pc:picChg chg="add del">
          <ac:chgData name="Fredrik Nestvold Larsen" userId="18e22277df7262d2" providerId="LiveId" clId="{14D253FC-E1DF-724F-A6DE-40733D2E590F}" dt="2021-05-25T12:57:56.194" v="4107" actId="26606"/>
          <ac:picMkLst>
            <pc:docMk/>
            <pc:sldMk cId="3388344634" sldId="289"/>
            <ac:picMk id="186" creationId="{92D83638-A467-411A-9C31-FE9A111CD885}"/>
          </ac:picMkLst>
        </pc:picChg>
        <pc:picChg chg="add del">
          <ac:chgData name="Fredrik Nestvold Larsen" userId="18e22277df7262d2" providerId="LiveId" clId="{14D253FC-E1DF-724F-A6DE-40733D2E590F}" dt="2021-05-25T12:57:35.258" v="4103" actId="26606"/>
          <ac:picMkLst>
            <pc:docMk/>
            <pc:sldMk cId="3388344634" sldId="289"/>
            <ac:picMk id="197" creationId="{92D83638-A467-411A-9C31-FE9A111CD885}"/>
          </ac:picMkLst>
        </pc:picChg>
      </pc:sldChg>
      <pc:sldChg chg="addSp delSp modSp new del mod">
        <pc:chgData name="Fredrik Nestvold Larsen" userId="18e22277df7262d2" providerId="LiveId" clId="{14D253FC-E1DF-724F-A6DE-40733D2E590F}" dt="2021-05-25T13:04:04.158" v="4190" actId="2696"/>
        <pc:sldMkLst>
          <pc:docMk/>
          <pc:sldMk cId="177296039" sldId="290"/>
        </pc:sldMkLst>
        <pc:spChg chg="del">
          <ac:chgData name="Fredrik Nestvold Larsen" userId="18e22277df7262d2" providerId="LiveId" clId="{14D253FC-E1DF-724F-A6DE-40733D2E590F}" dt="2021-05-25T12:59:57.978" v="4129" actId="478"/>
          <ac:spMkLst>
            <pc:docMk/>
            <pc:sldMk cId="177296039" sldId="290"/>
            <ac:spMk id="2" creationId="{48102C02-41B2-C34D-931C-1A0A268FF5CE}"/>
          </ac:spMkLst>
        </pc:spChg>
        <pc:spChg chg="del">
          <ac:chgData name="Fredrik Nestvold Larsen" userId="18e22277df7262d2" providerId="LiveId" clId="{14D253FC-E1DF-724F-A6DE-40733D2E590F}" dt="2021-05-25T12:59:57.978" v="4129" actId="478"/>
          <ac:spMkLst>
            <pc:docMk/>
            <pc:sldMk cId="177296039" sldId="290"/>
            <ac:spMk id="3" creationId="{FFFCCDBA-C21E-CF45-A90F-5AEDD2147721}"/>
          </ac:spMkLst>
        </pc:spChg>
        <pc:spChg chg="add 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4" creationId="{592C5449-DD5B-DD4F-9DAE-811C5EAC92E1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7" creationId="{FF4A39BB-1E0E-EB41-9EC1-3CAD53AAA1D2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8" creationId="{828C67D0-7A19-5043-B42D-D2B2C8882892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9" creationId="{11690B71-22F1-5844-9CB3-BCC5C39EB7BB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10" creationId="{FBE6550B-E0FC-164E-BEA1-022BA391FBCD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11" creationId="{8D979B83-73A9-5849-A92E-E388EC8F1106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12" creationId="{F7954DFF-0E1E-6342-8DD6-725B53764714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13" creationId="{6522DCA3-0ADB-EE4A-AF27-F39C2F05F8D5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14" creationId="{FED201F4-4A8C-A241-A582-52358EBC4134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15" creationId="{96746A98-57E0-EC46-8742-AA3FE7342909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16" creationId="{84706B9C-E21E-3A41-8EBB-477C760F7312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17" creationId="{2E7456E1-D9AA-CD41-8020-5C9F909B0328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18" creationId="{0C56743E-E992-1545-92EF-7C387DAADE07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19" creationId="{E74A513B-680E-5A49-8C70-F7F341D68C7D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20" creationId="{9AF5830A-B941-AB4B-9356-45A17BBE7F51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21" creationId="{02DADE5A-A4CB-B944-B534-741CB61C8ACE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22" creationId="{174982AC-F2E0-6244-850E-CA1BBFEC9E33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23" creationId="{13BF19FC-F76E-3F4E-84AB-873BF3798AA1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24" creationId="{698C69EA-9A98-E84D-9D56-EFE6B9D4C9B2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25" creationId="{F57D7A53-06AC-4846-AF92-AB849BD52F29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26" creationId="{16033917-36F0-1647-8BA0-5B1D3A6C5C9F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27" creationId="{86C0D291-2332-8649-9BAE-8FCA079A45FA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28" creationId="{8693D1E2-44ED-5344-BC17-DE3C86BC2A37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29" creationId="{64AFB949-C4A9-8647-B01C-47068836B60B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30" creationId="{C8C66C3F-FCE7-C44F-9BB3-132B59EFCEDB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31" creationId="{2D6B73FE-F108-3044-83CF-211C8F004FD0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32" creationId="{EC803678-DAED-254A-A5DD-2EC2B8064596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33" creationId="{01465A4B-203B-2442-9DA7-2F79587F8188}"/>
          </ac:spMkLst>
        </pc:spChg>
        <pc:spChg chg="add 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34" creationId="{E32631BD-1809-DD44-B635-C7A2992C95E3}"/>
          </ac:spMkLst>
        </pc:spChg>
        <pc:spChg chg="add 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35" creationId="{2CFF166D-D97C-EB41-8B0D-DFF265A31298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37" creationId="{24A20357-F052-A44E-9F66-E65C4C6A8BF7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38" creationId="{3AFC7326-CAF5-A645-AFB9-2B71AA8C5AB2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39" creationId="{B90D735B-A7B5-FD43-81DA-C069BDF45FF6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40" creationId="{F5BB7705-D435-7046-82F1-EB6275006501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41" creationId="{C211290A-D453-1C45-932F-E5949699A180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42" creationId="{6A9C5FA7-D1E9-7A41-BFC4-2878F4E797D0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43" creationId="{A71711B7-AFB9-574D-8704-97ED73368B40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44" creationId="{AB60D1EA-3685-884B-A976-85A0D5C87D7C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45" creationId="{AE0D14C8-5694-9F4A-8838-9B7EE0B34F5F}"/>
          </ac:spMkLst>
        </pc:spChg>
        <pc:spChg chg="mod">
          <ac:chgData name="Fredrik Nestvold Larsen" userId="18e22277df7262d2" providerId="LiveId" clId="{14D253FC-E1DF-724F-A6DE-40733D2E590F}" dt="2021-05-25T12:59:58.404" v="4130"/>
          <ac:spMkLst>
            <pc:docMk/>
            <pc:sldMk cId="177296039" sldId="290"/>
            <ac:spMk id="46" creationId="{E6423E25-2E53-FE42-8221-A043D036A634}"/>
          </ac:spMkLst>
        </pc:spChg>
        <pc:grpChg chg="add mod">
          <ac:chgData name="Fredrik Nestvold Larsen" userId="18e22277df7262d2" providerId="LiveId" clId="{14D253FC-E1DF-724F-A6DE-40733D2E590F}" dt="2021-05-25T12:59:58.404" v="4130"/>
          <ac:grpSpMkLst>
            <pc:docMk/>
            <pc:sldMk cId="177296039" sldId="290"/>
            <ac:grpSpMk id="6" creationId="{ACA9A1B8-A745-5B4F-9E53-1A27A204B96E}"/>
          </ac:grpSpMkLst>
        </pc:grpChg>
        <pc:grpChg chg="add mod">
          <ac:chgData name="Fredrik Nestvold Larsen" userId="18e22277df7262d2" providerId="LiveId" clId="{14D253FC-E1DF-724F-A6DE-40733D2E590F}" dt="2021-05-25T12:59:58.404" v="4130"/>
          <ac:grpSpMkLst>
            <pc:docMk/>
            <pc:sldMk cId="177296039" sldId="290"/>
            <ac:grpSpMk id="36" creationId="{1D18DC56-FBDD-1E4E-A129-5D973C403CE2}"/>
          </ac:grpSpMkLst>
        </pc:grpChg>
        <pc:picChg chg="add mod">
          <ac:chgData name="Fredrik Nestvold Larsen" userId="18e22277df7262d2" providerId="LiveId" clId="{14D253FC-E1DF-724F-A6DE-40733D2E590F}" dt="2021-05-25T12:59:58.404" v="4130"/>
          <ac:picMkLst>
            <pc:docMk/>
            <pc:sldMk cId="177296039" sldId="290"/>
            <ac:picMk id="5" creationId="{50624104-6971-3241-A6F3-07AA5AE5B8A4}"/>
          </ac:picMkLst>
        </pc:picChg>
      </pc:sldChg>
      <pc:sldChg chg="addSp delSp modSp new mod ord setBg setClrOvrMap">
        <pc:chgData name="Fredrik Nestvold Larsen" userId="18e22277df7262d2" providerId="LiveId" clId="{14D253FC-E1DF-724F-A6DE-40733D2E590F}" dt="2021-05-25T14:08:35.431" v="4855" actId="20577"/>
        <pc:sldMkLst>
          <pc:docMk/>
          <pc:sldMk cId="3048410278" sldId="290"/>
        </pc:sldMkLst>
        <pc:spChg chg="mod">
          <ac:chgData name="Fredrik Nestvold Larsen" userId="18e22277df7262d2" providerId="LiveId" clId="{14D253FC-E1DF-724F-A6DE-40733D2E590F}" dt="2021-05-25T14:08:35.431" v="4855" actId="20577"/>
          <ac:spMkLst>
            <pc:docMk/>
            <pc:sldMk cId="3048410278" sldId="290"/>
            <ac:spMk id="2" creationId="{C7C1897D-DEE1-AE4C-9C71-2BC08FFD8B5D}"/>
          </ac:spMkLst>
        </pc:spChg>
        <pc:spChg chg="del mod">
          <ac:chgData name="Fredrik Nestvold Larsen" userId="18e22277df7262d2" providerId="LiveId" clId="{14D253FC-E1DF-724F-A6DE-40733D2E590F}" dt="2021-05-25T14:08:33.663" v="4849" actId="478"/>
          <ac:spMkLst>
            <pc:docMk/>
            <pc:sldMk cId="3048410278" sldId="290"/>
            <ac:spMk id="3" creationId="{513CF222-CCC2-9C43-AD43-8A8E0032CF10}"/>
          </ac:spMkLst>
        </pc:spChg>
        <pc:spChg chg="add">
          <ac:chgData name="Fredrik Nestvold Larsen" userId="18e22277df7262d2" providerId="LiveId" clId="{14D253FC-E1DF-724F-A6DE-40733D2E590F}" dt="2021-05-25T14:08:28.783" v="4848" actId="26606"/>
          <ac:spMkLst>
            <pc:docMk/>
            <pc:sldMk cId="3048410278" sldId="290"/>
            <ac:spMk id="12" creationId="{4B24F6DB-F114-44A7-BB56-D401884E4E7F}"/>
          </ac:spMkLst>
        </pc:spChg>
        <pc:grpChg chg="add">
          <ac:chgData name="Fredrik Nestvold Larsen" userId="18e22277df7262d2" providerId="LiveId" clId="{14D253FC-E1DF-724F-A6DE-40733D2E590F}" dt="2021-05-25T14:08:28.783" v="4848" actId="26606"/>
          <ac:grpSpMkLst>
            <pc:docMk/>
            <pc:sldMk cId="3048410278" sldId="290"/>
            <ac:grpSpMk id="8" creationId="{9BE10567-6165-46A7-867D-4690A16B46D6}"/>
          </ac:grpSpMkLst>
        </pc:grpChg>
        <pc:grpChg chg="add">
          <ac:chgData name="Fredrik Nestvold Larsen" userId="18e22277df7262d2" providerId="LiveId" clId="{14D253FC-E1DF-724F-A6DE-40733D2E590F}" dt="2021-05-25T14:08:28.783" v="4848" actId="26606"/>
          <ac:grpSpMkLst>
            <pc:docMk/>
            <pc:sldMk cId="3048410278" sldId="290"/>
            <ac:grpSpMk id="14" creationId="{4DB50ECD-225E-4F81-AF7B-706DD05F3BA8}"/>
          </ac:grpSpMkLst>
        </pc:grpChg>
      </pc:sldChg>
      <pc:sldChg chg="new del">
        <pc:chgData name="Fredrik Nestvold Larsen" userId="18e22277df7262d2" providerId="LiveId" clId="{14D253FC-E1DF-724F-A6DE-40733D2E590F}" dt="2021-05-25T14:08:01.092" v="4837" actId="680"/>
        <pc:sldMkLst>
          <pc:docMk/>
          <pc:sldMk cId="3346569812" sldId="290"/>
        </pc:sldMkLst>
      </pc:sldChg>
      <pc:sldChg chg="add ord">
        <pc:chgData name="Fredrik Nestvold Larsen" userId="18e22277df7262d2" providerId="LiveId" clId="{14D253FC-E1DF-724F-A6DE-40733D2E590F}" dt="2021-05-25T14:09:00.041" v="4866" actId="20578"/>
        <pc:sldMkLst>
          <pc:docMk/>
          <pc:sldMk cId="2301462644" sldId="291"/>
        </pc:sldMkLst>
      </pc:sldChg>
      <pc:sldChg chg="addSp delSp modSp add del mod setBg addAnim setClrOvrMap delDesignElem">
        <pc:chgData name="Fredrik Nestvold Larsen" userId="18e22277df7262d2" providerId="LiveId" clId="{14D253FC-E1DF-724F-A6DE-40733D2E590F}" dt="2021-05-25T14:08:47.068" v="4860" actId="2696"/>
        <pc:sldMkLst>
          <pc:docMk/>
          <pc:sldMk cId="3379203582" sldId="291"/>
        </pc:sldMkLst>
        <pc:spChg chg="mod">
          <ac:chgData name="Fredrik Nestvold Larsen" userId="18e22277df7262d2" providerId="LiveId" clId="{14D253FC-E1DF-724F-A6DE-40733D2E590F}" dt="2021-05-25T14:08:41.618" v="4858" actId="26606"/>
          <ac:spMkLst>
            <pc:docMk/>
            <pc:sldMk cId="3379203582" sldId="291"/>
            <ac:spMk id="2" creationId="{C7C1897D-DEE1-AE4C-9C71-2BC08FFD8B5D}"/>
          </ac:spMkLst>
        </pc:spChg>
        <pc:spChg chg="add">
          <ac:chgData name="Fredrik Nestvold Larsen" userId="18e22277df7262d2" providerId="LiveId" clId="{14D253FC-E1DF-724F-A6DE-40733D2E590F}" dt="2021-05-25T14:08:41.618" v="4858" actId="26606"/>
          <ac:spMkLst>
            <pc:docMk/>
            <pc:sldMk cId="3379203582" sldId="291"/>
            <ac:spMk id="11" creationId="{4B24F6DB-F114-44A7-BB56-D401884E4E7F}"/>
          </ac:spMkLst>
        </pc:spChg>
        <pc:spChg chg="del">
          <ac:chgData name="Fredrik Nestvold Larsen" userId="18e22277df7262d2" providerId="LiveId" clId="{14D253FC-E1DF-724F-A6DE-40733D2E590F}" dt="2021-05-25T14:08:37.652" v="4857"/>
          <ac:spMkLst>
            <pc:docMk/>
            <pc:sldMk cId="3379203582" sldId="291"/>
            <ac:spMk id="12" creationId="{4B24F6DB-F114-44A7-BB56-D401884E4E7F}"/>
          </ac:spMkLst>
        </pc:spChg>
        <pc:grpChg chg="add">
          <ac:chgData name="Fredrik Nestvold Larsen" userId="18e22277df7262d2" providerId="LiveId" clId="{14D253FC-E1DF-724F-A6DE-40733D2E590F}" dt="2021-05-25T14:08:41.618" v="4858" actId="26606"/>
          <ac:grpSpMkLst>
            <pc:docMk/>
            <pc:sldMk cId="3379203582" sldId="291"/>
            <ac:grpSpMk id="7" creationId="{9BE10567-6165-46A7-867D-4690A16B46D6}"/>
          </ac:grpSpMkLst>
        </pc:grpChg>
        <pc:grpChg chg="del">
          <ac:chgData name="Fredrik Nestvold Larsen" userId="18e22277df7262d2" providerId="LiveId" clId="{14D253FC-E1DF-724F-A6DE-40733D2E590F}" dt="2021-05-25T14:08:37.652" v="4857"/>
          <ac:grpSpMkLst>
            <pc:docMk/>
            <pc:sldMk cId="3379203582" sldId="291"/>
            <ac:grpSpMk id="8" creationId="{9BE10567-6165-46A7-867D-4690A16B46D6}"/>
          </ac:grpSpMkLst>
        </pc:grpChg>
        <pc:grpChg chg="add">
          <ac:chgData name="Fredrik Nestvold Larsen" userId="18e22277df7262d2" providerId="LiveId" clId="{14D253FC-E1DF-724F-A6DE-40733D2E590F}" dt="2021-05-25T14:08:41.618" v="4858" actId="26606"/>
          <ac:grpSpMkLst>
            <pc:docMk/>
            <pc:sldMk cId="3379203582" sldId="291"/>
            <ac:grpSpMk id="13" creationId="{4DB50ECD-225E-4F81-AF7B-706DD05F3BA8}"/>
          </ac:grpSpMkLst>
        </pc:grpChg>
        <pc:grpChg chg="del">
          <ac:chgData name="Fredrik Nestvold Larsen" userId="18e22277df7262d2" providerId="LiveId" clId="{14D253FC-E1DF-724F-A6DE-40733D2E590F}" dt="2021-05-25T14:08:37.652" v="4857"/>
          <ac:grpSpMkLst>
            <pc:docMk/>
            <pc:sldMk cId="3379203582" sldId="291"/>
            <ac:grpSpMk id="14" creationId="{4DB50ECD-225E-4F81-AF7B-706DD05F3BA8}"/>
          </ac:grpSpMkLst>
        </pc:grpChg>
      </pc:sldChg>
      <pc:sldChg chg="add ord">
        <pc:chgData name="Fredrik Nestvold Larsen" userId="18e22277df7262d2" providerId="LiveId" clId="{14D253FC-E1DF-724F-A6DE-40733D2E590F}" dt="2021-05-25T14:09:15.541" v="4871" actId="20578"/>
        <pc:sldMkLst>
          <pc:docMk/>
          <pc:sldMk cId="3800770921" sldId="292"/>
        </pc:sldMkLst>
      </pc:sldChg>
      <pc:sldChg chg="addSp modSp new mod setBg setClrOvrMap">
        <pc:chgData name="Fredrik Nestvold Larsen" userId="18e22277df7262d2" providerId="LiveId" clId="{14D253FC-E1DF-724F-A6DE-40733D2E590F}" dt="2021-05-25T16:31:49.661" v="5116" actId="20577"/>
        <pc:sldMkLst>
          <pc:docMk/>
          <pc:sldMk cId="3467232836" sldId="293"/>
        </pc:sldMkLst>
        <pc:spChg chg="mod">
          <ac:chgData name="Fredrik Nestvold Larsen" userId="18e22277df7262d2" providerId="LiveId" clId="{14D253FC-E1DF-724F-A6DE-40733D2E590F}" dt="2021-05-25T16:27:35.325" v="4874" actId="26606"/>
          <ac:spMkLst>
            <pc:docMk/>
            <pc:sldMk cId="3467232836" sldId="293"/>
            <ac:spMk id="2" creationId="{2BCFAF23-05C5-6848-BF74-1F9ED75A1C83}"/>
          </ac:spMkLst>
        </pc:spChg>
        <pc:spChg chg="mod">
          <ac:chgData name="Fredrik Nestvold Larsen" userId="18e22277df7262d2" providerId="LiveId" clId="{14D253FC-E1DF-724F-A6DE-40733D2E590F}" dt="2021-05-25T16:31:49.661" v="5116" actId="20577"/>
          <ac:spMkLst>
            <pc:docMk/>
            <pc:sldMk cId="3467232836" sldId="293"/>
            <ac:spMk id="3" creationId="{62DFF7FC-EB8B-E644-9B72-004E55B49EC1}"/>
          </ac:spMkLst>
        </pc:spChg>
        <pc:spChg chg="add">
          <ac:chgData name="Fredrik Nestvold Larsen" userId="18e22277df7262d2" providerId="LiveId" clId="{14D253FC-E1DF-724F-A6DE-40733D2E590F}" dt="2021-05-25T16:27:35.325" v="4874" actId="26606"/>
          <ac:spMkLst>
            <pc:docMk/>
            <pc:sldMk cId="3467232836" sldId="293"/>
            <ac:spMk id="8" creationId="{E9B448F0-DA06-4165-AB5F-4330A20E06D0}"/>
          </ac:spMkLst>
        </pc:spChg>
        <pc:grpChg chg="add">
          <ac:chgData name="Fredrik Nestvold Larsen" userId="18e22277df7262d2" providerId="LiveId" clId="{14D253FC-E1DF-724F-A6DE-40733D2E590F}" dt="2021-05-25T16:27:35.325" v="4874" actId="26606"/>
          <ac:grpSpMkLst>
            <pc:docMk/>
            <pc:sldMk cId="3467232836" sldId="293"/>
            <ac:grpSpMk id="12" creationId="{2576BCDF-119F-4EB5-83D7-ED823C93EBBD}"/>
          </ac:grpSpMkLst>
        </pc:grpChg>
        <pc:grpChg chg="add">
          <ac:chgData name="Fredrik Nestvold Larsen" userId="18e22277df7262d2" providerId="LiveId" clId="{14D253FC-E1DF-724F-A6DE-40733D2E590F}" dt="2021-05-25T16:27:35.325" v="4874" actId="26606"/>
          <ac:grpSpMkLst>
            <pc:docMk/>
            <pc:sldMk cId="3467232836" sldId="293"/>
            <ac:grpSpMk id="41" creationId="{8DB4BB99-C854-45F9-BED1-63D15E3A2411}"/>
          </ac:grpSpMkLst>
        </pc:grpChg>
        <pc:picChg chg="add">
          <ac:chgData name="Fredrik Nestvold Larsen" userId="18e22277df7262d2" providerId="LiveId" clId="{14D253FC-E1DF-724F-A6DE-40733D2E590F}" dt="2021-05-25T16:27:35.325" v="4874" actId="26606"/>
          <ac:picMkLst>
            <pc:docMk/>
            <pc:sldMk cId="3467232836" sldId="293"/>
            <ac:picMk id="10" creationId="{92D83638-A467-411A-9C31-FE9A111CD88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CEDEE-F3B8-4FDE-AC5D-801564C7B67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3B0363-FC11-447A-B242-83F4FDBD5A45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Inneholder nettverksapplikasjonene </a:t>
          </a:r>
          <a:endParaRPr lang="en-US"/>
        </a:p>
      </dgm:t>
    </dgm:pt>
    <dgm:pt modelId="{2429C05D-9A39-43BC-B297-198B09393EA2}" type="parTrans" cxnId="{F3E0850F-4630-4108-8D0E-0E927AFF3649}">
      <dgm:prSet/>
      <dgm:spPr/>
      <dgm:t>
        <a:bodyPr/>
        <a:lstStyle/>
        <a:p>
          <a:endParaRPr lang="en-US"/>
        </a:p>
      </dgm:t>
    </dgm:pt>
    <dgm:pt modelId="{9B603C6E-A727-478B-B226-ADFAFBDE75EF}" type="sibTrans" cxnId="{F3E0850F-4630-4108-8D0E-0E927AFF3649}">
      <dgm:prSet/>
      <dgm:spPr/>
      <dgm:t>
        <a:bodyPr/>
        <a:lstStyle/>
        <a:p>
          <a:endParaRPr lang="en-US"/>
        </a:p>
      </dgm:t>
    </dgm:pt>
    <dgm:pt modelId="{08483338-B5C3-4617-B241-ECE5AA4F9A18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dirty="0"/>
            <a:t>Inneholder protokollene:</a:t>
          </a:r>
          <a:endParaRPr lang="en-US" dirty="0"/>
        </a:p>
      </dgm:t>
    </dgm:pt>
    <dgm:pt modelId="{5079CBDD-6F08-4886-813C-07F2A3C8F4B4}" type="parTrans" cxnId="{7465F2E8-B90A-4C0A-87C0-7390537A76DE}">
      <dgm:prSet/>
      <dgm:spPr/>
      <dgm:t>
        <a:bodyPr/>
        <a:lstStyle/>
        <a:p>
          <a:endParaRPr lang="en-US"/>
        </a:p>
      </dgm:t>
    </dgm:pt>
    <dgm:pt modelId="{DB884DD0-07CE-45FF-B30B-3AF7B27D0809}" type="sibTrans" cxnId="{7465F2E8-B90A-4C0A-87C0-7390537A76DE}">
      <dgm:prSet/>
      <dgm:spPr/>
      <dgm:t>
        <a:bodyPr/>
        <a:lstStyle/>
        <a:p>
          <a:endParaRPr lang="en-US"/>
        </a:p>
      </dgm:t>
    </dgm:pt>
    <dgm:pt modelId="{86306D22-915D-4A8B-BA3A-650D71EBB69A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HTTP</a:t>
          </a:r>
          <a:endParaRPr lang="en-US"/>
        </a:p>
      </dgm:t>
    </dgm:pt>
    <dgm:pt modelId="{23B4673F-DE54-43C9-9CA6-E23EF17321E6}" type="parTrans" cxnId="{CABAD6FC-353D-4F5E-9778-19E4E7F551DC}">
      <dgm:prSet/>
      <dgm:spPr/>
      <dgm:t>
        <a:bodyPr/>
        <a:lstStyle/>
        <a:p>
          <a:endParaRPr lang="en-US"/>
        </a:p>
      </dgm:t>
    </dgm:pt>
    <dgm:pt modelId="{E7C91A47-6046-48A4-8D36-ECD33187138B}" type="sibTrans" cxnId="{CABAD6FC-353D-4F5E-9778-19E4E7F551DC}">
      <dgm:prSet/>
      <dgm:spPr/>
      <dgm:t>
        <a:bodyPr/>
        <a:lstStyle/>
        <a:p>
          <a:endParaRPr lang="en-US"/>
        </a:p>
      </dgm:t>
    </dgm:pt>
    <dgm:pt modelId="{2B2F5DFB-A430-4FC6-B209-E2BCB92966AA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SMTP</a:t>
          </a:r>
          <a:endParaRPr lang="en-US"/>
        </a:p>
      </dgm:t>
    </dgm:pt>
    <dgm:pt modelId="{AAAD8E94-B954-4F17-B492-81A3D69DEFEF}" type="parTrans" cxnId="{E193E917-7477-4BF8-B864-BDBAFC4DFF00}">
      <dgm:prSet/>
      <dgm:spPr/>
      <dgm:t>
        <a:bodyPr/>
        <a:lstStyle/>
        <a:p>
          <a:endParaRPr lang="en-US"/>
        </a:p>
      </dgm:t>
    </dgm:pt>
    <dgm:pt modelId="{65D99F17-6C5D-468A-961A-E68EA32E1347}" type="sibTrans" cxnId="{E193E917-7477-4BF8-B864-BDBAFC4DFF00}">
      <dgm:prSet/>
      <dgm:spPr/>
      <dgm:t>
        <a:bodyPr/>
        <a:lstStyle/>
        <a:p>
          <a:endParaRPr lang="en-US"/>
        </a:p>
      </dgm:t>
    </dgm:pt>
    <dgm:pt modelId="{DFCAB22D-E523-4476-AC21-0DEE7C54E302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DNS</a:t>
          </a:r>
          <a:endParaRPr lang="en-US"/>
        </a:p>
      </dgm:t>
    </dgm:pt>
    <dgm:pt modelId="{B1095279-5BB1-45A3-89ED-39AB2CD4E4F9}" type="parTrans" cxnId="{F9C39DC0-9A2A-40CA-93B0-1E9AEBB008BC}">
      <dgm:prSet/>
      <dgm:spPr/>
      <dgm:t>
        <a:bodyPr/>
        <a:lstStyle/>
        <a:p>
          <a:endParaRPr lang="en-US"/>
        </a:p>
      </dgm:t>
    </dgm:pt>
    <dgm:pt modelId="{76F89CD1-7539-4AA0-8D89-19B8A642AEFC}" type="sibTrans" cxnId="{F9C39DC0-9A2A-40CA-93B0-1E9AEBB008BC}">
      <dgm:prSet/>
      <dgm:spPr/>
      <dgm:t>
        <a:bodyPr/>
        <a:lstStyle/>
        <a:p>
          <a:endParaRPr lang="en-US"/>
        </a:p>
      </dgm:t>
    </dgm:pt>
    <dgm:pt modelId="{4BCA3D28-5D58-4B6E-B04C-F8FC1939091B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Enhet: Message</a:t>
          </a:r>
          <a:endParaRPr lang="en-US"/>
        </a:p>
      </dgm:t>
    </dgm:pt>
    <dgm:pt modelId="{95F44C42-29C0-41C7-8E4E-0BFB734FD641}" type="parTrans" cxnId="{BF997FB5-0D79-4652-8AD1-F09322498DCB}">
      <dgm:prSet/>
      <dgm:spPr/>
      <dgm:t>
        <a:bodyPr/>
        <a:lstStyle/>
        <a:p>
          <a:endParaRPr lang="en-US"/>
        </a:p>
      </dgm:t>
    </dgm:pt>
    <dgm:pt modelId="{9DF599E5-2E68-4F55-B9E2-5F7696A52AFA}" type="sibTrans" cxnId="{BF997FB5-0D79-4652-8AD1-F09322498DCB}">
      <dgm:prSet/>
      <dgm:spPr/>
      <dgm:t>
        <a:bodyPr/>
        <a:lstStyle/>
        <a:p>
          <a:endParaRPr lang="en-US"/>
        </a:p>
      </dgm:t>
    </dgm:pt>
    <dgm:pt modelId="{2DE5F500-B739-408B-873A-D1AFAF9BB3DA}" type="pres">
      <dgm:prSet presAssocID="{770CEDEE-F3B8-4FDE-AC5D-801564C7B675}" presName="root" presStyleCnt="0">
        <dgm:presLayoutVars>
          <dgm:dir/>
          <dgm:resizeHandles val="exact"/>
        </dgm:presLayoutVars>
      </dgm:prSet>
      <dgm:spPr/>
    </dgm:pt>
    <dgm:pt modelId="{FF5B1BCD-1C64-495B-ACF0-BAB20DF4D9F4}" type="pres">
      <dgm:prSet presAssocID="{AD3B0363-FC11-447A-B242-83F4FDBD5A45}" presName="compNode" presStyleCnt="0"/>
      <dgm:spPr/>
    </dgm:pt>
    <dgm:pt modelId="{4D97EB2D-C624-4BB6-8434-B47604A8DEC8}" type="pres">
      <dgm:prSet presAssocID="{AD3B0363-FC11-447A-B242-83F4FDBD5A45}" presName="bgRect" presStyleLbl="bgShp" presStyleIdx="0" presStyleCnt="3"/>
      <dgm:spPr/>
    </dgm:pt>
    <dgm:pt modelId="{A0350D26-2E2D-4049-B5BF-AC61E0A9B9FA}" type="pres">
      <dgm:prSet presAssocID="{AD3B0363-FC11-447A-B242-83F4FDBD5A45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merking"/>
        </a:ext>
      </dgm:extLst>
    </dgm:pt>
    <dgm:pt modelId="{EEBCF154-CE3B-41FA-BC65-9086FBF2A2CB}" type="pres">
      <dgm:prSet presAssocID="{AD3B0363-FC11-447A-B242-83F4FDBD5A45}" presName="spaceRect" presStyleCnt="0"/>
      <dgm:spPr/>
    </dgm:pt>
    <dgm:pt modelId="{A0AD26B5-DA04-443A-B392-6BC5F62A6C15}" type="pres">
      <dgm:prSet presAssocID="{AD3B0363-FC11-447A-B242-83F4FDBD5A45}" presName="parTx" presStyleLbl="revTx" presStyleIdx="0" presStyleCnt="4">
        <dgm:presLayoutVars>
          <dgm:chMax val="0"/>
          <dgm:chPref val="0"/>
        </dgm:presLayoutVars>
      </dgm:prSet>
      <dgm:spPr/>
    </dgm:pt>
    <dgm:pt modelId="{468F9613-A494-44C0-94F6-2368E0D0C90D}" type="pres">
      <dgm:prSet presAssocID="{9B603C6E-A727-478B-B226-ADFAFBDE75EF}" presName="sibTrans" presStyleCnt="0"/>
      <dgm:spPr/>
    </dgm:pt>
    <dgm:pt modelId="{88DEBD06-4EF6-40A3-9931-62B6D1C8D011}" type="pres">
      <dgm:prSet presAssocID="{08483338-B5C3-4617-B241-ECE5AA4F9A18}" presName="compNode" presStyleCnt="0"/>
      <dgm:spPr/>
    </dgm:pt>
    <dgm:pt modelId="{AFC11E7F-216A-44F3-90EF-F9AB79A18A2C}" type="pres">
      <dgm:prSet presAssocID="{08483338-B5C3-4617-B241-ECE5AA4F9A18}" presName="bgRect" presStyleLbl="bgShp" presStyleIdx="1" presStyleCnt="3"/>
      <dgm:spPr/>
    </dgm:pt>
    <dgm:pt modelId="{80759B6C-5A0C-4B56-A755-3C6C1975D010}" type="pres">
      <dgm:prSet presAssocID="{08483338-B5C3-4617-B241-ECE5AA4F9A1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sessor"/>
        </a:ext>
      </dgm:extLst>
    </dgm:pt>
    <dgm:pt modelId="{1581A96E-9D2A-4BCE-B755-700AD8177820}" type="pres">
      <dgm:prSet presAssocID="{08483338-B5C3-4617-B241-ECE5AA4F9A18}" presName="spaceRect" presStyleCnt="0"/>
      <dgm:spPr/>
    </dgm:pt>
    <dgm:pt modelId="{D5F49FDE-35DE-4894-BF1B-F0B9458CD734}" type="pres">
      <dgm:prSet presAssocID="{08483338-B5C3-4617-B241-ECE5AA4F9A18}" presName="parTx" presStyleLbl="revTx" presStyleIdx="1" presStyleCnt="4">
        <dgm:presLayoutVars>
          <dgm:chMax val="0"/>
          <dgm:chPref val="0"/>
        </dgm:presLayoutVars>
      </dgm:prSet>
      <dgm:spPr/>
    </dgm:pt>
    <dgm:pt modelId="{67E8ADF0-7BA2-4868-B896-FD7EC91211A0}" type="pres">
      <dgm:prSet presAssocID="{08483338-B5C3-4617-B241-ECE5AA4F9A18}" presName="desTx" presStyleLbl="revTx" presStyleIdx="2" presStyleCnt="4">
        <dgm:presLayoutVars/>
      </dgm:prSet>
      <dgm:spPr/>
    </dgm:pt>
    <dgm:pt modelId="{94AAE331-8DC4-45BE-B919-B84FD569D326}" type="pres">
      <dgm:prSet presAssocID="{DB884DD0-07CE-45FF-B30B-3AF7B27D0809}" presName="sibTrans" presStyleCnt="0"/>
      <dgm:spPr/>
    </dgm:pt>
    <dgm:pt modelId="{E49F8A77-44A5-4B25-AC15-68ADD22A85D8}" type="pres">
      <dgm:prSet presAssocID="{4BCA3D28-5D58-4B6E-B04C-F8FC1939091B}" presName="compNode" presStyleCnt="0"/>
      <dgm:spPr/>
    </dgm:pt>
    <dgm:pt modelId="{90DDDF10-1277-4951-8733-1AC8EE54A023}" type="pres">
      <dgm:prSet presAssocID="{4BCA3D28-5D58-4B6E-B04C-F8FC1939091B}" presName="bgRect" presStyleLbl="bgShp" presStyleIdx="2" presStyleCnt="3"/>
      <dgm:spPr/>
    </dgm:pt>
    <dgm:pt modelId="{99BF86D6-9E83-4216-BC68-CF0FD34D643D}" type="pres">
      <dgm:prSet presAssocID="{4BCA3D28-5D58-4B6E-B04C-F8FC1939091B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41137E8E-F16E-4E04-BAAB-5B19B54BA7EB}" type="pres">
      <dgm:prSet presAssocID="{4BCA3D28-5D58-4B6E-B04C-F8FC1939091B}" presName="spaceRect" presStyleCnt="0"/>
      <dgm:spPr/>
    </dgm:pt>
    <dgm:pt modelId="{03E455E3-BE99-4A45-80D0-F2B64B261B85}" type="pres">
      <dgm:prSet presAssocID="{4BCA3D28-5D58-4B6E-B04C-F8FC1939091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A0FFF05-1B57-494C-992F-0D1057CCAEBB}" type="presOf" srcId="{4BCA3D28-5D58-4B6E-B04C-F8FC1939091B}" destId="{03E455E3-BE99-4A45-80D0-F2B64B261B85}" srcOrd="0" destOrd="0" presId="urn:microsoft.com/office/officeart/2018/2/layout/IconVerticalSolidList"/>
    <dgm:cxn modelId="{F3E0850F-4630-4108-8D0E-0E927AFF3649}" srcId="{770CEDEE-F3B8-4FDE-AC5D-801564C7B675}" destId="{AD3B0363-FC11-447A-B242-83F4FDBD5A45}" srcOrd="0" destOrd="0" parTransId="{2429C05D-9A39-43BC-B297-198B09393EA2}" sibTransId="{9B603C6E-A727-478B-B226-ADFAFBDE75EF}"/>
    <dgm:cxn modelId="{842B1916-D19A-458A-B1B4-5CDB67BAC9DC}" type="presOf" srcId="{DFCAB22D-E523-4476-AC21-0DEE7C54E302}" destId="{67E8ADF0-7BA2-4868-B896-FD7EC91211A0}" srcOrd="0" destOrd="2" presId="urn:microsoft.com/office/officeart/2018/2/layout/IconVerticalSolidList"/>
    <dgm:cxn modelId="{87B72816-B31A-467E-9749-2307A32F7E33}" type="presOf" srcId="{770CEDEE-F3B8-4FDE-AC5D-801564C7B675}" destId="{2DE5F500-B739-408B-873A-D1AFAF9BB3DA}" srcOrd="0" destOrd="0" presId="urn:microsoft.com/office/officeart/2018/2/layout/IconVerticalSolidList"/>
    <dgm:cxn modelId="{E193E917-7477-4BF8-B864-BDBAFC4DFF00}" srcId="{08483338-B5C3-4617-B241-ECE5AA4F9A18}" destId="{2B2F5DFB-A430-4FC6-B209-E2BCB92966AA}" srcOrd="1" destOrd="0" parTransId="{AAAD8E94-B954-4F17-B492-81A3D69DEFEF}" sibTransId="{65D99F17-6C5D-468A-961A-E68EA32E1347}"/>
    <dgm:cxn modelId="{03236954-35FB-4A8A-800F-563BCCC419A1}" type="presOf" srcId="{2B2F5DFB-A430-4FC6-B209-E2BCB92966AA}" destId="{67E8ADF0-7BA2-4868-B896-FD7EC91211A0}" srcOrd="0" destOrd="1" presId="urn:microsoft.com/office/officeart/2018/2/layout/IconVerticalSolidList"/>
    <dgm:cxn modelId="{95BB7196-A95D-4C34-8B8C-25241F8511A4}" type="presOf" srcId="{86306D22-915D-4A8B-BA3A-650D71EBB69A}" destId="{67E8ADF0-7BA2-4868-B896-FD7EC91211A0}" srcOrd="0" destOrd="0" presId="urn:microsoft.com/office/officeart/2018/2/layout/IconVerticalSolidList"/>
    <dgm:cxn modelId="{468585A2-943E-4990-9FBB-CE1EBC2E2FE9}" type="presOf" srcId="{AD3B0363-FC11-447A-B242-83F4FDBD5A45}" destId="{A0AD26B5-DA04-443A-B392-6BC5F62A6C15}" srcOrd="0" destOrd="0" presId="urn:microsoft.com/office/officeart/2018/2/layout/IconVerticalSolidList"/>
    <dgm:cxn modelId="{BF997FB5-0D79-4652-8AD1-F09322498DCB}" srcId="{770CEDEE-F3B8-4FDE-AC5D-801564C7B675}" destId="{4BCA3D28-5D58-4B6E-B04C-F8FC1939091B}" srcOrd="2" destOrd="0" parTransId="{95F44C42-29C0-41C7-8E4E-0BFB734FD641}" sibTransId="{9DF599E5-2E68-4F55-B9E2-5F7696A52AFA}"/>
    <dgm:cxn modelId="{F9C39DC0-9A2A-40CA-93B0-1E9AEBB008BC}" srcId="{08483338-B5C3-4617-B241-ECE5AA4F9A18}" destId="{DFCAB22D-E523-4476-AC21-0DEE7C54E302}" srcOrd="2" destOrd="0" parTransId="{B1095279-5BB1-45A3-89ED-39AB2CD4E4F9}" sibTransId="{76F89CD1-7539-4AA0-8D89-19B8A642AEFC}"/>
    <dgm:cxn modelId="{5B22DDE8-D9AB-49A8-84B9-73F69CC17CA1}" type="presOf" srcId="{08483338-B5C3-4617-B241-ECE5AA4F9A18}" destId="{D5F49FDE-35DE-4894-BF1B-F0B9458CD734}" srcOrd="0" destOrd="0" presId="urn:microsoft.com/office/officeart/2018/2/layout/IconVerticalSolidList"/>
    <dgm:cxn modelId="{7465F2E8-B90A-4C0A-87C0-7390537A76DE}" srcId="{770CEDEE-F3B8-4FDE-AC5D-801564C7B675}" destId="{08483338-B5C3-4617-B241-ECE5AA4F9A18}" srcOrd="1" destOrd="0" parTransId="{5079CBDD-6F08-4886-813C-07F2A3C8F4B4}" sibTransId="{DB884DD0-07CE-45FF-B30B-3AF7B27D0809}"/>
    <dgm:cxn modelId="{CABAD6FC-353D-4F5E-9778-19E4E7F551DC}" srcId="{08483338-B5C3-4617-B241-ECE5AA4F9A18}" destId="{86306D22-915D-4A8B-BA3A-650D71EBB69A}" srcOrd="0" destOrd="0" parTransId="{23B4673F-DE54-43C9-9CA6-E23EF17321E6}" sibTransId="{E7C91A47-6046-48A4-8D36-ECD33187138B}"/>
    <dgm:cxn modelId="{3F7C5656-D8E7-40CB-A079-818FFA8CACE7}" type="presParOf" srcId="{2DE5F500-B739-408B-873A-D1AFAF9BB3DA}" destId="{FF5B1BCD-1C64-495B-ACF0-BAB20DF4D9F4}" srcOrd="0" destOrd="0" presId="urn:microsoft.com/office/officeart/2018/2/layout/IconVerticalSolidList"/>
    <dgm:cxn modelId="{1B54C06D-A528-4712-AEA6-750E0DBA09F2}" type="presParOf" srcId="{FF5B1BCD-1C64-495B-ACF0-BAB20DF4D9F4}" destId="{4D97EB2D-C624-4BB6-8434-B47604A8DEC8}" srcOrd="0" destOrd="0" presId="urn:microsoft.com/office/officeart/2018/2/layout/IconVerticalSolidList"/>
    <dgm:cxn modelId="{A5388DB6-89DB-4F89-9AAC-D2632B90B0A1}" type="presParOf" srcId="{FF5B1BCD-1C64-495B-ACF0-BAB20DF4D9F4}" destId="{A0350D26-2E2D-4049-B5BF-AC61E0A9B9FA}" srcOrd="1" destOrd="0" presId="urn:microsoft.com/office/officeart/2018/2/layout/IconVerticalSolidList"/>
    <dgm:cxn modelId="{260C4093-953B-44DC-AFC7-18A27040D029}" type="presParOf" srcId="{FF5B1BCD-1C64-495B-ACF0-BAB20DF4D9F4}" destId="{EEBCF154-CE3B-41FA-BC65-9086FBF2A2CB}" srcOrd="2" destOrd="0" presId="urn:microsoft.com/office/officeart/2018/2/layout/IconVerticalSolidList"/>
    <dgm:cxn modelId="{DD9AA4FF-C9D7-45BB-8581-100220BA4A01}" type="presParOf" srcId="{FF5B1BCD-1C64-495B-ACF0-BAB20DF4D9F4}" destId="{A0AD26B5-DA04-443A-B392-6BC5F62A6C15}" srcOrd="3" destOrd="0" presId="urn:microsoft.com/office/officeart/2018/2/layout/IconVerticalSolidList"/>
    <dgm:cxn modelId="{8B1B4086-5344-4BD6-9514-B9D644331B9A}" type="presParOf" srcId="{2DE5F500-B739-408B-873A-D1AFAF9BB3DA}" destId="{468F9613-A494-44C0-94F6-2368E0D0C90D}" srcOrd="1" destOrd="0" presId="urn:microsoft.com/office/officeart/2018/2/layout/IconVerticalSolidList"/>
    <dgm:cxn modelId="{E3C84F02-D749-4313-8C83-C4225C7FF467}" type="presParOf" srcId="{2DE5F500-B739-408B-873A-D1AFAF9BB3DA}" destId="{88DEBD06-4EF6-40A3-9931-62B6D1C8D011}" srcOrd="2" destOrd="0" presId="urn:microsoft.com/office/officeart/2018/2/layout/IconVerticalSolidList"/>
    <dgm:cxn modelId="{66F2E4F6-DCC3-4652-84AC-6FBD777273ED}" type="presParOf" srcId="{88DEBD06-4EF6-40A3-9931-62B6D1C8D011}" destId="{AFC11E7F-216A-44F3-90EF-F9AB79A18A2C}" srcOrd="0" destOrd="0" presId="urn:microsoft.com/office/officeart/2018/2/layout/IconVerticalSolidList"/>
    <dgm:cxn modelId="{B2F358B3-13D0-4776-8740-EFC8D28BE953}" type="presParOf" srcId="{88DEBD06-4EF6-40A3-9931-62B6D1C8D011}" destId="{80759B6C-5A0C-4B56-A755-3C6C1975D010}" srcOrd="1" destOrd="0" presId="urn:microsoft.com/office/officeart/2018/2/layout/IconVerticalSolidList"/>
    <dgm:cxn modelId="{34BF67F1-2B1D-437D-8028-900CA253231F}" type="presParOf" srcId="{88DEBD06-4EF6-40A3-9931-62B6D1C8D011}" destId="{1581A96E-9D2A-4BCE-B755-700AD8177820}" srcOrd="2" destOrd="0" presId="urn:microsoft.com/office/officeart/2018/2/layout/IconVerticalSolidList"/>
    <dgm:cxn modelId="{44865ED6-346F-4862-AE44-11CA2C213D21}" type="presParOf" srcId="{88DEBD06-4EF6-40A3-9931-62B6D1C8D011}" destId="{D5F49FDE-35DE-4894-BF1B-F0B9458CD734}" srcOrd="3" destOrd="0" presId="urn:microsoft.com/office/officeart/2018/2/layout/IconVerticalSolidList"/>
    <dgm:cxn modelId="{E270FAB7-062B-4EF1-919A-E18A1CAAB0DB}" type="presParOf" srcId="{88DEBD06-4EF6-40A3-9931-62B6D1C8D011}" destId="{67E8ADF0-7BA2-4868-B896-FD7EC91211A0}" srcOrd="4" destOrd="0" presId="urn:microsoft.com/office/officeart/2018/2/layout/IconVerticalSolidList"/>
    <dgm:cxn modelId="{78AF9D83-2219-4E49-AA28-2CADC5C76998}" type="presParOf" srcId="{2DE5F500-B739-408B-873A-D1AFAF9BB3DA}" destId="{94AAE331-8DC4-45BE-B919-B84FD569D326}" srcOrd="3" destOrd="0" presId="urn:microsoft.com/office/officeart/2018/2/layout/IconVerticalSolidList"/>
    <dgm:cxn modelId="{D76A8993-8AC8-4034-95E9-B2F869D1D294}" type="presParOf" srcId="{2DE5F500-B739-408B-873A-D1AFAF9BB3DA}" destId="{E49F8A77-44A5-4B25-AC15-68ADD22A85D8}" srcOrd="4" destOrd="0" presId="urn:microsoft.com/office/officeart/2018/2/layout/IconVerticalSolidList"/>
    <dgm:cxn modelId="{FD2DBF42-5CCA-4F78-B3A2-D145B24A9710}" type="presParOf" srcId="{E49F8A77-44A5-4B25-AC15-68ADD22A85D8}" destId="{90DDDF10-1277-4951-8733-1AC8EE54A023}" srcOrd="0" destOrd="0" presId="urn:microsoft.com/office/officeart/2018/2/layout/IconVerticalSolidList"/>
    <dgm:cxn modelId="{165022A0-B9A3-4352-A62E-9771567088AE}" type="presParOf" srcId="{E49F8A77-44A5-4B25-AC15-68ADD22A85D8}" destId="{99BF86D6-9E83-4216-BC68-CF0FD34D643D}" srcOrd="1" destOrd="0" presId="urn:microsoft.com/office/officeart/2018/2/layout/IconVerticalSolidList"/>
    <dgm:cxn modelId="{17B9DB81-932E-4B6A-80FB-36940EBC52B1}" type="presParOf" srcId="{E49F8A77-44A5-4B25-AC15-68ADD22A85D8}" destId="{41137E8E-F16E-4E04-BAAB-5B19B54BA7EB}" srcOrd="2" destOrd="0" presId="urn:microsoft.com/office/officeart/2018/2/layout/IconVerticalSolidList"/>
    <dgm:cxn modelId="{D62D7B7F-3A6B-4C35-9CE7-CDDA56439EFA}" type="presParOf" srcId="{E49F8A77-44A5-4B25-AC15-68ADD22A85D8}" destId="{03E455E3-BE99-4A45-80D0-F2B64B261B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7FC0C5-700A-43E7-B3E4-B9EB9B65650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D69973D-0B6C-4BB2-932F-633F054D27E3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Transporterer applikasjon-lag meldinger mellom applikasjons-endepunkter</a:t>
          </a:r>
          <a:endParaRPr lang="en-US"/>
        </a:p>
      </dgm:t>
    </dgm:pt>
    <dgm:pt modelId="{57FD30ED-BAF5-4351-B198-B2253C4A6439}" type="parTrans" cxnId="{89853415-F7D1-43FD-96C0-775F5990CCED}">
      <dgm:prSet/>
      <dgm:spPr/>
      <dgm:t>
        <a:bodyPr/>
        <a:lstStyle/>
        <a:p>
          <a:endParaRPr lang="en-US"/>
        </a:p>
      </dgm:t>
    </dgm:pt>
    <dgm:pt modelId="{B6CC9DFD-E17C-4FDE-A523-9ABFEEA477FA}" type="sibTrans" cxnId="{89853415-F7D1-43FD-96C0-775F5990CCED}">
      <dgm:prSet/>
      <dgm:spPr/>
      <dgm:t>
        <a:bodyPr/>
        <a:lstStyle/>
        <a:p>
          <a:endParaRPr lang="en-US"/>
        </a:p>
      </dgm:t>
    </dgm:pt>
    <dgm:pt modelId="{AC9FE1DA-6959-406A-A24D-FBEF666F20C6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dirty="0"/>
            <a:t>Inneholder protokollene:</a:t>
          </a:r>
          <a:endParaRPr lang="en-US" dirty="0"/>
        </a:p>
      </dgm:t>
    </dgm:pt>
    <dgm:pt modelId="{61C8ECD0-E4A6-4907-A570-5FBF790D4DF2}" type="parTrans" cxnId="{B63424E9-168B-4D3C-8AEE-DFFAE1220050}">
      <dgm:prSet/>
      <dgm:spPr/>
      <dgm:t>
        <a:bodyPr/>
        <a:lstStyle/>
        <a:p>
          <a:endParaRPr lang="en-US"/>
        </a:p>
      </dgm:t>
    </dgm:pt>
    <dgm:pt modelId="{97ED5458-D421-46DA-B551-A6AD679F8D16}" type="sibTrans" cxnId="{B63424E9-168B-4D3C-8AEE-DFFAE1220050}">
      <dgm:prSet/>
      <dgm:spPr/>
      <dgm:t>
        <a:bodyPr/>
        <a:lstStyle/>
        <a:p>
          <a:endParaRPr lang="en-US"/>
        </a:p>
      </dgm:t>
    </dgm:pt>
    <dgm:pt modelId="{5B44E717-7D38-4F60-8045-BF16F530BF9C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dirty="0"/>
            <a:t>TCP</a:t>
          </a:r>
          <a:endParaRPr lang="en-US" dirty="0"/>
        </a:p>
      </dgm:t>
    </dgm:pt>
    <dgm:pt modelId="{C2108E41-CE1A-41A3-93F9-4E291F29D9B0}" type="parTrans" cxnId="{B4DA6502-14EB-43BD-BA5F-92295E2614E3}">
      <dgm:prSet/>
      <dgm:spPr/>
      <dgm:t>
        <a:bodyPr/>
        <a:lstStyle/>
        <a:p>
          <a:endParaRPr lang="en-US"/>
        </a:p>
      </dgm:t>
    </dgm:pt>
    <dgm:pt modelId="{DC81417B-E14D-4C79-8721-3E1C1C419E36}" type="sibTrans" cxnId="{B4DA6502-14EB-43BD-BA5F-92295E2614E3}">
      <dgm:prSet/>
      <dgm:spPr/>
      <dgm:t>
        <a:bodyPr/>
        <a:lstStyle/>
        <a:p>
          <a:endParaRPr lang="en-US"/>
        </a:p>
      </dgm:t>
    </dgm:pt>
    <dgm:pt modelId="{4011BF00-7823-4280-B354-233AE44E0DFA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UDP</a:t>
          </a:r>
          <a:endParaRPr lang="en-US"/>
        </a:p>
      </dgm:t>
    </dgm:pt>
    <dgm:pt modelId="{2A0652E4-4889-4C17-B574-CC50B704B583}" type="parTrans" cxnId="{16B2EC98-31C9-497C-8D50-EBEE92FE7C53}">
      <dgm:prSet/>
      <dgm:spPr/>
      <dgm:t>
        <a:bodyPr/>
        <a:lstStyle/>
        <a:p>
          <a:endParaRPr lang="en-US"/>
        </a:p>
      </dgm:t>
    </dgm:pt>
    <dgm:pt modelId="{6766FFFC-5B00-41D3-97AB-D5B6D3241270}" type="sibTrans" cxnId="{16B2EC98-31C9-497C-8D50-EBEE92FE7C53}">
      <dgm:prSet/>
      <dgm:spPr/>
      <dgm:t>
        <a:bodyPr/>
        <a:lstStyle/>
        <a:p>
          <a:endParaRPr lang="en-US"/>
        </a:p>
      </dgm:t>
    </dgm:pt>
    <dgm:pt modelId="{23FE68AA-EF2B-42C0-8459-89B8B3503C71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Enhet: Segment</a:t>
          </a:r>
          <a:endParaRPr lang="en-US"/>
        </a:p>
      </dgm:t>
    </dgm:pt>
    <dgm:pt modelId="{4ADBE95F-5E28-4A7D-A15D-3F0DE99CE431}" type="parTrans" cxnId="{910DCF8C-3457-49C1-8B54-A4424AD16C5E}">
      <dgm:prSet/>
      <dgm:spPr/>
      <dgm:t>
        <a:bodyPr/>
        <a:lstStyle/>
        <a:p>
          <a:endParaRPr lang="en-US"/>
        </a:p>
      </dgm:t>
    </dgm:pt>
    <dgm:pt modelId="{C2786C57-9B31-495D-933B-E1D0E5A28340}" type="sibTrans" cxnId="{910DCF8C-3457-49C1-8B54-A4424AD16C5E}">
      <dgm:prSet/>
      <dgm:spPr/>
      <dgm:t>
        <a:bodyPr/>
        <a:lstStyle/>
        <a:p>
          <a:endParaRPr lang="en-US"/>
        </a:p>
      </dgm:t>
    </dgm:pt>
    <dgm:pt modelId="{6638309B-4680-457A-B174-49BAD137A7B1}" type="pres">
      <dgm:prSet presAssocID="{987FC0C5-700A-43E7-B3E4-B9EB9B656508}" presName="root" presStyleCnt="0">
        <dgm:presLayoutVars>
          <dgm:dir/>
          <dgm:resizeHandles val="exact"/>
        </dgm:presLayoutVars>
      </dgm:prSet>
      <dgm:spPr/>
    </dgm:pt>
    <dgm:pt modelId="{352ABBE0-F167-4CE8-90C3-3DCCA30E2373}" type="pres">
      <dgm:prSet presAssocID="{6D69973D-0B6C-4BB2-932F-633F054D27E3}" presName="compNode" presStyleCnt="0"/>
      <dgm:spPr/>
    </dgm:pt>
    <dgm:pt modelId="{7E1A2C14-516A-46A5-A555-0F878139F0AA}" type="pres">
      <dgm:prSet presAssocID="{6D69973D-0B6C-4BB2-932F-633F054D27E3}" presName="bgRect" presStyleLbl="bgShp" presStyleIdx="0" presStyleCnt="3"/>
      <dgm:spPr/>
    </dgm:pt>
    <dgm:pt modelId="{B7F4815E-76BC-4548-BCEC-8B32E9C9994F}" type="pres">
      <dgm:prSet presAssocID="{6D69973D-0B6C-4BB2-932F-633F054D27E3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01517515-3876-4164-AE90-9144A594F4D9}" type="pres">
      <dgm:prSet presAssocID="{6D69973D-0B6C-4BB2-932F-633F054D27E3}" presName="spaceRect" presStyleCnt="0"/>
      <dgm:spPr/>
    </dgm:pt>
    <dgm:pt modelId="{EE2E6C52-E1B5-48C0-BFD1-DBFC822D4945}" type="pres">
      <dgm:prSet presAssocID="{6D69973D-0B6C-4BB2-932F-633F054D27E3}" presName="parTx" presStyleLbl="revTx" presStyleIdx="0" presStyleCnt="4">
        <dgm:presLayoutVars>
          <dgm:chMax val="0"/>
          <dgm:chPref val="0"/>
        </dgm:presLayoutVars>
      </dgm:prSet>
      <dgm:spPr/>
    </dgm:pt>
    <dgm:pt modelId="{FFDFA9E4-4D70-4AB8-8177-B8AD95EB8C1A}" type="pres">
      <dgm:prSet presAssocID="{B6CC9DFD-E17C-4FDE-A523-9ABFEEA477FA}" presName="sibTrans" presStyleCnt="0"/>
      <dgm:spPr/>
    </dgm:pt>
    <dgm:pt modelId="{3C2F1BFA-85F8-4038-8E21-FE6019D32F93}" type="pres">
      <dgm:prSet presAssocID="{AC9FE1DA-6959-406A-A24D-FBEF666F20C6}" presName="compNode" presStyleCnt="0"/>
      <dgm:spPr/>
    </dgm:pt>
    <dgm:pt modelId="{2BD2ADB7-F196-4954-B815-6D0967403749}" type="pres">
      <dgm:prSet presAssocID="{AC9FE1DA-6959-406A-A24D-FBEF666F20C6}" presName="bgRect" presStyleLbl="bgShp" presStyleIdx="1" presStyleCnt="3"/>
      <dgm:spPr/>
    </dgm:pt>
    <dgm:pt modelId="{75B9B9D4-28E3-473A-B6B4-5203D164F8EF}" type="pres">
      <dgm:prSet presAssocID="{AC9FE1DA-6959-406A-A24D-FBEF666F20C6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maskin"/>
        </a:ext>
      </dgm:extLst>
    </dgm:pt>
    <dgm:pt modelId="{A8AAA4C8-8D74-4EE3-897B-DD26CD321B49}" type="pres">
      <dgm:prSet presAssocID="{AC9FE1DA-6959-406A-A24D-FBEF666F20C6}" presName="spaceRect" presStyleCnt="0"/>
      <dgm:spPr/>
    </dgm:pt>
    <dgm:pt modelId="{7EC256A5-8883-41E5-97F7-195ED3E178A3}" type="pres">
      <dgm:prSet presAssocID="{AC9FE1DA-6959-406A-A24D-FBEF666F20C6}" presName="parTx" presStyleLbl="revTx" presStyleIdx="1" presStyleCnt="4">
        <dgm:presLayoutVars>
          <dgm:chMax val="0"/>
          <dgm:chPref val="0"/>
        </dgm:presLayoutVars>
      </dgm:prSet>
      <dgm:spPr/>
    </dgm:pt>
    <dgm:pt modelId="{10B128E6-072D-4749-8CC5-5C93DDA69279}" type="pres">
      <dgm:prSet presAssocID="{AC9FE1DA-6959-406A-A24D-FBEF666F20C6}" presName="desTx" presStyleLbl="revTx" presStyleIdx="2" presStyleCnt="4">
        <dgm:presLayoutVars/>
      </dgm:prSet>
      <dgm:spPr/>
    </dgm:pt>
    <dgm:pt modelId="{374494B5-DEF2-4D83-8AA9-CC30FCC4BC7A}" type="pres">
      <dgm:prSet presAssocID="{97ED5458-D421-46DA-B551-A6AD679F8D16}" presName="sibTrans" presStyleCnt="0"/>
      <dgm:spPr/>
    </dgm:pt>
    <dgm:pt modelId="{EE6BC531-0681-4DE9-8BAC-0C51C8EBE73B}" type="pres">
      <dgm:prSet presAssocID="{23FE68AA-EF2B-42C0-8459-89B8B3503C71}" presName="compNode" presStyleCnt="0"/>
      <dgm:spPr/>
    </dgm:pt>
    <dgm:pt modelId="{8D292C6F-91D8-402A-B012-13B2AD0E3ADC}" type="pres">
      <dgm:prSet presAssocID="{23FE68AA-EF2B-42C0-8459-89B8B3503C71}" presName="bgRect" presStyleLbl="bgShp" presStyleIdx="2" presStyleCnt="3"/>
      <dgm:spPr/>
    </dgm:pt>
    <dgm:pt modelId="{109512B1-6E8D-4F89-A8A9-B18CB32A430A}" type="pres">
      <dgm:prSet presAssocID="{23FE68AA-EF2B-42C0-8459-89B8B3503C71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kjerm"/>
        </a:ext>
      </dgm:extLst>
    </dgm:pt>
    <dgm:pt modelId="{A582B8FA-BFE3-4200-9887-C888BF60AD4B}" type="pres">
      <dgm:prSet presAssocID="{23FE68AA-EF2B-42C0-8459-89B8B3503C71}" presName="spaceRect" presStyleCnt="0"/>
      <dgm:spPr/>
    </dgm:pt>
    <dgm:pt modelId="{E2DAA287-23BD-416F-A818-B625C7B7AF22}" type="pres">
      <dgm:prSet presAssocID="{23FE68AA-EF2B-42C0-8459-89B8B3503C7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4DA6502-14EB-43BD-BA5F-92295E2614E3}" srcId="{AC9FE1DA-6959-406A-A24D-FBEF666F20C6}" destId="{5B44E717-7D38-4F60-8045-BF16F530BF9C}" srcOrd="0" destOrd="0" parTransId="{C2108E41-CE1A-41A3-93F9-4E291F29D9B0}" sibTransId="{DC81417B-E14D-4C79-8721-3E1C1C419E36}"/>
    <dgm:cxn modelId="{89853415-F7D1-43FD-96C0-775F5990CCED}" srcId="{987FC0C5-700A-43E7-B3E4-B9EB9B656508}" destId="{6D69973D-0B6C-4BB2-932F-633F054D27E3}" srcOrd="0" destOrd="0" parTransId="{57FD30ED-BAF5-4351-B198-B2253C4A6439}" sibTransId="{B6CC9DFD-E17C-4FDE-A523-9ABFEEA477FA}"/>
    <dgm:cxn modelId="{B0780221-26B3-D64D-990B-5AB9C82BBE97}" type="presOf" srcId="{23FE68AA-EF2B-42C0-8459-89B8B3503C71}" destId="{E2DAA287-23BD-416F-A818-B625C7B7AF22}" srcOrd="0" destOrd="0" presId="urn:microsoft.com/office/officeart/2018/2/layout/IconVerticalSolidList"/>
    <dgm:cxn modelId="{910DCF8C-3457-49C1-8B54-A4424AD16C5E}" srcId="{987FC0C5-700A-43E7-B3E4-B9EB9B656508}" destId="{23FE68AA-EF2B-42C0-8459-89B8B3503C71}" srcOrd="2" destOrd="0" parTransId="{4ADBE95F-5E28-4A7D-A15D-3F0DE99CE431}" sibTransId="{C2786C57-9B31-495D-933B-E1D0E5A28340}"/>
    <dgm:cxn modelId="{16B2EC98-31C9-497C-8D50-EBEE92FE7C53}" srcId="{AC9FE1DA-6959-406A-A24D-FBEF666F20C6}" destId="{4011BF00-7823-4280-B354-233AE44E0DFA}" srcOrd="1" destOrd="0" parTransId="{2A0652E4-4889-4C17-B574-CC50B704B583}" sibTransId="{6766FFFC-5B00-41D3-97AB-D5B6D3241270}"/>
    <dgm:cxn modelId="{5DA528A0-FB6C-6B4A-9D19-2954B62FDA86}" type="presOf" srcId="{5B44E717-7D38-4F60-8045-BF16F530BF9C}" destId="{10B128E6-072D-4749-8CC5-5C93DDA69279}" srcOrd="0" destOrd="0" presId="urn:microsoft.com/office/officeart/2018/2/layout/IconVerticalSolidList"/>
    <dgm:cxn modelId="{6C1CD1B4-36AC-374D-9FD7-6DC6B8227324}" type="presOf" srcId="{6D69973D-0B6C-4BB2-932F-633F054D27E3}" destId="{EE2E6C52-E1B5-48C0-BFD1-DBFC822D4945}" srcOrd="0" destOrd="0" presId="urn:microsoft.com/office/officeart/2018/2/layout/IconVerticalSolidList"/>
    <dgm:cxn modelId="{105F64B7-EDD8-4ED5-A98D-EFAD1B20BFC1}" type="presOf" srcId="{987FC0C5-700A-43E7-B3E4-B9EB9B656508}" destId="{6638309B-4680-457A-B174-49BAD137A7B1}" srcOrd="0" destOrd="0" presId="urn:microsoft.com/office/officeart/2018/2/layout/IconVerticalSolidList"/>
    <dgm:cxn modelId="{15D822C2-8D67-A242-814B-F34D756D8D28}" type="presOf" srcId="{4011BF00-7823-4280-B354-233AE44E0DFA}" destId="{10B128E6-072D-4749-8CC5-5C93DDA69279}" srcOrd="0" destOrd="1" presId="urn:microsoft.com/office/officeart/2018/2/layout/IconVerticalSolidList"/>
    <dgm:cxn modelId="{78E85DCA-5C07-D64E-81C7-F0DECB6DC5BE}" type="presOf" srcId="{AC9FE1DA-6959-406A-A24D-FBEF666F20C6}" destId="{7EC256A5-8883-41E5-97F7-195ED3E178A3}" srcOrd="0" destOrd="0" presId="urn:microsoft.com/office/officeart/2018/2/layout/IconVerticalSolidList"/>
    <dgm:cxn modelId="{B63424E9-168B-4D3C-8AEE-DFFAE1220050}" srcId="{987FC0C5-700A-43E7-B3E4-B9EB9B656508}" destId="{AC9FE1DA-6959-406A-A24D-FBEF666F20C6}" srcOrd="1" destOrd="0" parTransId="{61C8ECD0-E4A6-4907-A570-5FBF790D4DF2}" sibTransId="{97ED5458-D421-46DA-B551-A6AD679F8D16}"/>
    <dgm:cxn modelId="{B625F515-7FF5-A24C-8553-8C6FE763CB52}" type="presParOf" srcId="{6638309B-4680-457A-B174-49BAD137A7B1}" destId="{352ABBE0-F167-4CE8-90C3-3DCCA30E2373}" srcOrd="0" destOrd="0" presId="urn:microsoft.com/office/officeart/2018/2/layout/IconVerticalSolidList"/>
    <dgm:cxn modelId="{70B13C86-7EE5-B04A-A881-0365ADC3F187}" type="presParOf" srcId="{352ABBE0-F167-4CE8-90C3-3DCCA30E2373}" destId="{7E1A2C14-516A-46A5-A555-0F878139F0AA}" srcOrd="0" destOrd="0" presId="urn:microsoft.com/office/officeart/2018/2/layout/IconVerticalSolidList"/>
    <dgm:cxn modelId="{72705CCF-40F1-B14D-A41D-1E54815087FD}" type="presParOf" srcId="{352ABBE0-F167-4CE8-90C3-3DCCA30E2373}" destId="{B7F4815E-76BC-4548-BCEC-8B32E9C9994F}" srcOrd="1" destOrd="0" presId="urn:microsoft.com/office/officeart/2018/2/layout/IconVerticalSolidList"/>
    <dgm:cxn modelId="{33CC0C0E-DEF2-9042-B128-364A829D93D6}" type="presParOf" srcId="{352ABBE0-F167-4CE8-90C3-3DCCA30E2373}" destId="{01517515-3876-4164-AE90-9144A594F4D9}" srcOrd="2" destOrd="0" presId="urn:microsoft.com/office/officeart/2018/2/layout/IconVerticalSolidList"/>
    <dgm:cxn modelId="{B45DF65E-60CF-DB4E-902C-AD62C66545CE}" type="presParOf" srcId="{352ABBE0-F167-4CE8-90C3-3DCCA30E2373}" destId="{EE2E6C52-E1B5-48C0-BFD1-DBFC822D4945}" srcOrd="3" destOrd="0" presId="urn:microsoft.com/office/officeart/2018/2/layout/IconVerticalSolidList"/>
    <dgm:cxn modelId="{E8EF09D2-729D-044E-AB85-1CE6691C8B76}" type="presParOf" srcId="{6638309B-4680-457A-B174-49BAD137A7B1}" destId="{FFDFA9E4-4D70-4AB8-8177-B8AD95EB8C1A}" srcOrd="1" destOrd="0" presId="urn:microsoft.com/office/officeart/2018/2/layout/IconVerticalSolidList"/>
    <dgm:cxn modelId="{0E2798AA-D551-9749-953A-B4F153712F88}" type="presParOf" srcId="{6638309B-4680-457A-B174-49BAD137A7B1}" destId="{3C2F1BFA-85F8-4038-8E21-FE6019D32F93}" srcOrd="2" destOrd="0" presId="urn:microsoft.com/office/officeart/2018/2/layout/IconVerticalSolidList"/>
    <dgm:cxn modelId="{B89B688C-86F9-C74C-A233-49D90481EF65}" type="presParOf" srcId="{3C2F1BFA-85F8-4038-8E21-FE6019D32F93}" destId="{2BD2ADB7-F196-4954-B815-6D0967403749}" srcOrd="0" destOrd="0" presId="urn:microsoft.com/office/officeart/2018/2/layout/IconVerticalSolidList"/>
    <dgm:cxn modelId="{67ECA9B9-6069-6E45-9A60-F0F9DDB05550}" type="presParOf" srcId="{3C2F1BFA-85F8-4038-8E21-FE6019D32F93}" destId="{75B9B9D4-28E3-473A-B6B4-5203D164F8EF}" srcOrd="1" destOrd="0" presId="urn:microsoft.com/office/officeart/2018/2/layout/IconVerticalSolidList"/>
    <dgm:cxn modelId="{A614744C-1DBA-914F-B941-F591A0889826}" type="presParOf" srcId="{3C2F1BFA-85F8-4038-8E21-FE6019D32F93}" destId="{A8AAA4C8-8D74-4EE3-897B-DD26CD321B49}" srcOrd="2" destOrd="0" presId="urn:microsoft.com/office/officeart/2018/2/layout/IconVerticalSolidList"/>
    <dgm:cxn modelId="{25BEC07A-2891-1044-B49C-24580F758460}" type="presParOf" srcId="{3C2F1BFA-85F8-4038-8E21-FE6019D32F93}" destId="{7EC256A5-8883-41E5-97F7-195ED3E178A3}" srcOrd="3" destOrd="0" presId="urn:microsoft.com/office/officeart/2018/2/layout/IconVerticalSolidList"/>
    <dgm:cxn modelId="{247F2636-0C58-4844-AE75-E639F01A0F27}" type="presParOf" srcId="{3C2F1BFA-85F8-4038-8E21-FE6019D32F93}" destId="{10B128E6-072D-4749-8CC5-5C93DDA69279}" srcOrd="4" destOrd="0" presId="urn:microsoft.com/office/officeart/2018/2/layout/IconVerticalSolidList"/>
    <dgm:cxn modelId="{2CAE9F19-6029-5C47-BFF3-36924B4C4F74}" type="presParOf" srcId="{6638309B-4680-457A-B174-49BAD137A7B1}" destId="{374494B5-DEF2-4D83-8AA9-CC30FCC4BC7A}" srcOrd="3" destOrd="0" presId="urn:microsoft.com/office/officeart/2018/2/layout/IconVerticalSolidList"/>
    <dgm:cxn modelId="{EDA6CB4A-17FB-7647-8A00-17C7262E9785}" type="presParOf" srcId="{6638309B-4680-457A-B174-49BAD137A7B1}" destId="{EE6BC531-0681-4DE9-8BAC-0C51C8EBE73B}" srcOrd="4" destOrd="0" presId="urn:microsoft.com/office/officeart/2018/2/layout/IconVerticalSolidList"/>
    <dgm:cxn modelId="{247DBB37-7B85-9A4A-95DC-85D999E26198}" type="presParOf" srcId="{EE6BC531-0681-4DE9-8BAC-0C51C8EBE73B}" destId="{8D292C6F-91D8-402A-B012-13B2AD0E3ADC}" srcOrd="0" destOrd="0" presId="urn:microsoft.com/office/officeart/2018/2/layout/IconVerticalSolidList"/>
    <dgm:cxn modelId="{440A0A6D-368F-6747-9DCE-6868AE5D0A30}" type="presParOf" srcId="{EE6BC531-0681-4DE9-8BAC-0C51C8EBE73B}" destId="{109512B1-6E8D-4F89-A8A9-B18CB32A430A}" srcOrd="1" destOrd="0" presId="urn:microsoft.com/office/officeart/2018/2/layout/IconVerticalSolidList"/>
    <dgm:cxn modelId="{8E46846A-09CF-6F4B-B58F-6F2B2C0D1F12}" type="presParOf" srcId="{EE6BC531-0681-4DE9-8BAC-0C51C8EBE73B}" destId="{A582B8FA-BFE3-4200-9887-C888BF60AD4B}" srcOrd="2" destOrd="0" presId="urn:microsoft.com/office/officeart/2018/2/layout/IconVerticalSolidList"/>
    <dgm:cxn modelId="{B471A4F3-3BC5-F349-90F0-AD6C332BC1C3}" type="presParOf" srcId="{EE6BC531-0681-4DE9-8BAC-0C51C8EBE73B}" destId="{E2DAA287-23BD-416F-A818-B625C7B7AF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AD8B2F-CCC0-4ACA-B3FB-CD420B2619B3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A9685E-D511-45E5-A671-F7C0620793AF}">
      <dgm:prSet/>
      <dgm:spPr/>
      <dgm:t>
        <a:bodyPr/>
        <a:lstStyle/>
        <a:p>
          <a:r>
            <a:rPr lang="en-US" dirty="0"/>
            <a:t>Length</a:t>
          </a:r>
        </a:p>
      </dgm:t>
    </dgm:pt>
    <dgm:pt modelId="{A23C443A-93A4-4D89-B0E0-A5767AE96108}" type="parTrans" cxnId="{A8F2403D-8A6C-4354-94CD-489FAA331685}">
      <dgm:prSet/>
      <dgm:spPr/>
      <dgm:t>
        <a:bodyPr/>
        <a:lstStyle/>
        <a:p>
          <a:endParaRPr lang="en-US"/>
        </a:p>
      </dgm:t>
    </dgm:pt>
    <dgm:pt modelId="{8A956696-020A-415C-9C26-E7258F945E0D}" type="sibTrans" cxnId="{A8F2403D-8A6C-4354-94CD-489FAA331685}">
      <dgm:prSet/>
      <dgm:spPr/>
      <dgm:t>
        <a:bodyPr/>
        <a:lstStyle/>
        <a:p>
          <a:endParaRPr lang="en-US"/>
        </a:p>
      </dgm:t>
    </dgm:pt>
    <dgm:pt modelId="{C9EABDC1-B176-144A-8EC2-7983AE050B4A}">
      <dgm:prSet/>
      <dgm:spPr/>
      <dgm:t>
        <a:bodyPr/>
        <a:lstStyle/>
        <a:p>
          <a:r>
            <a:rPr lang="en-US"/>
            <a:t>It specifies the length in bytes of the udp header and UDP data. The minimum length is 8 bytes.</a:t>
          </a:r>
          <a:endParaRPr lang="nb-NO"/>
        </a:p>
      </dgm:t>
    </dgm:pt>
    <dgm:pt modelId="{F7306798-8156-D347-A170-715315FA3676}" type="parTrans" cxnId="{7F6F47C3-72CE-244F-99FD-BD08774316AB}">
      <dgm:prSet/>
      <dgm:spPr/>
      <dgm:t>
        <a:bodyPr/>
        <a:lstStyle/>
        <a:p>
          <a:endParaRPr lang="nb-NO"/>
        </a:p>
      </dgm:t>
    </dgm:pt>
    <dgm:pt modelId="{7C1F3378-0AC3-CE49-8E00-BA5F8BB51D59}" type="sibTrans" cxnId="{7F6F47C3-72CE-244F-99FD-BD08774316AB}">
      <dgm:prSet/>
      <dgm:spPr/>
      <dgm:t>
        <a:bodyPr/>
        <a:lstStyle/>
        <a:p>
          <a:endParaRPr lang="nb-NO"/>
        </a:p>
      </dgm:t>
    </dgm:pt>
    <dgm:pt modelId="{2921C0DA-1419-FE4F-966C-C6BDA8BAA85C}">
      <dgm:prSet/>
      <dgm:spPr/>
      <dgm:t>
        <a:bodyPr/>
        <a:lstStyle/>
        <a:p>
          <a:r>
            <a:rPr lang="en-US" dirty="0"/>
            <a:t>Payload:</a:t>
          </a:r>
          <a:endParaRPr lang="nb-NO" dirty="0"/>
        </a:p>
      </dgm:t>
    </dgm:pt>
    <dgm:pt modelId="{09B0C763-CC9E-B348-BEBA-BBB860807369}" type="parTrans" cxnId="{EDC8DFEB-E82B-924D-BC63-AB32F49E7DD7}">
      <dgm:prSet/>
      <dgm:spPr/>
      <dgm:t>
        <a:bodyPr/>
        <a:lstStyle/>
        <a:p>
          <a:endParaRPr lang="nb-NO"/>
        </a:p>
      </dgm:t>
    </dgm:pt>
    <dgm:pt modelId="{43E665A2-F1DD-8F41-9256-1277FE7EF2C8}" type="sibTrans" cxnId="{EDC8DFEB-E82B-924D-BC63-AB32F49E7DD7}">
      <dgm:prSet/>
      <dgm:spPr/>
      <dgm:t>
        <a:bodyPr/>
        <a:lstStyle/>
        <a:p>
          <a:endParaRPr lang="nb-NO"/>
        </a:p>
      </dgm:t>
    </dgm:pt>
    <dgm:pt modelId="{928EA74C-9C98-3A41-A278-B2F46009823B}">
      <dgm:prSet/>
      <dgm:spPr/>
      <dgm:t>
        <a:bodyPr/>
        <a:lstStyle/>
        <a:p>
          <a:r>
            <a:rPr lang="en-US" dirty="0"/>
            <a:t>The limit for the data length is imposed by the underlying network-layer protocol</a:t>
          </a:r>
        </a:p>
      </dgm:t>
    </dgm:pt>
    <dgm:pt modelId="{31F9FA49-1709-2A42-BAC3-70636C6EB567}" type="parTrans" cxnId="{81EC082E-E4E9-5D44-A451-C50A3BCA0049}">
      <dgm:prSet/>
      <dgm:spPr/>
      <dgm:t>
        <a:bodyPr/>
        <a:lstStyle/>
        <a:p>
          <a:endParaRPr lang="nb-NO"/>
        </a:p>
      </dgm:t>
    </dgm:pt>
    <dgm:pt modelId="{2BC51936-F838-E940-905C-E98825FC8A10}" type="sibTrans" cxnId="{81EC082E-E4E9-5D44-A451-C50A3BCA0049}">
      <dgm:prSet/>
      <dgm:spPr/>
      <dgm:t>
        <a:bodyPr/>
        <a:lstStyle/>
        <a:p>
          <a:endParaRPr lang="nb-NO"/>
        </a:p>
      </dgm:t>
    </dgm:pt>
    <dgm:pt modelId="{CDAF954E-962D-2046-A65D-A5626337B7C8}">
      <dgm:prSet/>
      <dgm:spPr/>
      <dgm:t>
        <a:bodyPr/>
        <a:lstStyle/>
        <a:p>
          <a:r>
            <a:rPr lang="en-US"/>
            <a:t>Checksum</a:t>
          </a:r>
          <a:endParaRPr lang="nb-NO"/>
        </a:p>
      </dgm:t>
    </dgm:pt>
    <dgm:pt modelId="{46BAC16F-6AFB-E942-AFC0-09E96526BBC3}" type="parTrans" cxnId="{99B8C1B1-CEE8-704A-AF30-1519B8172B17}">
      <dgm:prSet/>
      <dgm:spPr/>
      <dgm:t>
        <a:bodyPr/>
        <a:lstStyle/>
        <a:p>
          <a:endParaRPr lang="nb-NO"/>
        </a:p>
      </dgm:t>
    </dgm:pt>
    <dgm:pt modelId="{F7596D80-2B33-C143-9DC9-EDE9EBBCE17D}" type="sibTrans" cxnId="{99B8C1B1-CEE8-704A-AF30-1519B8172B17}">
      <dgm:prSet/>
      <dgm:spPr/>
      <dgm:t>
        <a:bodyPr/>
        <a:lstStyle/>
        <a:p>
          <a:endParaRPr lang="nb-NO"/>
        </a:p>
      </dgm:t>
    </dgm:pt>
    <dgm:pt modelId="{3690287F-3D07-E240-B23C-1377E55AEC2D}">
      <dgm:prSet/>
      <dgm:spPr/>
      <dgm:t>
        <a:bodyPr/>
        <a:lstStyle/>
        <a:p>
          <a:r>
            <a:rPr lang="en-US"/>
            <a:t>It is used for error-checking if the header and data.</a:t>
          </a:r>
          <a:endParaRPr lang="en-US" dirty="0"/>
        </a:p>
      </dgm:t>
    </dgm:pt>
    <dgm:pt modelId="{0A3FFB0A-645A-BC46-B9C4-DCE5F70D9A1A}" type="parTrans" cxnId="{1E5EC276-73F7-D045-93D0-7DC8165B4ACC}">
      <dgm:prSet/>
      <dgm:spPr/>
      <dgm:t>
        <a:bodyPr/>
        <a:lstStyle/>
        <a:p>
          <a:endParaRPr lang="nb-NO"/>
        </a:p>
      </dgm:t>
    </dgm:pt>
    <dgm:pt modelId="{9D1C0FCA-710C-3C41-890D-13D46EB423EB}" type="sibTrans" cxnId="{1E5EC276-73F7-D045-93D0-7DC8165B4ACC}">
      <dgm:prSet/>
      <dgm:spPr/>
      <dgm:t>
        <a:bodyPr/>
        <a:lstStyle/>
        <a:p>
          <a:endParaRPr lang="nb-NO"/>
        </a:p>
      </dgm:t>
    </dgm:pt>
    <dgm:pt modelId="{E8094985-0A71-F04B-8BF6-FB1B3C146F25}">
      <dgm:prSet/>
      <dgm:spPr/>
      <dgm:t>
        <a:bodyPr/>
        <a:lstStyle/>
        <a:p>
          <a:r>
            <a:rPr lang="en-US"/>
            <a:t>It is optional in IPv4 and mandatory in IPv6</a:t>
          </a:r>
          <a:endParaRPr lang="en-US" dirty="0"/>
        </a:p>
      </dgm:t>
    </dgm:pt>
    <dgm:pt modelId="{CDA76FE9-A38D-854B-94F2-BB778546543C}" type="parTrans" cxnId="{FA1BFDF0-3C51-8C48-9D03-C84C99815B3F}">
      <dgm:prSet/>
      <dgm:spPr/>
      <dgm:t>
        <a:bodyPr/>
        <a:lstStyle/>
        <a:p>
          <a:endParaRPr lang="nb-NO"/>
        </a:p>
      </dgm:t>
    </dgm:pt>
    <dgm:pt modelId="{DB3CC10C-807E-6F48-B4C8-60F9DED3CB90}" type="sibTrans" cxnId="{FA1BFDF0-3C51-8C48-9D03-C84C99815B3F}">
      <dgm:prSet/>
      <dgm:spPr/>
      <dgm:t>
        <a:bodyPr/>
        <a:lstStyle/>
        <a:p>
          <a:endParaRPr lang="nb-NO"/>
        </a:p>
      </dgm:t>
    </dgm:pt>
    <dgm:pt modelId="{5D23BA21-C769-E344-A9D5-7B8772290C57}">
      <dgm:prSet/>
      <dgm:spPr/>
      <dgm:t>
        <a:bodyPr/>
        <a:lstStyle/>
        <a:p>
          <a:r>
            <a:rPr lang="en-US"/>
            <a:t>The field carries all-zeroes if unused</a:t>
          </a:r>
          <a:endParaRPr lang="en-US" dirty="0"/>
        </a:p>
      </dgm:t>
    </dgm:pt>
    <dgm:pt modelId="{EE6EFB78-5143-8A4D-A7C4-C7A79015E8A8}" type="parTrans" cxnId="{168673D7-CB13-3740-8C59-52DF99B9466F}">
      <dgm:prSet/>
      <dgm:spPr/>
      <dgm:t>
        <a:bodyPr/>
        <a:lstStyle/>
        <a:p>
          <a:endParaRPr lang="nb-NO"/>
        </a:p>
      </dgm:t>
    </dgm:pt>
    <dgm:pt modelId="{A95F2E6B-02FC-A040-9019-AFDCC5F8CB28}" type="sibTrans" cxnId="{168673D7-CB13-3740-8C59-52DF99B9466F}">
      <dgm:prSet/>
      <dgm:spPr/>
      <dgm:t>
        <a:bodyPr/>
        <a:lstStyle/>
        <a:p>
          <a:endParaRPr lang="nb-NO"/>
        </a:p>
      </dgm:t>
    </dgm:pt>
    <dgm:pt modelId="{32206C61-C2F5-5343-BFFC-9B3F5A590DA2}" type="pres">
      <dgm:prSet presAssocID="{83AD8B2F-CCC0-4ACA-B3FB-CD420B2619B3}" presName="diagram" presStyleCnt="0">
        <dgm:presLayoutVars>
          <dgm:dir/>
          <dgm:resizeHandles val="exact"/>
        </dgm:presLayoutVars>
      </dgm:prSet>
      <dgm:spPr/>
    </dgm:pt>
    <dgm:pt modelId="{50E34131-46B8-8248-BC09-C21047728B94}" type="pres">
      <dgm:prSet presAssocID="{A1A9685E-D511-45E5-A671-F7C0620793AF}" presName="node" presStyleLbl="node1" presStyleIdx="0" presStyleCnt="3">
        <dgm:presLayoutVars>
          <dgm:bulletEnabled val="1"/>
        </dgm:presLayoutVars>
      </dgm:prSet>
      <dgm:spPr/>
    </dgm:pt>
    <dgm:pt modelId="{06141F1F-90B4-944A-8598-6DC3C1E8E20B}" type="pres">
      <dgm:prSet presAssocID="{8A956696-020A-415C-9C26-E7258F945E0D}" presName="sibTrans" presStyleCnt="0"/>
      <dgm:spPr/>
    </dgm:pt>
    <dgm:pt modelId="{A6E3CF74-592D-E744-AE8A-E102C8835CD6}" type="pres">
      <dgm:prSet presAssocID="{2921C0DA-1419-FE4F-966C-C6BDA8BAA85C}" presName="node" presStyleLbl="node1" presStyleIdx="1" presStyleCnt="3">
        <dgm:presLayoutVars>
          <dgm:bulletEnabled val="1"/>
        </dgm:presLayoutVars>
      </dgm:prSet>
      <dgm:spPr/>
    </dgm:pt>
    <dgm:pt modelId="{FF07A45C-4F57-024D-A348-3066D015A03A}" type="pres">
      <dgm:prSet presAssocID="{43E665A2-F1DD-8F41-9256-1277FE7EF2C8}" presName="sibTrans" presStyleCnt="0"/>
      <dgm:spPr/>
    </dgm:pt>
    <dgm:pt modelId="{1479F27F-A568-B646-BDC5-4066B4D278DF}" type="pres">
      <dgm:prSet presAssocID="{CDAF954E-962D-2046-A65D-A5626337B7C8}" presName="node" presStyleLbl="node1" presStyleIdx="2" presStyleCnt="3">
        <dgm:presLayoutVars>
          <dgm:bulletEnabled val="1"/>
        </dgm:presLayoutVars>
      </dgm:prSet>
      <dgm:spPr/>
    </dgm:pt>
  </dgm:ptLst>
  <dgm:cxnLst>
    <dgm:cxn modelId="{81EC082E-E4E9-5D44-A451-C50A3BCA0049}" srcId="{2921C0DA-1419-FE4F-966C-C6BDA8BAA85C}" destId="{928EA74C-9C98-3A41-A278-B2F46009823B}" srcOrd="0" destOrd="0" parTransId="{31F9FA49-1709-2A42-BAC3-70636C6EB567}" sibTransId="{2BC51936-F838-E940-905C-E98825FC8A10}"/>
    <dgm:cxn modelId="{03D70B38-AE8B-524B-B671-92D427AEA9B1}" type="presOf" srcId="{83AD8B2F-CCC0-4ACA-B3FB-CD420B2619B3}" destId="{32206C61-C2F5-5343-BFFC-9B3F5A590DA2}" srcOrd="0" destOrd="0" presId="urn:microsoft.com/office/officeart/2005/8/layout/default"/>
    <dgm:cxn modelId="{A8F2403D-8A6C-4354-94CD-489FAA331685}" srcId="{83AD8B2F-CCC0-4ACA-B3FB-CD420B2619B3}" destId="{A1A9685E-D511-45E5-A671-F7C0620793AF}" srcOrd="0" destOrd="0" parTransId="{A23C443A-93A4-4D89-B0E0-A5767AE96108}" sibTransId="{8A956696-020A-415C-9C26-E7258F945E0D}"/>
    <dgm:cxn modelId="{9977EC57-BC2C-A940-A3AD-5E742F14CF7E}" type="presOf" srcId="{2921C0DA-1419-FE4F-966C-C6BDA8BAA85C}" destId="{A6E3CF74-592D-E744-AE8A-E102C8835CD6}" srcOrd="0" destOrd="0" presId="urn:microsoft.com/office/officeart/2005/8/layout/default"/>
    <dgm:cxn modelId="{1E5EC276-73F7-D045-93D0-7DC8165B4ACC}" srcId="{CDAF954E-962D-2046-A65D-A5626337B7C8}" destId="{3690287F-3D07-E240-B23C-1377E55AEC2D}" srcOrd="0" destOrd="0" parTransId="{0A3FFB0A-645A-BC46-B9C4-DCE5F70D9A1A}" sibTransId="{9D1C0FCA-710C-3C41-890D-13D46EB423EB}"/>
    <dgm:cxn modelId="{F2D8D088-2049-EA4A-8776-964096E3A3DA}" type="presOf" srcId="{A1A9685E-D511-45E5-A671-F7C0620793AF}" destId="{50E34131-46B8-8248-BC09-C21047728B94}" srcOrd="0" destOrd="0" presId="urn:microsoft.com/office/officeart/2005/8/layout/default"/>
    <dgm:cxn modelId="{50DE7C95-87D4-454C-8DAD-856876563682}" type="presOf" srcId="{5D23BA21-C769-E344-A9D5-7B8772290C57}" destId="{1479F27F-A568-B646-BDC5-4066B4D278DF}" srcOrd="0" destOrd="3" presId="urn:microsoft.com/office/officeart/2005/8/layout/default"/>
    <dgm:cxn modelId="{BB97D79A-FCC4-294E-919D-7AFA5B51E280}" type="presOf" srcId="{C9EABDC1-B176-144A-8EC2-7983AE050B4A}" destId="{50E34131-46B8-8248-BC09-C21047728B94}" srcOrd="0" destOrd="1" presId="urn:microsoft.com/office/officeart/2005/8/layout/default"/>
    <dgm:cxn modelId="{99B8C1B1-CEE8-704A-AF30-1519B8172B17}" srcId="{83AD8B2F-CCC0-4ACA-B3FB-CD420B2619B3}" destId="{CDAF954E-962D-2046-A65D-A5626337B7C8}" srcOrd="2" destOrd="0" parTransId="{46BAC16F-6AFB-E942-AFC0-09E96526BBC3}" sibTransId="{F7596D80-2B33-C143-9DC9-EDE9EBBCE17D}"/>
    <dgm:cxn modelId="{02393CB7-1559-1D4C-8490-705F37B7301A}" type="presOf" srcId="{3690287F-3D07-E240-B23C-1377E55AEC2D}" destId="{1479F27F-A568-B646-BDC5-4066B4D278DF}" srcOrd="0" destOrd="1" presId="urn:microsoft.com/office/officeart/2005/8/layout/default"/>
    <dgm:cxn modelId="{7F6F47C3-72CE-244F-99FD-BD08774316AB}" srcId="{A1A9685E-D511-45E5-A671-F7C0620793AF}" destId="{C9EABDC1-B176-144A-8EC2-7983AE050B4A}" srcOrd="0" destOrd="0" parTransId="{F7306798-8156-D347-A170-715315FA3676}" sibTransId="{7C1F3378-0AC3-CE49-8E00-BA5F8BB51D59}"/>
    <dgm:cxn modelId="{168673D7-CB13-3740-8C59-52DF99B9466F}" srcId="{CDAF954E-962D-2046-A65D-A5626337B7C8}" destId="{5D23BA21-C769-E344-A9D5-7B8772290C57}" srcOrd="2" destOrd="0" parTransId="{EE6EFB78-5143-8A4D-A7C4-C7A79015E8A8}" sibTransId="{A95F2E6B-02FC-A040-9019-AFDCC5F8CB28}"/>
    <dgm:cxn modelId="{F6BAB1EB-C1A1-6F4A-81F9-472EBCA2EE5F}" type="presOf" srcId="{928EA74C-9C98-3A41-A278-B2F46009823B}" destId="{A6E3CF74-592D-E744-AE8A-E102C8835CD6}" srcOrd="0" destOrd="1" presId="urn:microsoft.com/office/officeart/2005/8/layout/default"/>
    <dgm:cxn modelId="{EDC8DFEB-E82B-924D-BC63-AB32F49E7DD7}" srcId="{83AD8B2F-CCC0-4ACA-B3FB-CD420B2619B3}" destId="{2921C0DA-1419-FE4F-966C-C6BDA8BAA85C}" srcOrd="1" destOrd="0" parTransId="{09B0C763-CC9E-B348-BEBA-BBB860807369}" sibTransId="{43E665A2-F1DD-8F41-9256-1277FE7EF2C8}"/>
    <dgm:cxn modelId="{2927E2ED-DF2B-7044-A8D0-77EB80F60004}" type="presOf" srcId="{E8094985-0A71-F04B-8BF6-FB1B3C146F25}" destId="{1479F27F-A568-B646-BDC5-4066B4D278DF}" srcOrd="0" destOrd="2" presId="urn:microsoft.com/office/officeart/2005/8/layout/default"/>
    <dgm:cxn modelId="{FA1BFDF0-3C51-8C48-9D03-C84C99815B3F}" srcId="{CDAF954E-962D-2046-A65D-A5626337B7C8}" destId="{E8094985-0A71-F04B-8BF6-FB1B3C146F25}" srcOrd="1" destOrd="0" parTransId="{CDA76FE9-A38D-854B-94F2-BB778546543C}" sibTransId="{DB3CC10C-807E-6F48-B4C8-60F9DED3CB90}"/>
    <dgm:cxn modelId="{5B4C5FF9-7C86-1D4E-999A-FE813399FBA5}" type="presOf" srcId="{CDAF954E-962D-2046-A65D-A5626337B7C8}" destId="{1479F27F-A568-B646-BDC5-4066B4D278DF}" srcOrd="0" destOrd="0" presId="urn:microsoft.com/office/officeart/2005/8/layout/default"/>
    <dgm:cxn modelId="{DD878775-5983-0B41-BD9A-4CF6E48ED158}" type="presParOf" srcId="{32206C61-C2F5-5343-BFFC-9B3F5A590DA2}" destId="{50E34131-46B8-8248-BC09-C21047728B94}" srcOrd="0" destOrd="0" presId="urn:microsoft.com/office/officeart/2005/8/layout/default"/>
    <dgm:cxn modelId="{894DA06B-D3BA-EE41-9DDC-C1DE55D2C98A}" type="presParOf" srcId="{32206C61-C2F5-5343-BFFC-9B3F5A590DA2}" destId="{06141F1F-90B4-944A-8598-6DC3C1E8E20B}" srcOrd="1" destOrd="0" presId="urn:microsoft.com/office/officeart/2005/8/layout/default"/>
    <dgm:cxn modelId="{CC10FDA2-2543-6E48-A805-CD781D43493E}" type="presParOf" srcId="{32206C61-C2F5-5343-BFFC-9B3F5A590DA2}" destId="{A6E3CF74-592D-E744-AE8A-E102C8835CD6}" srcOrd="2" destOrd="0" presId="urn:microsoft.com/office/officeart/2005/8/layout/default"/>
    <dgm:cxn modelId="{3F5EC13A-79FC-9441-81EF-505E5A47C319}" type="presParOf" srcId="{32206C61-C2F5-5343-BFFC-9B3F5A590DA2}" destId="{FF07A45C-4F57-024D-A348-3066D015A03A}" srcOrd="3" destOrd="0" presId="urn:microsoft.com/office/officeart/2005/8/layout/default"/>
    <dgm:cxn modelId="{18674D02-9D1D-8B42-BFF9-CEA735F6A27C}" type="presParOf" srcId="{32206C61-C2F5-5343-BFFC-9B3F5A590DA2}" destId="{1479F27F-A568-B646-BDC5-4066B4D278D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AD8B2F-CCC0-4ACA-B3FB-CD420B2619B3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1A9685E-D511-45E5-A671-F7C0620793AF}">
      <dgm:prSet/>
      <dgm:spPr/>
      <dgm:t>
        <a:bodyPr/>
        <a:lstStyle/>
        <a:p>
          <a:r>
            <a:rPr lang="en-US" dirty="0"/>
            <a:t>Sequence number</a:t>
          </a:r>
        </a:p>
      </dgm:t>
    </dgm:pt>
    <dgm:pt modelId="{A23C443A-93A4-4D89-B0E0-A5767AE96108}" type="parTrans" cxnId="{A8F2403D-8A6C-4354-94CD-489FAA331685}">
      <dgm:prSet/>
      <dgm:spPr/>
      <dgm:t>
        <a:bodyPr/>
        <a:lstStyle/>
        <a:p>
          <a:endParaRPr lang="en-US"/>
        </a:p>
      </dgm:t>
    </dgm:pt>
    <dgm:pt modelId="{8A956696-020A-415C-9C26-E7258F945E0D}" type="sibTrans" cxnId="{A8F2403D-8A6C-4354-94CD-489FAA331685}">
      <dgm:prSet/>
      <dgm:spPr/>
      <dgm:t>
        <a:bodyPr/>
        <a:lstStyle/>
        <a:p>
          <a:endParaRPr lang="en-US"/>
        </a:p>
      </dgm:t>
    </dgm:pt>
    <dgm:pt modelId="{BC655119-2E22-493C-B800-78C1F29DA6FA}">
      <dgm:prSet/>
      <dgm:spPr/>
      <dgm:t>
        <a:bodyPr/>
        <a:lstStyle/>
        <a:p>
          <a:r>
            <a:rPr lang="en-US"/>
            <a:t>Acknowledgement number</a:t>
          </a:r>
        </a:p>
      </dgm:t>
    </dgm:pt>
    <dgm:pt modelId="{B28F0BC2-A07C-4B73-BE10-815C4F4CE81E}" type="parTrans" cxnId="{B7976EF9-4BFA-465D-9B83-819C814D5DB7}">
      <dgm:prSet/>
      <dgm:spPr/>
      <dgm:t>
        <a:bodyPr/>
        <a:lstStyle/>
        <a:p>
          <a:endParaRPr lang="en-US"/>
        </a:p>
      </dgm:t>
    </dgm:pt>
    <dgm:pt modelId="{6AF215CD-7050-47C6-8BBB-4D4C81A7CE36}" type="sibTrans" cxnId="{B7976EF9-4BFA-465D-9B83-819C814D5DB7}">
      <dgm:prSet/>
      <dgm:spPr/>
      <dgm:t>
        <a:bodyPr/>
        <a:lstStyle/>
        <a:p>
          <a:endParaRPr lang="en-US"/>
        </a:p>
      </dgm:t>
    </dgm:pt>
    <dgm:pt modelId="{8756CA30-272A-45FE-8C2D-2D63C61CD71D}">
      <dgm:prSet/>
      <dgm:spPr/>
      <dgm:t>
        <a:bodyPr/>
        <a:lstStyle/>
        <a:p>
          <a:r>
            <a:rPr lang="en-US"/>
            <a:t>Data offset:</a:t>
          </a:r>
        </a:p>
      </dgm:t>
    </dgm:pt>
    <dgm:pt modelId="{FDADFC29-10CF-4F42-871F-9E4126910865}" type="parTrans" cxnId="{39184650-5258-4D12-AE4F-1769AA192D47}">
      <dgm:prSet/>
      <dgm:spPr/>
      <dgm:t>
        <a:bodyPr/>
        <a:lstStyle/>
        <a:p>
          <a:endParaRPr lang="en-US"/>
        </a:p>
      </dgm:t>
    </dgm:pt>
    <dgm:pt modelId="{70C8776C-8116-42EA-80D8-A19E83D4444C}" type="sibTrans" cxnId="{39184650-5258-4D12-AE4F-1769AA192D47}">
      <dgm:prSet/>
      <dgm:spPr/>
      <dgm:t>
        <a:bodyPr/>
        <a:lstStyle/>
        <a:p>
          <a:endParaRPr lang="en-US"/>
        </a:p>
      </dgm:t>
    </dgm:pt>
    <dgm:pt modelId="{11C4A3CB-F5DE-4EE3-A254-DC1E8F6422F0}">
      <dgm:prSet/>
      <dgm:spPr/>
      <dgm:t>
        <a:bodyPr/>
        <a:lstStyle/>
        <a:p>
          <a:r>
            <a:rPr lang="en-US"/>
            <a:t>Specifies the size of the TCP header in 32-bit words. The minimum size is 5 words and the maximum is 15 words.</a:t>
          </a:r>
        </a:p>
      </dgm:t>
    </dgm:pt>
    <dgm:pt modelId="{93351300-07BC-4D25-9D20-07DEAAEF4B11}" type="parTrans" cxnId="{6E5AAC01-FF56-4C66-8B12-8B812FE2E044}">
      <dgm:prSet/>
      <dgm:spPr/>
      <dgm:t>
        <a:bodyPr/>
        <a:lstStyle/>
        <a:p>
          <a:endParaRPr lang="en-US"/>
        </a:p>
      </dgm:t>
    </dgm:pt>
    <dgm:pt modelId="{ACBE63A4-E708-4A3E-AAE6-FE3484E77276}" type="sibTrans" cxnId="{6E5AAC01-FF56-4C66-8B12-8B812FE2E044}">
      <dgm:prSet/>
      <dgm:spPr/>
      <dgm:t>
        <a:bodyPr/>
        <a:lstStyle/>
        <a:p>
          <a:endParaRPr lang="en-US"/>
        </a:p>
      </dgm:t>
    </dgm:pt>
    <dgm:pt modelId="{1FF69773-E459-4171-9684-3BA1C4F8DD97}">
      <dgm:prSet/>
      <dgm:spPr/>
      <dgm:t>
        <a:bodyPr/>
        <a:lstStyle/>
        <a:p>
          <a:r>
            <a:rPr lang="en-US"/>
            <a:t>Reserved</a:t>
          </a:r>
        </a:p>
      </dgm:t>
    </dgm:pt>
    <dgm:pt modelId="{2DDAC698-1DE1-42DB-9B81-E81808393131}" type="parTrans" cxnId="{D316E1E7-B282-4309-B063-D86D78C80E38}">
      <dgm:prSet/>
      <dgm:spPr/>
      <dgm:t>
        <a:bodyPr/>
        <a:lstStyle/>
        <a:p>
          <a:endParaRPr lang="en-US"/>
        </a:p>
      </dgm:t>
    </dgm:pt>
    <dgm:pt modelId="{BB72E119-9AA4-4FA1-9F7A-F121A9A9EBD3}" type="sibTrans" cxnId="{D316E1E7-B282-4309-B063-D86D78C80E38}">
      <dgm:prSet/>
      <dgm:spPr/>
      <dgm:t>
        <a:bodyPr/>
        <a:lstStyle/>
        <a:p>
          <a:endParaRPr lang="en-US"/>
        </a:p>
      </dgm:t>
    </dgm:pt>
    <dgm:pt modelId="{B4742F73-B942-4C56-80A3-C414E5198D43}">
      <dgm:prSet/>
      <dgm:spPr/>
      <dgm:t>
        <a:bodyPr/>
        <a:lstStyle/>
        <a:p>
          <a:r>
            <a:rPr lang="en-US"/>
            <a:t>Block of bits that are reserved (0)</a:t>
          </a:r>
        </a:p>
      </dgm:t>
    </dgm:pt>
    <dgm:pt modelId="{9AEEBBCA-7788-468F-90BD-B35C7A1DCE10}" type="parTrans" cxnId="{41A63B17-54B6-4915-9A99-A32A7E8EE969}">
      <dgm:prSet/>
      <dgm:spPr/>
      <dgm:t>
        <a:bodyPr/>
        <a:lstStyle/>
        <a:p>
          <a:endParaRPr lang="en-US"/>
        </a:p>
      </dgm:t>
    </dgm:pt>
    <dgm:pt modelId="{806FBDEC-0622-4FAE-A7E7-C287E8D428E2}" type="sibTrans" cxnId="{41A63B17-54B6-4915-9A99-A32A7E8EE969}">
      <dgm:prSet/>
      <dgm:spPr/>
      <dgm:t>
        <a:bodyPr/>
        <a:lstStyle/>
        <a:p>
          <a:endParaRPr lang="en-US"/>
        </a:p>
      </dgm:t>
    </dgm:pt>
    <dgm:pt modelId="{A14CF735-23E1-434C-A2BC-1C202C798B44}">
      <dgm:prSet/>
      <dgm:spPr/>
      <dgm:t>
        <a:bodyPr/>
        <a:lstStyle/>
        <a:p>
          <a:r>
            <a:rPr lang="en-US"/>
            <a:t>Flags:</a:t>
          </a:r>
        </a:p>
      </dgm:t>
    </dgm:pt>
    <dgm:pt modelId="{48E399BD-4A2E-41EA-8332-008B4F30B7C1}" type="parTrans" cxnId="{338C06AE-F49C-4D59-8871-6BEF0FEF1FF9}">
      <dgm:prSet/>
      <dgm:spPr/>
      <dgm:t>
        <a:bodyPr/>
        <a:lstStyle/>
        <a:p>
          <a:endParaRPr lang="en-US"/>
        </a:p>
      </dgm:t>
    </dgm:pt>
    <dgm:pt modelId="{79748849-8A3E-42ED-A296-3B32A47B962D}" type="sibTrans" cxnId="{338C06AE-F49C-4D59-8871-6BEF0FEF1FF9}">
      <dgm:prSet/>
      <dgm:spPr/>
      <dgm:t>
        <a:bodyPr/>
        <a:lstStyle/>
        <a:p>
          <a:endParaRPr lang="en-US"/>
        </a:p>
      </dgm:t>
    </dgm:pt>
    <dgm:pt modelId="{BAE8FE1C-A93E-4BF4-B7C2-ABC2D1721F90}">
      <dgm:prSet/>
      <dgm:spPr/>
      <dgm:t>
        <a:bodyPr/>
        <a:lstStyle/>
        <a:p>
          <a:r>
            <a:rPr lang="en-US"/>
            <a:t>Contains 9 bits. Some flags:</a:t>
          </a:r>
        </a:p>
      </dgm:t>
    </dgm:pt>
    <dgm:pt modelId="{47CB59C8-E076-4DBE-A607-40157266AECF}" type="parTrans" cxnId="{AF28FA6B-8321-413E-8FEF-02175B44F376}">
      <dgm:prSet/>
      <dgm:spPr/>
      <dgm:t>
        <a:bodyPr/>
        <a:lstStyle/>
        <a:p>
          <a:endParaRPr lang="en-US"/>
        </a:p>
      </dgm:t>
    </dgm:pt>
    <dgm:pt modelId="{33B82836-AF03-425B-8DAF-D13A8713A9C7}" type="sibTrans" cxnId="{AF28FA6B-8321-413E-8FEF-02175B44F376}">
      <dgm:prSet/>
      <dgm:spPr/>
      <dgm:t>
        <a:bodyPr/>
        <a:lstStyle/>
        <a:p>
          <a:endParaRPr lang="en-US"/>
        </a:p>
      </dgm:t>
    </dgm:pt>
    <dgm:pt modelId="{13305CEF-9EB0-4EB0-BAF1-D1DF85B3754F}">
      <dgm:prSet/>
      <dgm:spPr/>
      <dgm:t>
        <a:bodyPr/>
        <a:lstStyle/>
        <a:p>
          <a:r>
            <a:rPr lang="en-US"/>
            <a:t>ACK: used to indicate that the value carried in the acknowledgement field is valid.</a:t>
          </a:r>
        </a:p>
      </dgm:t>
    </dgm:pt>
    <dgm:pt modelId="{D5E2524A-B574-4F02-B75D-E7CF6F6884A8}" type="parTrans" cxnId="{36D3C8F9-397B-4A7B-B103-7397233C559C}">
      <dgm:prSet/>
      <dgm:spPr/>
      <dgm:t>
        <a:bodyPr/>
        <a:lstStyle/>
        <a:p>
          <a:endParaRPr lang="en-US"/>
        </a:p>
      </dgm:t>
    </dgm:pt>
    <dgm:pt modelId="{C50481CA-636A-498C-BC73-02DB621B3F85}" type="sibTrans" cxnId="{36D3C8F9-397B-4A7B-B103-7397233C559C}">
      <dgm:prSet/>
      <dgm:spPr/>
      <dgm:t>
        <a:bodyPr/>
        <a:lstStyle/>
        <a:p>
          <a:endParaRPr lang="en-US"/>
        </a:p>
      </dgm:t>
    </dgm:pt>
    <dgm:pt modelId="{E135475A-2E1E-40DF-8CEE-88C67C0B5FB1}">
      <dgm:prSet/>
      <dgm:spPr/>
      <dgm:t>
        <a:bodyPr/>
        <a:lstStyle/>
        <a:p>
          <a:r>
            <a:rPr lang="en-US"/>
            <a:t>RST, SYN, FIN: used for connection setup and teardown.</a:t>
          </a:r>
        </a:p>
      </dgm:t>
    </dgm:pt>
    <dgm:pt modelId="{DC901718-6514-4EB5-81F0-0D211B4463D7}" type="parTrans" cxnId="{C088A821-2E31-415D-BFCC-655A5FEC9C21}">
      <dgm:prSet/>
      <dgm:spPr/>
      <dgm:t>
        <a:bodyPr/>
        <a:lstStyle/>
        <a:p>
          <a:endParaRPr lang="en-US"/>
        </a:p>
      </dgm:t>
    </dgm:pt>
    <dgm:pt modelId="{5B8A61BF-BED4-4659-BD9E-65232F8C1A5F}" type="sibTrans" cxnId="{C088A821-2E31-415D-BFCC-655A5FEC9C21}">
      <dgm:prSet/>
      <dgm:spPr/>
      <dgm:t>
        <a:bodyPr/>
        <a:lstStyle/>
        <a:p>
          <a:endParaRPr lang="en-US"/>
        </a:p>
      </dgm:t>
    </dgm:pt>
    <dgm:pt modelId="{ED535195-31BD-42D4-953B-5CA9BEEDDE3C}">
      <dgm:prSet/>
      <dgm:spPr/>
      <dgm:t>
        <a:bodyPr/>
        <a:lstStyle/>
        <a:p>
          <a:r>
            <a:rPr lang="en-US"/>
            <a:t>CWR, ECE: used in explicit congestion.</a:t>
          </a:r>
        </a:p>
      </dgm:t>
    </dgm:pt>
    <dgm:pt modelId="{6EFBBF2D-CAC4-40CC-8402-1AD376E29EE5}" type="parTrans" cxnId="{C86D1A94-AD99-4CF8-B775-7D0D736E9257}">
      <dgm:prSet/>
      <dgm:spPr/>
      <dgm:t>
        <a:bodyPr/>
        <a:lstStyle/>
        <a:p>
          <a:endParaRPr lang="en-US"/>
        </a:p>
      </dgm:t>
    </dgm:pt>
    <dgm:pt modelId="{579385D5-6418-4207-A557-C345E0263B31}" type="sibTrans" cxnId="{C86D1A94-AD99-4CF8-B775-7D0D736E9257}">
      <dgm:prSet/>
      <dgm:spPr/>
      <dgm:t>
        <a:bodyPr/>
        <a:lstStyle/>
        <a:p>
          <a:endParaRPr lang="en-US"/>
        </a:p>
      </dgm:t>
    </dgm:pt>
    <dgm:pt modelId="{E57A8596-F87E-4855-B96E-A4D96946F4AE}">
      <dgm:prSet/>
      <dgm:spPr/>
      <dgm:t>
        <a:bodyPr/>
        <a:lstStyle/>
        <a:p>
          <a:r>
            <a:rPr lang="en-US"/>
            <a:t>Window size:</a:t>
          </a:r>
        </a:p>
      </dgm:t>
    </dgm:pt>
    <dgm:pt modelId="{E945464F-1962-40BE-853D-19ADF9CB7F6F}" type="parTrans" cxnId="{A27B67DD-A582-4679-9CA6-35854921BF62}">
      <dgm:prSet/>
      <dgm:spPr/>
      <dgm:t>
        <a:bodyPr/>
        <a:lstStyle/>
        <a:p>
          <a:endParaRPr lang="en-US"/>
        </a:p>
      </dgm:t>
    </dgm:pt>
    <dgm:pt modelId="{43905EF1-D243-4B13-90C1-0E69ED324289}" type="sibTrans" cxnId="{A27B67DD-A582-4679-9CA6-35854921BF62}">
      <dgm:prSet/>
      <dgm:spPr/>
      <dgm:t>
        <a:bodyPr/>
        <a:lstStyle/>
        <a:p>
          <a:endParaRPr lang="en-US"/>
        </a:p>
      </dgm:t>
    </dgm:pt>
    <dgm:pt modelId="{A892C816-B6E8-45C1-A5A8-23BE029A7E61}">
      <dgm:prSet/>
      <dgm:spPr/>
      <dgm:t>
        <a:bodyPr/>
        <a:lstStyle/>
        <a:p>
          <a:r>
            <a:rPr lang="en-US"/>
            <a:t>Specifies the number of window size until the sender of this segment is currently willing to receive.</a:t>
          </a:r>
        </a:p>
      </dgm:t>
    </dgm:pt>
    <dgm:pt modelId="{58211377-BDDA-4650-AB2C-D5D732CBFB08}" type="parTrans" cxnId="{2DACB7E3-37CF-44BF-B379-423A94A2BD36}">
      <dgm:prSet/>
      <dgm:spPr/>
      <dgm:t>
        <a:bodyPr/>
        <a:lstStyle/>
        <a:p>
          <a:endParaRPr lang="en-US"/>
        </a:p>
      </dgm:t>
    </dgm:pt>
    <dgm:pt modelId="{B6C87213-D922-4731-BD92-83DBB0FA8C14}" type="sibTrans" cxnId="{2DACB7E3-37CF-44BF-B379-423A94A2BD36}">
      <dgm:prSet/>
      <dgm:spPr/>
      <dgm:t>
        <a:bodyPr/>
        <a:lstStyle/>
        <a:p>
          <a:endParaRPr lang="en-US"/>
        </a:p>
      </dgm:t>
    </dgm:pt>
    <dgm:pt modelId="{9C49C3B9-9D2F-4338-8A9A-608BFEE6E10E}">
      <dgm:prSet/>
      <dgm:spPr/>
      <dgm:t>
        <a:bodyPr/>
        <a:lstStyle/>
        <a:p>
          <a:r>
            <a:rPr lang="en-US"/>
            <a:t>Urgent pointer</a:t>
          </a:r>
        </a:p>
      </dgm:t>
    </dgm:pt>
    <dgm:pt modelId="{E633630A-A0E9-437F-9436-F5D2104FBA00}" type="parTrans" cxnId="{CF8F8BDD-6872-4C93-9734-C9772FFF7660}">
      <dgm:prSet/>
      <dgm:spPr/>
      <dgm:t>
        <a:bodyPr/>
        <a:lstStyle/>
        <a:p>
          <a:endParaRPr lang="en-US"/>
        </a:p>
      </dgm:t>
    </dgm:pt>
    <dgm:pt modelId="{97921CFE-8BDB-4771-A657-8E7F20D1EA77}" type="sibTrans" cxnId="{CF8F8BDD-6872-4C93-9734-C9772FFF7660}">
      <dgm:prSet/>
      <dgm:spPr/>
      <dgm:t>
        <a:bodyPr/>
        <a:lstStyle/>
        <a:p>
          <a:endParaRPr lang="en-US"/>
        </a:p>
      </dgm:t>
    </dgm:pt>
    <dgm:pt modelId="{8D36C892-3614-4FF3-9D8B-9170B6E10298}">
      <dgm:prSet/>
      <dgm:spPr/>
      <dgm:t>
        <a:bodyPr/>
        <a:lstStyle/>
        <a:p>
          <a:r>
            <a:rPr lang="en-US" dirty="0"/>
            <a:t>If the URG flag is set, then this 16-bit field is an offset from the sequence number indicating the last urgent data byte.</a:t>
          </a:r>
        </a:p>
      </dgm:t>
    </dgm:pt>
    <dgm:pt modelId="{B27C98D1-7992-49C2-A3E0-FC7262DCD894}" type="parTrans" cxnId="{3E890E1D-B03D-4C01-AA09-AE76B440C92D}">
      <dgm:prSet/>
      <dgm:spPr/>
      <dgm:t>
        <a:bodyPr/>
        <a:lstStyle/>
        <a:p>
          <a:endParaRPr lang="en-US"/>
        </a:p>
      </dgm:t>
    </dgm:pt>
    <dgm:pt modelId="{C9C7CD34-7020-4B4D-B5D7-0C547B7117B2}" type="sibTrans" cxnId="{3E890E1D-B03D-4C01-AA09-AE76B440C92D}">
      <dgm:prSet/>
      <dgm:spPr/>
      <dgm:t>
        <a:bodyPr/>
        <a:lstStyle/>
        <a:p>
          <a:endParaRPr lang="en-US"/>
        </a:p>
      </dgm:t>
    </dgm:pt>
    <dgm:pt modelId="{8B8FF71E-30E2-4162-960B-B6357ACC48C1}">
      <dgm:prSet/>
      <dgm:spPr/>
      <dgm:t>
        <a:bodyPr/>
        <a:lstStyle/>
        <a:p>
          <a:r>
            <a:rPr lang="en-US"/>
            <a:t>Options</a:t>
          </a:r>
        </a:p>
      </dgm:t>
    </dgm:pt>
    <dgm:pt modelId="{A78A590B-12D5-4930-87CC-7256428EC6F9}" type="parTrans" cxnId="{B31B4DD4-3682-4A32-AEF5-865B96E7738B}">
      <dgm:prSet/>
      <dgm:spPr/>
      <dgm:t>
        <a:bodyPr/>
        <a:lstStyle/>
        <a:p>
          <a:endParaRPr lang="en-US"/>
        </a:p>
      </dgm:t>
    </dgm:pt>
    <dgm:pt modelId="{ACB82DC4-09D2-4110-B81C-6E083D667288}" type="sibTrans" cxnId="{B31B4DD4-3682-4A32-AEF5-865B96E7738B}">
      <dgm:prSet/>
      <dgm:spPr/>
      <dgm:t>
        <a:bodyPr/>
        <a:lstStyle/>
        <a:p>
          <a:endParaRPr lang="en-US"/>
        </a:p>
      </dgm:t>
    </dgm:pt>
    <dgm:pt modelId="{7AD16F76-533C-49AA-846D-81F6BEFB9E53}">
      <dgm:prSet/>
      <dgm:spPr/>
      <dgm:t>
        <a:bodyPr/>
        <a:lstStyle/>
        <a:p>
          <a:r>
            <a:rPr lang="en-US"/>
            <a:t>Option-Kind (1 byte)</a:t>
          </a:r>
        </a:p>
      </dgm:t>
    </dgm:pt>
    <dgm:pt modelId="{B11B745F-2A20-45E7-8A0C-1784CACB7938}" type="parTrans" cxnId="{44038888-E038-4A36-AB12-77D470708AB4}">
      <dgm:prSet/>
      <dgm:spPr/>
      <dgm:t>
        <a:bodyPr/>
        <a:lstStyle/>
        <a:p>
          <a:endParaRPr lang="en-US"/>
        </a:p>
      </dgm:t>
    </dgm:pt>
    <dgm:pt modelId="{8E44325E-B27E-472C-B70D-F19DC088C6BE}" type="sibTrans" cxnId="{44038888-E038-4A36-AB12-77D470708AB4}">
      <dgm:prSet/>
      <dgm:spPr/>
      <dgm:t>
        <a:bodyPr/>
        <a:lstStyle/>
        <a:p>
          <a:endParaRPr lang="en-US"/>
        </a:p>
      </dgm:t>
    </dgm:pt>
    <dgm:pt modelId="{4F65861F-4077-4827-B4B8-197C35B9A590}">
      <dgm:prSet/>
      <dgm:spPr/>
      <dgm:t>
        <a:bodyPr/>
        <a:lstStyle/>
        <a:p>
          <a:r>
            <a:rPr lang="en-US"/>
            <a:t>Option-Length (1 byte)</a:t>
          </a:r>
        </a:p>
      </dgm:t>
    </dgm:pt>
    <dgm:pt modelId="{41B128B9-5938-42F1-86FD-14A0B8E7A811}" type="parTrans" cxnId="{ED62731A-E42A-42DA-836F-27794902C6FD}">
      <dgm:prSet/>
      <dgm:spPr/>
      <dgm:t>
        <a:bodyPr/>
        <a:lstStyle/>
        <a:p>
          <a:endParaRPr lang="en-US"/>
        </a:p>
      </dgm:t>
    </dgm:pt>
    <dgm:pt modelId="{8D75E9CB-1FC9-4E99-853A-A581CED768FE}" type="sibTrans" cxnId="{ED62731A-E42A-42DA-836F-27794902C6FD}">
      <dgm:prSet/>
      <dgm:spPr/>
      <dgm:t>
        <a:bodyPr/>
        <a:lstStyle/>
        <a:p>
          <a:endParaRPr lang="en-US"/>
        </a:p>
      </dgm:t>
    </dgm:pt>
    <dgm:pt modelId="{48ADC90E-B100-4014-A917-49768115F6EF}">
      <dgm:prSet/>
      <dgm:spPr/>
      <dgm:t>
        <a:bodyPr/>
        <a:lstStyle/>
        <a:p>
          <a:r>
            <a:rPr lang="en-US"/>
            <a:t>Option-Data (variable)</a:t>
          </a:r>
        </a:p>
      </dgm:t>
    </dgm:pt>
    <dgm:pt modelId="{065B199F-20D2-4BBA-9315-5AA1298B3EF6}" type="parTrans" cxnId="{733ECB86-0740-4A8D-ABC4-7A4EEFB30264}">
      <dgm:prSet/>
      <dgm:spPr/>
      <dgm:t>
        <a:bodyPr/>
        <a:lstStyle/>
        <a:p>
          <a:endParaRPr lang="en-US"/>
        </a:p>
      </dgm:t>
    </dgm:pt>
    <dgm:pt modelId="{37BA3453-74C8-43F5-AD63-F5FA4F3C86BF}" type="sibTrans" cxnId="{733ECB86-0740-4A8D-ABC4-7A4EEFB30264}">
      <dgm:prSet/>
      <dgm:spPr/>
      <dgm:t>
        <a:bodyPr/>
        <a:lstStyle/>
        <a:p>
          <a:endParaRPr lang="en-US"/>
        </a:p>
      </dgm:t>
    </dgm:pt>
    <dgm:pt modelId="{32206C61-C2F5-5343-BFFC-9B3F5A590DA2}" type="pres">
      <dgm:prSet presAssocID="{83AD8B2F-CCC0-4ACA-B3FB-CD420B2619B3}" presName="diagram" presStyleCnt="0">
        <dgm:presLayoutVars>
          <dgm:dir/>
          <dgm:resizeHandles val="exact"/>
        </dgm:presLayoutVars>
      </dgm:prSet>
      <dgm:spPr/>
    </dgm:pt>
    <dgm:pt modelId="{50E34131-46B8-8248-BC09-C21047728B94}" type="pres">
      <dgm:prSet presAssocID="{A1A9685E-D511-45E5-A671-F7C0620793AF}" presName="node" presStyleLbl="node1" presStyleIdx="0" presStyleCnt="8">
        <dgm:presLayoutVars>
          <dgm:bulletEnabled val="1"/>
        </dgm:presLayoutVars>
      </dgm:prSet>
      <dgm:spPr/>
    </dgm:pt>
    <dgm:pt modelId="{D6825FC4-B74E-554A-8F37-300D528BAA6A}" type="pres">
      <dgm:prSet presAssocID="{8A956696-020A-415C-9C26-E7258F945E0D}" presName="sibTrans" presStyleCnt="0"/>
      <dgm:spPr/>
    </dgm:pt>
    <dgm:pt modelId="{B3DE3623-FE8E-E34C-B99B-65425844F71B}" type="pres">
      <dgm:prSet presAssocID="{BC655119-2E22-493C-B800-78C1F29DA6FA}" presName="node" presStyleLbl="node1" presStyleIdx="1" presStyleCnt="8">
        <dgm:presLayoutVars>
          <dgm:bulletEnabled val="1"/>
        </dgm:presLayoutVars>
      </dgm:prSet>
      <dgm:spPr/>
    </dgm:pt>
    <dgm:pt modelId="{EBD798A7-7F8E-4842-9763-1E7DA34804B8}" type="pres">
      <dgm:prSet presAssocID="{6AF215CD-7050-47C6-8BBB-4D4C81A7CE36}" presName="sibTrans" presStyleCnt="0"/>
      <dgm:spPr/>
    </dgm:pt>
    <dgm:pt modelId="{3565CD82-1EDB-484D-9412-4D5FDB8F73C0}" type="pres">
      <dgm:prSet presAssocID="{8756CA30-272A-45FE-8C2D-2D63C61CD71D}" presName="node" presStyleLbl="node1" presStyleIdx="2" presStyleCnt="8">
        <dgm:presLayoutVars>
          <dgm:bulletEnabled val="1"/>
        </dgm:presLayoutVars>
      </dgm:prSet>
      <dgm:spPr/>
    </dgm:pt>
    <dgm:pt modelId="{405320B2-22E5-E944-97C9-860C28C37A8A}" type="pres">
      <dgm:prSet presAssocID="{70C8776C-8116-42EA-80D8-A19E83D4444C}" presName="sibTrans" presStyleCnt="0"/>
      <dgm:spPr/>
    </dgm:pt>
    <dgm:pt modelId="{162A557F-2720-084B-94FB-83690C0B67FD}" type="pres">
      <dgm:prSet presAssocID="{1FF69773-E459-4171-9684-3BA1C4F8DD97}" presName="node" presStyleLbl="node1" presStyleIdx="3" presStyleCnt="8">
        <dgm:presLayoutVars>
          <dgm:bulletEnabled val="1"/>
        </dgm:presLayoutVars>
      </dgm:prSet>
      <dgm:spPr/>
    </dgm:pt>
    <dgm:pt modelId="{DD87DEE6-5812-1A4B-8A10-72D4FD5F2D42}" type="pres">
      <dgm:prSet presAssocID="{BB72E119-9AA4-4FA1-9F7A-F121A9A9EBD3}" presName="sibTrans" presStyleCnt="0"/>
      <dgm:spPr/>
    </dgm:pt>
    <dgm:pt modelId="{0BF236A7-FAFA-4A4B-9A8F-59A328B8D1AF}" type="pres">
      <dgm:prSet presAssocID="{A14CF735-23E1-434C-A2BC-1C202C798B44}" presName="node" presStyleLbl="node1" presStyleIdx="4" presStyleCnt="8">
        <dgm:presLayoutVars>
          <dgm:bulletEnabled val="1"/>
        </dgm:presLayoutVars>
      </dgm:prSet>
      <dgm:spPr/>
    </dgm:pt>
    <dgm:pt modelId="{5D6617B0-5EAC-0547-8745-3825F5595B10}" type="pres">
      <dgm:prSet presAssocID="{79748849-8A3E-42ED-A296-3B32A47B962D}" presName="sibTrans" presStyleCnt="0"/>
      <dgm:spPr/>
    </dgm:pt>
    <dgm:pt modelId="{28CF3115-7344-3C44-A120-DB1758FAA9BF}" type="pres">
      <dgm:prSet presAssocID="{E57A8596-F87E-4855-B96E-A4D96946F4AE}" presName="node" presStyleLbl="node1" presStyleIdx="5" presStyleCnt="8">
        <dgm:presLayoutVars>
          <dgm:bulletEnabled val="1"/>
        </dgm:presLayoutVars>
      </dgm:prSet>
      <dgm:spPr/>
    </dgm:pt>
    <dgm:pt modelId="{A5138E86-A6F9-5D4E-8BA2-387EC3DA5DEC}" type="pres">
      <dgm:prSet presAssocID="{43905EF1-D243-4B13-90C1-0E69ED324289}" presName="sibTrans" presStyleCnt="0"/>
      <dgm:spPr/>
    </dgm:pt>
    <dgm:pt modelId="{61696C5F-B065-8D4B-ADDB-2294B0BFA963}" type="pres">
      <dgm:prSet presAssocID="{9C49C3B9-9D2F-4338-8A9A-608BFEE6E10E}" presName="node" presStyleLbl="node1" presStyleIdx="6" presStyleCnt="8">
        <dgm:presLayoutVars>
          <dgm:bulletEnabled val="1"/>
        </dgm:presLayoutVars>
      </dgm:prSet>
      <dgm:spPr/>
    </dgm:pt>
    <dgm:pt modelId="{F66C3FD0-A941-D143-979C-8E1D30547BB7}" type="pres">
      <dgm:prSet presAssocID="{97921CFE-8BDB-4771-A657-8E7F20D1EA77}" presName="sibTrans" presStyleCnt="0"/>
      <dgm:spPr/>
    </dgm:pt>
    <dgm:pt modelId="{DEBDCB3B-1558-9742-BAF9-06E96D561A46}" type="pres">
      <dgm:prSet presAssocID="{8B8FF71E-30E2-4162-960B-B6357ACC48C1}" presName="node" presStyleLbl="node1" presStyleIdx="7" presStyleCnt="8">
        <dgm:presLayoutVars>
          <dgm:bulletEnabled val="1"/>
        </dgm:presLayoutVars>
      </dgm:prSet>
      <dgm:spPr/>
    </dgm:pt>
  </dgm:ptLst>
  <dgm:cxnLst>
    <dgm:cxn modelId="{6E5AAC01-FF56-4C66-8B12-8B812FE2E044}" srcId="{8756CA30-272A-45FE-8C2D-2D63C61CD71D}" destId="{11C4A3CB-F5DE-4EE3-A254-DC1E8F6422F0}" srcOrd="0" destOrd="0" parTransId="{93351300-07BC-4D25-9D20-07DEAAEF4B11}" sibTransId="{ACBE63A4-E708-4A3E-AAE6-FE3484E77276}"/>
    <dgm:cxn modelId="{75092802-562B-3546-807C-359F5CEF1846}" type="presOf" srcId="{8756CA30-272A-45FE-8C2D-2D63C61CD71D}" destId="{3565CD82-1EDB-484D-9412-4D5FDB8F73C0}" srcOrd="0" destOrd="0" presId="urn:microsoft.com/office/officeart/2005/8/layout/default"/>
    <dgm:cxn modelId="{9232F60C-7AC5-ED47-BBF6-0E947A02995B}" type="presOf" srcId="{E135475A-2E1E-40DF-8CEE-88C67C0B5FB1}" destId="{0BF236A7-FAFA-4A4B-9A8F-59A328B8D1AF}" srcOrd="0" destOrd="3" presId="urn:microsoft.com/office/officeart/2005/8/layout/default"/>
    <dgm:cxn modelId="{FB292712-2428-1D4E-AB80-F98A16CDE706}" type="presOf" srcId="{B4742F73-B942-4C56-80A3-C414E5198D43}" destId="{162A557F-2720-084B-94FB-83690C0B67FD}" srcOrd="0" destOrd="1" presId="urn:microsoft.com/office/officeart/2005/8/layout/default"/>
    <dgm:cxn modelId="{136C3913-6D1F-4F4E-9D47-A1A14C9463CF}" type="presOf" srcId="{9C49C3B9-9D2F-4338-8A9A-608BFEE6E10E}" destId="{61696C5F-B065-8D4B-ADDB-2294B0BFA963}" srcOrd="0" destOrd="0" presId="urn:microsoft.com/office/officeart/2005/8/layout/default"/>
    <dgm:cxn modelId="{4BA4EE13-5790-9441-91E7-F70154F13CE7}" type="presOf" srcId="{48ADC90E-B100-4014-A917-49768115F6EF}" destId="{DEBDCB3B-1558-9742-BAF9-06E96D561A46}" srcOrd="0" destOrd="3" presId="urn:microsoft.com/office/officeart/2005/8/layout/default"/>
    <dgm:cxn modelId="{41A63B17-54B6-4915-9A99-A32A7E8EE969}" srcId="{1FF69773-E459-4171-9684-3BA1C4F8DD97}" destId="{B4742F73-B942-4C56-80A3-C414E5198D43}" srcOrd="0" destOrd="0" parTransId="{9AEEBBCA-7788-468F-90BD-B35C7A1DCE10}" sibTransId="{806FBDEC-0622-4FAE-A7E7-C287E8D428E2}"/>
    <dgm:cxn modelId="{ED62731A-E42A-42DA-836F-27794902C6FD}" srcId="{8B8FF71E-30E2-4162-960B-B6357ACC48C1}" destId="{4F65861F-4077-4827-B4B8-197C35B9A590}" srcOrd="1" destOrd="0" parTransId="{41B128B9-5938-42F1-86FD-14A0B8E7A811}" sibTransId="{8D75E9CB-1FC9-4E99-853A-A581CED768FE}"/>
    <dgm:cxn modelId="{3E890E1D-B03D-4C01-AA09-AE76B440C92D}" srcId="{9C49C3B9-9D2F-4338-8A9A-608BFEE6E10E}" destId="{8D36C892-3614-4FF3-9D8B-9170B6E10298}" srcOrd="0" destOrd="0" parTransId="{B27C98D1-7992-49C2-A3E0-FC7262DCD894}" sibTransId="{C9C7CD34-7020-4B4D-B5D7-0C547B7117B2}"/>
    <dgm:cxn modelId="{C088A821-2E31-415D-BFCC-655A5FEC9C21}" srcId="{BAE8FE1C-A93E-4BF4-B7C2-ABC2D1721F90}" destId="{E135475A-2E1E-40DF-8CEE-88C67C0B5FB1}" srcOrd="1" destOrd="0" parTransId="{DC901718-6514-4EB5-81F0-0D211B4463D7}" sibTransId="{5B8A61BF-BED4-4659-BD9E-65232F8C1A5F}"/>
    <dgm:cxn modelId="{8D77B330-ED9F-D545-96A3-E34233AFF465}" type="presOf" srcId="{A892C816-B6E8-45C1-A5A8-23BE029A7E61}" destId="{28CF3115-7344-3C44-A120-DB1758FAA9BF}" srcOrd="0" destOrd="1" presId="urn:microsoft.com/office/officeart/2005/8/layout/default"/>
    <dgm:cxn modelId="{F3261D32-831D-6141-B29C-C387C7188E87}" type="presOf" srcId="{BC655119-2E22-493C-B800-78C1F29DA6FA}" destId="{B3DE3623-FE8E-E34C-B99B-65425844F71B}" srcOrd="0" destOrd="0" presId="urn:microsoft.com/office/officeart/2005/8/layout/default"/>
    <dgm:cxn modelId="{03D70B38-AE8B-524B-B671-92D427AEA9B1}" type="presOf" srcId="{83AD8B2F-CCC0-4ACA-B3FB-CD420B2619B3}" destId="{32206C61-C2F5-5343-BFFC-9B3F5A590DA2}" srcOrd="0" destOrd="0" presId="urn:microsoft.com/office/officeart/2005/8/layout/default"/>
    <dgm:cxn modelId="{2A8B783A-BC4D-1340-8526-771D5E328DFA}" type="presOf" srcId="{A14CF735-23E1-434C-A2BC-1C202C798B44}" destId="{0BF236A7-FAFA-4A4B-9A8F-59A328B8D1AF}" srcOrd="0" destOrd="0" presId="urn:microsoft.com/office/officeart/2005/8/layout/default"/>
    <dgm:cxn modelId="{A8F2403D-8A6C-4354-94CD-489FAA331685}" srcId="{83AD8B2F-CCC0-4ACA-B3FB-CD420B2619B3}" destId="{A1A9685E-D511-45E5-A671-F7C0620793AF}" srcOrd="0" destOrd="0" parTransId="{A23C443A-93A4-4D89-B0E0-A5767AE96108}" sibTransId="{8A956696-020A-415C-9C26-E7258F945E0D}"/>
    <dgm:cxn modelId="{39184650-5258-4D12-AE4F-1769AA192D47}" srcId="{83AD8B2F-CCC0-4ACA-B3FB-CD420B2619B3}" destId="{8756CA30-272A-45FE-8C2D-2D63C61CD71D}" srcOrd="2" destOrd="0" parTransId="{FDADFC29-10CF-4F42-871F-9E4126910865}" sibTransId="{70C8776C-8116-42EA-80D8-A19E83D4444C}"/>
    <dgm:cxn modelId="{1E642660-4013-DF4B-9F00-1C9CCD59B380}" type="presOf" srcId="{ED535195-31BD-42D4-953B-5CA9BEEDDE3C}" destId="{0BF236A7-FAFA-4A4B-9A8F-59A328B8D1AF}" srcOrd="0" destOrd="4" presId="urn:microsoft.com/office/officeart/2005/8/layout/default"/>
    <dgm:cxn modelId="{AF28FA6B-8321-413E-8FEF-02175B44F376}" srcId="{A14CF735-23E1-434C-A2BC-1C202C798B44}" destId="{BAE8FE1C-A93E-4BF4-B7C2-ABC2D1721F90}" srcOrd="0" destOrd="0" parTransId="{47CB59C8-E076-4DBE-A607-40157266AECF}" sibTransId="{33B82836-AF03-425B-8DAF-D13A8713A9C7}"/>
    <dgm:cxn modelId="{8DD4037C-4AF4-8D4B-812E-1F2072ABFD5E}" type="presOf" srcId="{1FF69773-E459-4171-9684-3BA1C4F8DD97}" destId="{162A557F-2720-084B-94FB-83690C0B67FD}" srcOrd="0" destOrd="0" presId="urn:microsoft.com/office/officeart/2005/8/layout/default"/>
    <dgm:cxn modelId="{733ECB86-0740-4A8D-ABC4-7A4EEFB30264}" srcId="{8B8FF71E-30E2-4162-960B-B6357ACC48C1}" destId="{48ADC90E-B100-4014-A917-49768115F6EF}" srcOrd="2" destOrd="0" parTransId="{065B199F-20D2-4BBA-9315-5AA1298B3EF6}" sibTransId="{37BA3453-74C8-43F5-AD63-F5FA4F3C86BF}"/>
    <dgm:cxn modelId="{44038888-E038-4A36-AB12-77D470708AB4}" srcId="{8B8FF71E-30E2-4162-960B-B6357ACC48C1}" destId="{7AD16F76-533C-49AA-846D-81F6BEFB9E53}" srcOrd="0" destOrd="0" parTransId="{B11B745F-2A20-45E7-8A0C-1784CACB7938}" sibTransId="{8E44325E-B27E-472C-B70D-F19DC088C6BE}"/>
    <dgm:cxn modelId="{F2D8D088-2049-EA4A-8776-964096E3A3DA}" type="presOf" srcId="{A1A9685E-D511-45E5-A671-F7C0620793AF}" destId="{50E34131-46B8-8248-BC09-C21047728B94}" srcOrd="0" destOrd="0" presId="urn:microsoft.com/office/officeart/2005/8/layout/default"/>
    <dgm:cxn modelId="{F9F6008F-D0D6-5A47-B6F1-CCC3F4B5C3B1}" type="presOf" srcId="{BAE8FE1C-A93E-4BF4-B7C2-ABC2D1721F90}" destId="{0BF236A7-FAFA-4A4B-9A8F-59A328B8D1AF}" srcOrd="0" destOrd="1" presId="urn:microsoft.com/office/officeart/2005/8/layout/default"/>
    <dgm:cxn modelId="{C86D1A94-AD99-4CF8-B775-7D0D736E9257}" srcId="{BAE8FE1C-A93E-4BF4-B7C2-ABC2D1721F90}" destId="{ED535195-31BD-42D4-953B-5CA9BEEDDE3C}" srcOrd="2" destOrd="0" parTransId="{6EFBBF2D-CAC4-40CC-8402-1AD376E29EE5}" sibTransId="{579385D5-6418-4207-A557-C345E0263B31}"/>
    <dgm:cxn modelId="{CB5FB797-F886-384F-82C4-0DB87E72C4C5}" type="presOf" srcId="{13305CEF-9EB0-4EB0-BAF1-D1DF85B3754F}" destId="{0BF236A7-FAFA-4A4B-9A8F-59A328B8D1AF}" srcOrd="0" destOrd="2" presId="urn:microsoft.com/office/officeart/2005/8/layout/default"/>
    <dgm:cxn modelId="{338C06AE-F49C-4D59-8871-6BEF0FEF1FF9}" srcId="{83AD8B2F-CCC0-4ACA-B3FB-CD420B2619B3}" destId="{A14CF735-23E1-434C-A2BC-1C202C798B44}" srcOrd="4" destOrd="0" parTransId="{48E399BD-4A2E-41EA-8332-008B4F30B7C1}" sibTransId="{79748849-8A3E-42ED-A296-3B32A47B962D}"/>
    <dgm:cxn modelId="{CA95E3BF-F6FA-9943-868D-F957E2EF6CDC}" type="presOf" srcId="{E57A8596-F87E-4855-B96E-A4D96946F4AE}" destId="{28CF3115-7344-3C44-A120-DB1758FAA9BF}" srcOrd="0" destOrd="0" presId="urn:microsoft.com/office/officeart/2005/8/layout/default"/>
    <dgm:cxn modelId="{E8D232C0-2B81-CF40-A8B7-E1393A1DF9AD}" type="presOf" srcId="{11C4A3CB-F5DE-4EE3-A254-DC1E8F6422F0}" destId="{3565CD82-1EDB-484D-9412-4D5FDB8F73C0}" srcOrd="0" destOrd="1" presId="urn:microsoft.com/office/officeart/2005/8/layout/default"/>
    <dgm:cxn modelId="{519F5BC2-06DB-4047-8321-8D4CD4CDD04B}" type="presOf" srcId="{7AD16F76-533C-49AA-846D-81F6BEFB9E53}" destId="{DEBDCB3B-1558-9742-BAF9-06E96D561A46}" srcOrd="0" destOrd="1" presId="urn:microsoft.com/office/officeart/2005/8/layout/default"/>
    <dgm:cxn modelId="{B31B4DD4-3682-4A32-AEF5-865B96E7738B}" srcId="{83AD8B2F-CCC0-4ACA-B3FB-CD420B2619B3}" destId="{8B8FF71E-30E2-4162-960B-B6357ACC48C1}" srcOrd="7" destOrd="0" parTransId="{A78A590B-12D5-4930-87CC-7256428EC6F9}" sibTransId="{ACB82DC4-09D2-4110-B81C-6E083D667288}"/>
    <dgm:cxn modelId="{A27B67DD-A582-4679-9CA6-35854921BF62}" srcId="{83AD8B2F-CCC0-4ACA-B3FB-CD420B2619B3}" destId="{E57A8596-F87E-4855-B96E-A4D96946F4AE}" srcOrd="5" destOrd="0" parTransId="{E945464F-1962-40BE-853D-19ADF9CB7F6F}" sibTransId="{43905EF1-D243-4B13-90C1-0E69ED324289}"/>
    <dgm:cxn modelId="{CF8F8BDD-6872-4C93-9734-C9772FFF7660}" srcId="{83AD8B2F-CCC0-4ACA-B3FB-CD420B2619B3}" destId="{9C49C3B9-9D2F-4338-8A9A-608BFEE6E10E}" srcOrd="6" destOrd="0" parTransId="{E633630A-A0E9-437F-9436-F5D2104FBA00}" sibTransId="{97921CFE-8BDB-4771-A657-8E7F20D1EA77}"/>
    <dgm:cxn modelId="{2DACB7E3-37CF-44BF-B379-423A94A2BD36}" srcId="{E57A8596-F87E-4855-B96E-A4D96946F4AE}" destId="{A892C816-B6E8-45C1-A5A8-23BE029A7E61}" srcOrd="0" destOrd="0" parTransId="{58211377-BDDA-4650-AB2C-D5D732CBFB08}" sibTransId="{B6C87213-D922-4731-BD92-83DBB0FA8C14}"/>
    <dgm:cxn modelId="{4D76F4E3-7679-E340-AB7C-A6F540C8696C}" type="presOf" srcId="{8D36C892-3614-4FF3-9D8B-9170B6E10298}" destId="{61696C5F-B065-8D4B-ADDB-2294B0BFA963}" srcOrd="0" destOrd="1" presId="urn:microsoft.com/office/officeart/2005/8/layout/default"/>
    <dgm:cxn modelId="{D316E1E7-B282-4309-B063-D86D78C80E38}" srcId="{83AD8B2F-CCC0-4ACA-B3FB-CD420B2619B3}" destId="{1FF69773-E459-4171-9684-3BA1C4F8DD97}" srcOrd="3" destOrd="0" parTransId="{2DDAC698-1DE1-42DB-9B81-E81808393131}" sibTransId="{BB72E119-9AA4-4FA1-9F7A-F121A9A9EBD3}"/>
    <dgm:cxn modelId="{211C30F3-DC22-3545-8772-C01F1B09DEA7}" type="presOf" srcId="{8B8FF71E-30E2-4162-960B-B6357ACC48C1}" destId="{DEBDCB3B-1558-9742-BAF9-06E96D561A46}" srcOrd="0" destOrd="0" presId="urn:microsoft.com/office/officeart/2005/8/layout/default"/>
    <dgm:cxn modelId="{00D503F4-C9D0-D849-8DB1-B69B433C55DB}" type="presOf" srcId="{4F65861F-4077-4827-B4B8-197C35B9A590}" destId="{DEBDCB3B-1558-9742-BAF9-06E96D561A46}" srcOrd="0" destOrd="2" presId="urn:microsoft.com/office/officeart/2005/8/layout/default"/>
    <dgm:cxn modelId="{B7976EF9-4BFA-465D-9B83-819C814D5DB7}" srcId="{83AD8B2F-CCC0-4ACA-B3FB-CD420B2619B3}" destId="{BC655119-2E22-493C-B800-78C1F29DA6FA}" srcOrd="1" destOrd="0" parTransId="{B28F0BC2-A07C-4B73-BE10-815C4F4CE81E}" sibTransId="{6AF215CD-7050-47C6-8BBB-4D4C81A7CE36}"/>
    <dgm:cxn modelId="{36D3C8F9-397B-4A7B-B103-7397233C559C}" srcId="{BAE8FE1C-A93E-4BF4-B7C2-ABC2D1721F90}" destId="{13305CEF-9EB0-4EB0-BAF1-D1DF85B3754F}" srcOrd="0" destOrd="0" parTransId="{D5E2524A-B574-4F02-B75D-E7CF6F6884A8}" sibTransId="{C50481CA-636A-498C-BC73-02DB621B3F85}"/>
    <dgm:cxn modelId="{DD878775-5983-0B41-BD9A-4CF6E48ED158}" type="presParOf" srcId="{32206C61-C2F5-5343-BFFC-9B3F5A590DA2}" destId="{50E34131-46B8-8248-BC09-C21047728B94}" srcOrd="0" destOrd="0" presId="urn:microsoft.com/office/officeart/2005/8/layout/default"/>
    <dgm:cxn modelId="{C51B1A90-1708-F245-8F84-327BA0B030B4}" type="presParOf" srcId="{32206C61-C2F5-5343-BFFC-9B3F5A590DA2}" destId="{D6825FC4-B74E-554A-8F37-300D528BAA6A}" srcOrd="1" destOrd="0" presId="urn:microsoft.com/office/officeart/2005/8/layout/default"/>
    <dgm:cxn modelId="{E4681581-35BD-4545-9A94-6C576D657B59}" type="presParOf" srcId="{32206C61-C2F5-5343-BFFC-9B3F5A590DA2}" destId="{B3DE3623-FE8E-E34C-B99B-65425844F71B}" srcOrd="2" destOrd="0" presId="urn:microsoft.com/office/officeart/2005/8/layout/default"/>
    <dgm:cxn modelId="{9848D790-112E-6F44-8CDB-0D2559F7FF42}" type="presParOf" srcId="{32206C61-C2F5-5343-BFFC-9B3F5A590DA2}" destId="{EBD798A7-7F8E-4842-9763-1E7DA34804B8}" srcOrd="3" destOrd="0" presId="urn:microsoft.com/office/officeart/2005/8/layout/default"/>
    <dgm:cxn modelId="{FA143E06-8659-CD4B-A8E7-6064458EAD85}" type="presParOf" srcId="{32206C61-C2F5-5343-BFFC-9B3F5A590DA2}" destId="{3565CD82-1EDB-484D-9412-4D5FDB8F73C0}" srcOrd="4" destOrd="0" presId="urn:microsoft.com/office/officeart/2005/8/layout/default"/>
    <dgm:cxn modelId="{E433FB1E-3192-AA43-AF4A-913D184B16BC}" type="presParOf" srcId="{32206C61-C2F5-5343-BFFC-9B3F5A590DA2}" destId="{405320B2-22E5-E944-97C9-860C28C37A8A}" srcOrd="5" destOrd="0" presId="urn:microsoft.com/office/officeart/2005/8/layout/default"/>
    <dgm:cxn modelId="{D2EB2F7C-ED0D-7C43-8A14-23906BBB1751}" type="presParOf" srcId="{32206C61-C2F5-5343-BFFC-9B3F5A590DA2}" destId="{162A557F-2720-084B-94FB-83690C0B67FD}" srcOrd="6" destOrd="0" presId="urn:microsoft.com/office/officeart/2005/8/layout/default"/>
    <dgm:cxn modelId="{B477C1D2-596E-CA4C-9F6C-422C7D3EE2D7}" type="presParOf" srcId="{32206C61-C2F5-5343-BFFC-9B3F5A590DA2}" destId="{DD87DEE6-5812-1A4B-8A10-72D4FD5F2D42}" srcOrd="7" destOrd="0" presId="urn:microsoft.com/office/officeart/2005/8/layout/default"/>
    <dgm:cxn modelId="{E6BA72CD-481A-7E49-96DE-8B9E45386EF7}" type="presParOf" srcId="{32206C61-C2F5-5343-BFFC-9B3F5A590DA2}" destId="{0BF236A7-FAFA-4A4B-9A8F-59A328B8D1AF}" srcOrd="8" destOrd="0" presId="urn:microsoft.com/office/officeart/2005/8/layout/default"/>
    <dgm:cxn modelId="{1C96DE0D-95AE-2A43-B579-D0C72B7EF45A}" type="presParOf" srcId="{32206C61-C2F5-5343-BFFC-9B3F5A590DA2}" destId="{5D6617B0-5EAC-0547-8745-3825F5595B10}" srcOrd="9" destOrd="0" presId="urn:microsoft.com/office/officeart/2005/8/layout/default"/>
    <dgm:cxn modelId="{298C77E9-0DBE-8A49-878B-8E0F3A4CC33B}" type="presParOf" srcId="{32206C61-C2F5-5343-BFFC-9B3F5A590DA2}" destId="{28CF3115-7344-3C44-A120-DB1758FAA9BF}" srcOrd="10" destOrd="0" presId="urn:microsoft.com/office/officeart/2005/8/layout/default"/>
    <dgm:cxn modelId="{AD80BF9A-3336-9947-ABC1-96D1ADA036BC}" type="presParOf" srcId="{32206C61-C2F5-5343-BFFC-9B3F5A590DA2}" destId="{A5138E86-A6F9-5D4E-8BA2-387EC3DA5DEC}" srcOrd="11" destOrd="0" presId="urn:microsoft.com/office/officeart/2005/8/layout/default"/>
    <dgm:cxn modelId="{B172E2D1-7AEB-164F-B6AA-774D11AC4F8E}" type="presParOf" srcId="{32206C61-C2F5-5343-BFFC-9B3F5A590DA2}" destId="{61696C5F-B065-8D4B-ADDB-2294B0BFA963}" srcOrd="12" destOrd="0" presId="urn:microsoft.com/office/officeart/2005/8/layout/default"/>
    <dgm:cxn modelId="{C3160787-0063-4D4F-8406-8E4EEF08C653}" type="presParOf" srcId="{32206C61-C2F5-5343-BFFC-9B3F5A590DA2}" destId="{F66C3FD0-A941-D143-979C-8E1D30547BB7}" srcOrd="13" destOrd="0" presId="urn:microsoft.com/office/officeart/2005/8/layout/default"/>
    <dgm:cxn modelId="{5BC8F398-A579-C84C-A2C4-3C2E3F73A7B8}" type="presParOf" srcId="{32206C61-C2F5-5343-BFFC-9B3F5A590DA2}" destId="{DEBDCB3B-1558-9742-BAF9-06E96D561A46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E4E030-39FD-478E-82AA-6C8C30E3D7A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B5649C8-E8AF-4F58-B3FB-2C20EF1C7887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Flytter nettverks-lag pakker fra Host A til Host B</a:t>
          </a:r>
          <a:endParaRPr lang="en-US"/>
        </a:p>
      </dgm:t>
    </dgm:pt>
    <dgm:pt modelId="{9D9DF5A9-70CC-4ED3-8AF1-4BA20F8870A6}" type="parTrans" cxnId="{618135C9-DB39-4C27-88B5-17D13BE957D2}">
      <dgm:prSet/>
      <dgm:spPr/>
      <dgm:t>
        <a:bodyPr/>
        <a:lstStyle/>
        <a:p>
          <a:endParaRPr lang="en-US"/>
        </a:p>
      </dgm:t>
    </dgm:pt>
    <dgm:pt modelId="{665B33DD-9329-4A3B-9A67-6123D776DCD9}" type="sibTrans" cxnId="{618135C9-DB39-4C27-88B5-17D13BE957D2}">
      <dgm:prSet/>
      <dgm:spPr/>
      <dgm:t>
        <a:bodyPr/>
        <a:lstStyle/>
        <a:p>
          <a:endParaRPr lang="en-US"/>
        </a:p>
      </dgm:t>
    </dgm:pt>
    <dgm:pt modelId="{540CE115-FE7B-4C7A-894A-ABD35906708B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dirty="0"/>
            <a:t>Inneholder protokollene:</a:t>
          </a:r>
          <a:endParaRPr lang="en-US" dirty="0"/>
        </a:p>
      </dgm:t>
    </dgm:pt>
    <dgm:pt modelId="{2318D508-4F11-4F0C-855B-88FF8DC68432}" type="parTrans" cxnId="{F79ED94F-C37C-4BF3-909D-BE45280C0788}">
      <dgm:prSet/>
      <dgm:spPr/>
      <dgm:t>
        <a:bodyPr/>
        <a:lstStyle/>
        <a:p>
          <a:endParaRPr lang="en-US"/>
        </a:p>
      </dgm:t>
    </dgm:pt>
    <dgm:pt modelId="{3CE67761-7924-4D48-ABAB-2D2C12CF0DC5}" type="sibTrans" cxnId="{F79ED94F-C37C-4BF3-909D-BE45280C0788}">
      <dgm:prSet/>
      <dgm:spPr/>
      <dgm:t>
        <a:bodyPr/>
        <a:lstStyle/>
        <a:p>
          <a:endParaRPr lang="en-US"/>
        </a:p>
      </dgm:t>
    </dgm:pt>
    <dgm:pt modelId="{C2542608-5200-4636-9351-FC9F20E19494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dirty="0"/>
            <a:t>IP</a:t>
          </a:r>
        </a:p>
        <a:p>
          <a:pPr>
            <a:lnSpc>
              <a:spcPct val="100000"/>
            </a:lnSpc>
          </a:pPr>
          <a:r>
            <a:rPr lang="nb-NO" dirty="0"/>
            <a:t>Routing protokoller</a:t>
          </a:r>
          <a:endParaRPr lang="en-US" dirty="0"/>
        </a:p>
      </dgm:t>
    </dgm:pt>
    <dgm:pt modelId="{A5423B0C-3E91-412B-A384-7CD83C96C27C}" type="parTrans" cxnId="{3C3342A9-EB2D-46D9-B3C3-40070D1DE37B}">
      <dgm:prSet/>
      <dgm:spPr/>
      <dgm:t>
        <a:bodyPr/>
        <a:lstStyle/>
        <a:p>
          <a:endParaRPr lang="en-US"/>
        </a:p>
      </dgm:t>
    </dgm:pt>
    <dgm:pt modelId="{7F5C89BB-AE78-46B3-A537-1BE8148FFE1D}" type="sibTrans" cxnId="{3C3342A9-EB2D-46D9-B3C3-40070D1DE37B}">
      <dgm:prSet/>
      <dgm:spPr/>
      <dgm:t>
        <a:bodyPr/>
        <a:lstStyle/>
        <a:p>
          <a:endParaRPr lang="en-US"/>
        </a:p>
      </dgm:t>
    </dgm:pt>
    <dgm:pt modelId="{504F64CC-1582-4446-BAAA-D659A1ED1A6B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Enhet: Datagram</a:t>
          </a:r>
          <a:endParaRPr lang="en-US"/>
        </a:p>
      </dgm:t>
    </dgm:pt>
    <dgm:pt modelId="{3A00ABA9-986F-4427-A020-96F34D6450A3}" type="parTrans" cxnId="{FD9EDE59-42CC-4F33-A9CE-B03BF81CAC53}">
      <dgm:prSet/>
      <dgm:spPr/>
      <dgm:t>
        <a:bodyPr/>
        <a:lstStyle/>
        <a:p>
          <a:endParaRPr lang="en-US"/>
        </a:p>
      </dgm:t>
    </dgm:pt>
    <dgm:pt modelId="{8889D308-3BD6-4D46-A6D1-2052A94E5719}" type="sibTrans" cxnId="{FD9EDE59-42CC-4F33-A9CE-B03BF81CAC53}">
      <dgm:prSet/>
      <dgm:spPr/>
      <dgm:t>
        <a:bodyPr/>
        <a:lstStyle/>
        <a:p>
          <a:endParaRPr lang="en-US"/>
        </a:p>
      </dgm:t>
    </dgm:pt>
    <dgm:pt modelId="{943E15E1-5EAA-4C40-A473-B4EB2694B568}" type="pres">
      <dgm:prSet presAssocID="{9EE4E030-39FD-478E-82AA-6C8C30E3D7A7}" presName="root" presStyleCnt="0">
        <dgm:presLayoutVars>
          <dgm:dir/>
          <dgm:resizeHandles val="exact"/>
        </dgm:presLayoutVars>
      </dgm:prSet>
      <dgm:spPr/>
    </dgm:pt>
    <dgm:pt modelId="{5C8C8806-77B1-40A7-8929-4E5B1B732B7C}" type="pres">
      <dgm:prSet presAssocID="{6B5649C8-E8AF-4F58-B3FB-2C20EF1C7887}" presName="compNode" presStyleCnt="0"/>
      <dgm:spPr/>
    </dgm:pt>
    <dgm:pt modelId="{C6C66F6A-96C1-4C51-934C-A2FCC768D86F}" type="pres">
      <dgm:prSet presAssocID="{6B5649C8-E8AF-4F58-B3FB-2C20EF1C7887}" presName="bgRect" presStyleLbl="bgShp" presStyleIdx="0" presStyleCnt="3"/>
      <dgm:spPr/>
    </dgm:pt>
    <dgm:pt modelId="{2AF91724-70E3-4047-853A-A3D2F37A2774}" type="pres">
      <dgm:prSet presAssocID="{6B5649C8-E8AF-4F58-B3FB-2C20EF1C7887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sinsk"/>
        </a:ext>
      </dgm:extLst>
    </dgm:pt>
    <dgm:pt modelId="{D34E98A1-D446-4076-9793-FA91322E47E7}" type="pres">
      <dgm:prSet presAssocID="{6B5649C8-E8AF-4F58-B3FB-2C20EF1C7887}" presName="spaceRect" presStyleCnt="0"/>
      <dgm:spPr/>
    </dgm:pt>
    <dgm:pt modelId="{85936641-5449-4D67-A44B-22E6EA86BE44}" type="pres">
      <dgm:prSet presAssocID="{6B5649C8-E8AF-4F58-B3FB-2C20EF1C7887}" presName="parTx" presStyleLbl="revTx" presStyleIdx="0" presStyleCnt="4">
        <dgm:presLayoutVars>
          <dgm:chMax val="0"/>
          <dgm:chPref val="0"/>
        </dgm:presLayoutVars>
      </dgm:prSet>
      <dgm:spPr/>
    </dgm:pt>
    <dgm:pt modelId="{F746FC6A-26A8-4EC7-AF71-85718A9D7699}" type="pres">
      <dgm:prSet presAssocID="{665B33DD-9329-4A3B-9A67-6123D776DCD9}" presName="sibTrans" presStyleCnt="0"/>
      <dgm:spPr/>
    </dgm:pt>
    <dgm:pt modelId="{A9591378-88F1-433B-8E71-9C0FCBDE2C71}" type="pres">
      <dgm:prSet presAssocID="{540CE115-FE7B-4C7A-894A-ABD35906708B}" presName="compNode" presStyleCnt="0"/>
      <dgm:spPr/>
    </dgm:pt>
    <dgm:pt modelId="{DAF9CEFF-9D1B-4D13-B5B6-F6BA760DBA0E}" type="pres">
      <dgm:prSet presAssocID="{540CE115-FE7B-4C7A-894A-ABD35906708B}" presName="bgRect" presStyleLbl="bgShp" presStyleIdx="1" presStyleCnt="3"/>
      <dgm:spPr/>
    </dgm:pt>
    <dgm:pt modelId="{571E39EE-D768-4F94-B692-C3EA1C9DC3AA}" type="pres">
      <dgm:prSet presAssocID="{540CE115-FE7B-4C7A-894A-ABD35906708B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8B83B7B-0CB6-4B1F-92D4-932BDB7801C1}" type="pres">
      <dgm:prSet presAssocID="{540CE115-FE7B-4C7A-894A-ABD35906708B}" presName="spaceRect" presStyleCnt="0"/>
      <dgm:spPr/>
    </dgm:pt>
    <dgm:pt modelId="{879651EE-CADE-4DC9-A8FD-0B480667B03D}" type="pres">
      <dgm:prSet presAssocID="{540CE115-FE7B-4C7A-894A-ABD35906708B}" presName="parTx" presStyleLbl="revTx" presStyleIdx="1" presStyleCnt="4">
        <dgm:presLayoutVars>
          <dgm:chMax val="0"/>
          <dgm:chPref val="0"/>
        </dgm:presLayoutVars>
      </dgm:prSet>
      <dgm:spPr/>
    </dgm:pt>
    <dgm:pt modelId="{7041F842-9734-46BF-BF2E-9D95593076AA}" type="pres">
      <dgm:prSet presAssocID="{540CE115-FE7B-4C7A-894A-ABD35906708B}" presName="desTx" presStyleLbl="revTx" presStyleIdx="2" presStyleCnt="4">
        <dgm:presLayoutVars/>
      </dgm:prSet>
      <dgm:spPr/>
    </dgm:pt>
    <dgm:pt modelId="{DB70F729-5302-4E73-85F8-D6EE540BE124}" type="pres">
      <dgm:prSet presAssocID="{3CE67761-7924-4D48-ABAB-2D2C12CF0DC5}" presName="sibTrans" presStyleCnt="0"/>
      <dgm:spPr/>
    </dgm:pt>
    <dgm:pt modelId="{FB02670C-08BA-4629-BB1E-261151070C32}" type="pres">
      <dgm:prSet presAssocID="{504F64CC-1582-4446-BAAA-D659A1ED1A6B}" presName="compNode" presStyleCnt="0"/>
      <dgm:spPr/>
    </dgm:pt>
    <dgm:pt modelId="{35D67CFE-9A58-4945-8355-2AE5E925E063}" type="pres">
      <dgm:prSet presAssocID="{504F64CC-1582-4446-BAAA-D659A1ED1A6B}" presName="bgRect" presStyleLbl="bgShp" presStyleIdx="2" presStyleCnt="3"/>
      <dgm:spPr/>
    </dgm:pt>
    <dgm:pt modelId="{2EA45B36-0A6F-4FB4-9988-B0BB03F339A0}" type="pres">
      <dgm:prSet presAssocID="{504F64CC-1582-4446-BAAA-D659A1ED1A6B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471B9E14-C9E0-474A-8F25-82032CEC143E}" type="pres">
      <dgm:prSet presAssocID="{504F64CC-1582-4446-BAAA-D659A1ED1A6B}" presName="spaceRect" presStyleCnt="0"/>
      <dgm:spPr/>
    </dgm:pt>
    <dgm:pt modelId="{C262BC1B-DF73-4000-8AD8-8E993A1FCF90}" type="pres">
      <dgm:prSet presAssocID="{504F64CC-1582-4446-BAAA-D659A1ED1A6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7D7991E-134E-4E79-B5DF-A32D4C013529}" type="presOf" srcId="{6B5649C8-E8AF-4F58-B3FB-2C20EF1C7887}" destId="{85936641-5449-4D67-A44B-22E6EA86BE44}" srcOrd="0" destOrd="0" presId="urn:microsoft.com/office/officeart/2018/2/layout/IconVerticalSolidList"/>
    <dgm:cxn modelId="{F79ED94F-C37C-4BF3-909D-BE45280C0788}" srcId="{9EE4E030-39FD-478E-82AA-6C8C30E3D7A7}" destId="{540CE115-FE7B-4C7A-894A-ABD35906708B}" srcOrd="1" destOrd="0" parTransId="{2318D508-4F11-4F0C-855B-88FF8DC68432}" sibTransId="{3CE67761-7924-4D48-ABAB-2D2C12CF0DC5}"/>
    <dgm:cxn modelId="{AA122358-24FF-4D34-88AD-E2C947AFBE6B}" type="presOf" srcId="{9EE4E030-39FD-478E-82AA-6C8C30E3D7A7}" destId="{943E15E1-5EAA-4C40-A473-B4EB2694B568}" srcOrd="0" destOrd="0" presId="urn:microsoft.com/office/officeart/2018/2/layout/IconVerticalSolidList"/>
    <dgm:cxn modelId="{FD9EDE59-42CC-4F33-A9CE-B03BF81CAC53}" srcId="{9EE4E030-39FD-478E-82AA-6C8C30E3D7A7}" destId="{504F64CC-1582-4446-BAAA-D659A1ED1A6B}" srcOrd="2" destOrd="0" parTransId="{3A00ABA9-986F-4427-A020-96F34D6450A3}" sibTransId="{8889D308-3BD6-4D46-A6D1-2052A94E5719}"/>
    <dgm:cxn modelId="{3C3342A9-EB2D-46D9-B3C3-40070D1DE37B}" srcId="{540CE115-FE7B-4C7A-894A-ABD35906708B}" destId="{C2542608-5200-4636-9351-FC9F20E19494}" srcOrd="0" destOrd="0" parTransId="{A5423B0C-3E91-412B-A384-7CD83C96C27C}" sibTransId="{7F5C89BB-AE78-46B3-A537-1BE8148FFE1D}"/>
    <dgm:cxn modelId="{DA7E88A9-0D0D-44DF-8A4A-C678C1FF4A14}" type="presOf" srcId="{540CE115-FE7B-4C7A-894A-ABD35906708B}" destId="{879651EE-CADE-4DC9-A8FD-0B480667B03D}" srcOrd="0" destOrd="0" presId="urn:microsoft.com/office/officeart/2018/2/layout/IconVerticalSolidList"/>
    <dgm:cxn modelId="{3A8FA0AD-49E5-47C2-8995-8E4DE7DBE0C9}" type="presOf" srcId="{C2542608-5200-4636-9351-FC9F20E19494}" destId="{7041F842-9734-46BF-BF2E-9D95593076AA}" srcOrd="0" destOrd="0" presId="urn:microsoft.com/office/officeart/2018/2/layout/IconVerticalSolidList"/>
    <dgm:cxn modelId="{618135C9-DB39-4C27-88B5-17D13BE957D2}" srcId="{9EE4E030-39FD-478E-82AA-6C8C30E3D7A7}" destId="{6B5649C8-E8AF-4F58-B3FB-2C20EF1C7887}" srcOrd="0" destOrd="0" parTransId="{9D9DF5A9-70CC-4ED3-8AF1-4BA20F8870A6}" sibTransId="{665B33DD-9329-4A3B-9A67-6123D776DCD9}"/>
    <dgm:cxn modelId="{47FB01F2-29A6-49BC-B6D0-D5EA80DF4937}" type="presOf" srcId="{504F64CC-1582-4446-BAAA-D659A1ED1A6B}" destId="{C262BC1B-DF73-4000-8AD8-8E993A1FCF90}" srcOrd="0" destOrd="0" presId="urn:microsoft.com/office/officeart/2018/2/layout/IconVerticalSolidList"/>
    <dgm:cxn modelId="{29D5A18D-803F-44EA-8094-1CE9808570FA}" type="presParOf" srcId="{943E15E1-5EAA-4C40-A473-B4EB2694B568}" destId="{5C8C8806-77B1-40A7-8929-4E5B1B732B7C}" srcOrd="0" destOrd="0" presId="urn:microsoft.com/office/officeart/2018/2/layout/IconVerticalSolidList"/>
    <dgm:cxn modelId="{3C8D729C-32FC-43F9-A97E-DF26909D6536}" type="presParOf" srcId="{5C8C8806-77B1-40A7-8929-4E5B1B732B7C}" destId="{C6C66F6A-96C1-4C51-934C-A2FCC768D86F}" srcOrd="0" destOrd="0" presId="urn:microsoft.com/office/officeart/2018/2/layout/IconVerticalSolidList"/>
    <dgm:cxn modelId="{1E9E101E-C5A7-4E5C-A602-0921C8277455}" type="presParOf" srcId="{5C8C8806-77B1-40A7-8929-4E5B1B732B7C}" destId="{2AF91724-70E3-4047-853A-A3D2F37A2774}" srcOrd="1" destOrd="0" presId="urn:microsoft.com/office/officeart/2018/2/layout/IconVerticalSolidList"/>
    <dgm:cxn modelId="{7DFDBF25-EEE4-4139-B73A-AA979AF99D74}" type="presParOf" srcId="{5C8C8806-77B1-40A7-8929-4E5B1B732B7C}" destId="{D34E98A1-D446-4076-9793-FA91322E47E7}" srcOrd="2" destOrd="0" presId="urn:microsoft.com/office/officeart/2018/2/layout/IconVerticalSolidList"/>
    <dgm:cxn modelId="{8473CE71-4DFD-4DF4-8659-45676C6776A0}" type="presParOf" srcId="{5C8C8806-77B1-40A7-8929-4E5B1B732B7C}" destId="{85936641-5449-4D67-A44B-22E6EA86BE44}" srcOrd="3" destOrd="0" presId="urn:microsoft.com/office/officeart/2018/2/layout/IconVerticalSolidList"/>
    <dgm:cxn modelId="{2596B7E1-5E39-4E7E-9523-37EDCF3AE14F}" type="presParOf" srcId="{943E15E1-5EAA-4C40-A473-B4EB2694B568}" destId="{F746FC6A-26A8-4EC7-AF71-85718A9D7699}" srcOrd="1" destOrd="0" presId="urn:microsoft.com/office/officeart/2018/2/layout/IconVerticalSolidList"/>
    <dgm:cxn modelId="{66E7074B-E786-4357-AC7F-875E39958D1D}" type="presParOf" srcId="{943E15E1-5EAA-4C40-A473-B4EB2694B568}" destId="{A9591378-88F1-433B-8E71-9C0FCBDE2C71}" srcOrd="2" destOrd="0" presId="urn:microsoft.com/office/officeart/2018/2/layout/IconVerticalSolidList"/>
    <dgm:cxn modelId="{DCAF3F7B-FBEA-492F-9268-F6C709586632}" type="presParOf" srcId="{A9591378-88F1-433B-8E71-9C0FCBDE2C71}" destId="{DAF9CEFF-9D1B-4D13-B5B6-F6BA760DBA0E}" srcOrd="0" destOrd="0" presId="urn:microsoft.com/office/officeart/2018/2/layout/IconVerticalSolidList"/>
    <dgm:cxn modelId="{1BCD4372-8F91-4CF0-8FC2-7796B8A550A1}" type="presParOf" srcId="{A9591378-88F1-433B-8E71-9C0FCBDE2C71}" destId="{571E39EE-D768-4F94-B692-C3EA1C9DC3AA}" srcOrd="1" destOrd="0" presId="urn:microsoft.com/office/officeart/2018/2/layout/IconVerticalSolidList"/>
    <dgm:cxn modelId="{64CE1FCF-21DA-414D-951C-1F994FBF2ADA}" type="presParOf" srcId="{A9591378-88F1-433B-8E71-9C0FCBDE2C71}" destId="{48B83B7B-0CB6-4B1F-92D4-932BDB7801C1}" srcOrd="2" destOrd="0" presId="urn:microsoft.com/office/officeart/2018/2/layout/IconVerticalSolidList"/>
    <dgm:cxn modelId="{90889A0A-88D4-4D8D-9BE1-3170F4E4768C}" type="presParOf" srcId="{A9591378-88F1-433B-8E71-9C0FCBDE2C71}" destId="{879651EE-CADE-4DC9-A8FD-0B480667B03D}" srcOrd="3" destOrd="0" presId="urn:microsoft.com/office/officeart/2018/2/layout/IconVerticalSolidList"/>
    <dgm:cxn modelId="{126BE86E-8044-47B1-81CB-4F0A3EB956B0}" type="presParOf" srcId="{A9591378-88F1-433B-8E71-9C0FCBDE2C71}" destId="{7041F842-9734-46BF-BF2E-9D95593076AA}" srcOrd="4" destOrd="0" presId="urn:microsoft.com/office/officeart/2018/2/layout/IconVerticalSolidList"/>
    <dgm:cxn modelId="{4F7DB91A-E7B4-4E22-812F-184C246C26CC}" type="presParOf" srcId="{943E15E1-5EAA-4C40-A473-B4EB2694B568}" destId="{DB70F729-5302-4E73-85F8-D6EE540BE124}" srcOrd="3" destOrd="0" presId="urn:microsoft.com/office/officeart/2018/2/layout/IconVerticalSolidList"/>
    <dgm:cxn modelId="{8AAAB7D0-15E9-4C30-8186-899A26CDC2D5}" type="presParOf" srcId="{943E15E1-5EAA-4C40-A473-B4EB2694B568}" destId="{FB02670C-08BA-4629-BB1E-261151070C32}" srcOrd="4" destOrd="0" presId="urn:microsoft.com/office/officeart/2018/2/layout/IconVerticalSolidList"/>
    <dgm:cxn modelId="{BBEB6E42-B040-4E0D-8D7E-DA7AB125BDFB}" type="presParOf" srcId="{FB02670C-08BA-4629-BB1E-261151070C32}" destId="{35D67CFE-9A58-4945-8355-2AE5E925E063}" srcOrd="0" destOrd="0" presId="urn:microsoft.com/office/officeart/2018/2/layout/IconVerticalSolidList"/>
    <dgm:cxn modelId="{DA9C39E6-0AE0-492E-875C-4BADA9E58D91}" type="presParOf" srcId="{FB02670C-08BA-4629-BB1E-261151070C32}" destId="{2EA45B36-0A6F-4FB4-9988-B0BB03F339A0}" srcOrd="1" destOrd="0" presId="urn:microsoft.com/office/officeart/2018/2/layout/IconVerticalSolidList"/>
    <dgm:cxn modelId="{959DC8CE-F712-4A30-BFF4-28DAED5E2508}" type="presParOf" srcId="{FB02670C-08BA-4629-BB1E-261151070C32}" destId="{471B9E14-C9E0-474A-8F25-82032CEC143E}" srcOrd="2" destOrd="0" presId="urn:microsoft.com/office/officeart/2018/2/layout/IconVerticalSolidList"/>
    <dgm:cxn modelId="{4ACA4942-3F05-4A9A-9CE0-F3F92DDD7549}" type="presParOf" srcId="{FB02670C-08BA-4629-BB1E-261151070C32}" destId="{C262BC1B-DF73-4000-8AD8-8E993A1FCF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CDA4BF-E4A4-47CC-ABA7-4CB7EB3750E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3E9B7F7-34B5-4C33-B3E9-B7D56C57AA47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dirty="0"/>
            <a:t>Flytter pakker gjennom linker, node til node</a:t>
          </a:r>
          <a:endParaRPr lang="en-US" dirty="0"/>
        </a:p>
      </dgm:t>
    </dgm:pt>
    <dgm:pt modelId="{263F7CBF-F13E-4C3D-969E-032FCB8B7468}" type="parTrans" cxnId="{F71BD528-3791-488C-8C97-4964C7E75651}">
      <dgm:prSet/>
      <dgm:spPr/>
      <dgm:t>
        <a:bodyPr/>
        <a:lstStyle/>
        <a:p>
          <a:endParaRPr lang="en-US"/>
        </a:p>
      </dgm:t>
    </dgm:pt>
    <dgm:pt modelId="{F2FE95B5-73D6-4B42-BA4B-4F1B0EAB6B2D}" type="sibTrans" cxnId="{F71BD528-3791-488C-8C97-4964C7E75651}">
      <dgm:prSet/>
      <dgm:spPr/>
      <dgm:t>
        <a:bodyPr/>
        <a:lstStyle/>
        <a:p>
          <a:endParaRPr lang="en-US"/>
        </a:p>
      </dgm:t>
    </dgm:pt>
    <dgm:pt modelId="{C5148791-4AA4-4ACC-8BEC-D32A635E57B0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Enhet: Frame</a:t>
          </a:r>
          <a:endParaRPr lang="en-US"/>
        </a:p>
      </dgm:t>
    </dgm:pt>
    <dgm:pt modelId="{89C58F8D-6AF6-4326-A19A-5D01EC1316A1}" type="parTrans" cxnId="{EF5E5F58-6B39-4D91-8554-0293FFEDB05D}">
      <dgm:prSet/>
      <dgm:spPr/>
      <dgm:t>
        <a:bodyPr/>
        <a:lstStyle/>
        <a:p>
          <a:endParaRPr lang="en-US"/>
        </a:p>
      </dgm:t>
    </dgm:pt>
    <dgm:pt modelId="{7843BA60-5F72-4958-9CE9-89571726F571}" type="sibTrans" cxnId="{EF5E5F58-6B39-4D91-8554-0293FFEDB05D}">
      <dgm:prSet/>
      <dgm:spPr/>
      <dgm:t>
        <a:bodyPr/>
        <a:lstStyle/>
        <a:p>
          <a:endParaRPr lang="en-US"/>
        </a:p>
      </dgm:t>
    </dgm:pt>
    <dgm:pt modelId="{94547486-E5CB-4A18-B862-4C6264D09A4D}" type="pres">
      <dgm:prSet presAssocID="{56CDA4BF-E4A4-47CC-ABA7-4CB7EB3750E6}" presName="root" presStyleCnt="0">
        <dgm:presLayoutVars>
          <dgm:dir/>
          <dgm:resizeHandles val="exact"/>
        </dgm:presLayoutVars>
      </dgm:prSet>
      <dgm:spPr/>
    </dgm:pt>
    <dgm:pt modelId="{472734C5-BE27-465C-ABEA-A4DDFE2F61CC}" type="pres">
      <dgm:prSet presAssocID="{F3E9B7F7-34B5-4C33-B3E9-B7D56C57AA47}" presName="compNode" presStyleCnt="0"/>
      <dgm:spPr/>
    </dgm:pt>
    <dgm:pt modelId="{2280CD21-00FC-43FB-9521-895FD2D614F3}" type="pres">
      <dgm:prSet presAssocID="{F3E9B7F7-34B5-4C33-B3E9-B7D56C57AA47}" presName="bgRect" presStyleLbl="bgShp" presStyleIdx="0" presStyleCnt="2"/>
      <dgm:spPr/>
    </dgm:pt>
    <dgm:pt modelId="{A3D767CE-77F8-4604-B661-E7EDBB600C38}" type="pres">
      <dgm:prSet presAssocID="{F3E9B7F7-34B5-4C33-B3E9-B7D56C57AA47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obling"/>
        </a:ext>
      </dgm:extLst>
    </dgm:pt>
    <dgm:pt modelId="{52C8D210-E8BB-46EF-B75A-53F20946178F}" type="pres">
      <dgm:prSet presAssocID="{F3E9B7F7-34B5-4C33-B3E9-B7D56C57AA47}" presName="spaceRect" presStyleCnt="0"/>
      <dgm:spPr/>
    </dgm:pt>
    <dgm:pt modelId="{EDAC3EAB-5921-46DF-8011-680047ADB8E3}" type="pres">
      <dgm:prSet presAssocID="{F3E9B7F7-34B5-4C33-B3E9-B7D56C57AA47}" presName="parTx" presStyleLbl="revTx" presStyleIdx="0" presStyleCnt="2">
        <dgm:presLayoutVars>
          <dgm:chMax val="0"/>
          <dgm:chPref val="0"/>
        </dgm:presLayoutVars>
      </dgm:prSet>
      <dgm:spPr/>
    </dgm:pt>
    <dgm:pt modelId="{0E613991-D7F8-482E-A506-2D8A7D7A5102}" type="pres">
      <dgm:prSet presAssocID="{F2FE95B5-73D6-4B42-BA4B-4F1B0EAB6B2D}" presName="sibTrans" presStyleCnt="0"/>
      <dgm:spPr/>
    </dgm:pt>
    <dgm:pt modelId="{FB4957C5-1C95-4A55-AAF8-990489E89387}" type="pres">
      <dgm:prSet presAssocID="{C5148791-4AA4-4ACC-8BEC-D32A635E57B0}" presName="compNode" presStyleCnt="0"/>
      <dgm:spPr/>
    </dgm:pt>
    <dgm:pt modelId="{89F42BB0-D3A6-4907-9FC6-8B43D8C44B5F}" type="pres">
      <dgm:prSet presAssocID="{C5148791-4AA4-4ACC-8BEC-D32A635E57B0}" presName="bgRect" presStyleLbl="bgShp" presStyleIdx="1" presStyleCnt="2"/>
      <dgm:spPr/>
    </dgm:pt>
    <dgm:pt modelId="{A688F531-84F4-4E51-BB21-F26B471F9A65}" type="pres">
      <dgm:prSet presAssocID="{C5148791-4AA4-4ACC-8BEC-D32A635E57B0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3A1E4231-8198-4EE5-B313-089A7D8E8F18}" type="pres">
      <dgm:prSet presAssocID="{C5148791-4AA4-4ACC-8BEC-D32A635E57B0}" presName="spaceRect" presStyleCnt="0"/>
      <dgm:spPr/>
    </dgm:pt>
    <dgm:pt modelId="{FC6D190C-AA73-4C50-B1C5-698855223285}" type="pres">
      <dgm:prSet presAssocID="{C5148791-4AA4-4ACC-8BEC-D32A635E57B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71BD528-3791-488C-8C97-4964C7E75651}" srcId="{56CDA4BF-E4A4-47CC-ABA7-4CB7EB3750E6}" destId="{F3E9B7F7-34B5-4C33-B3E9-B7D56C57AA47}" srcOrd="0" destOrd="0" parTransId="{263F7CBF-F13E-4C3D-969E-032FCB8B7468}" sibTransId="{F2FE95B5-73D6-4B42-BA4B-4F1B0EAB6B2D}"/>
    <dgm:cxn modelId="{44FD0253-8A2E-4C29-BB71-79702EDDB625}" type="presOf" srcId="{C5148791-4AA4-4ACC-8BEC-D32A635E57B0}" destId="{FC6D190C-AA73-4C50-B1C5-698855223285}" srcOrd="0" destOrd="0" presId="urn:microsoft.com/office/officeart/2018/2/layout/IconVerticalSolidList"/>
    <dgm:cxn modelId="{EF5E5F58-6B39-4D91-8554-0293FFEDB05D}" srcId="{56CDA4BF-E4A4-47CC-ABA7-4CB7EB3750E6}" destId="{C5148791-4AA4-4ACC-8BEC-D32A635E57B0}" srcOrd="1" destOrd="0" parTransId="{89C58F8D-6AF6-4326-A19A-5D01EC1316A1}" sibTransId="{7843BA60-5F72-4958-9CE9-89571726F571}"/>
    <dgm:cxn modelId="{6B908B5D-A202-4928-8F0A-99BBDA5545B1}" type="presOf" srcId="{F3E9B7F7-34B5-4C33-B3E9-B7D56C57AA47}" destId="{EDAC3EAB-5921-46DF-8011-680047ADB8E3}" srcOrd="0" destOrd="0" presId="urn:microsoft.com/office/officeart/2018/2/layout/IconVerticalSolidList"/>
    <dgm:cxn modelId="{4FDC81F1-3D61-4D97-A269-E4739D0BADDD}" type="presOf" srcId="{56CDA4BF-E4A4-47CC-ABA7-4CB7EB3750E6}" destId="{94547486-E5CB-4A18-B862-4C6264D09A4D}" srcOrd="0" destOrd="0" presId="urn:microsoft.com/office/officeart/2018/2/layout/IconVerticalSolidList"/>
    <dgm:cxn modelId="{9D9B9967-7EF4-4A94-9414-0B8990B72E3E}" type="presParOf" srcId="{94547486-E5CB-4A18-B862-4C6264D09A4D}" destId="{472734C5-BE27-465C-ABEA-A4DDFE2F61CC}" srcOrd="0" destOrd="0" presId="urn:microsoft.com/office/officeart/2018/2/layout/IconVerticalSolidList"/>
    <dgm:cxn modelId="{FC5D76B3-5952-442E-9906-24318C49A25F}" type="presParOf" srcId="{472734C5-BE27-465C-ABEA-A4DDFE2F61CC}" destId="{2280CD21-00FC-43FB-9521-895FD2D614F3}" srcOrd="0" destOrd="0" presId="urn:microsoft.com/office/officeart/2018/2/layout/IconVerticalSolidList"/>
    <dgm:cxn modelId="{952CA463-A22F-4459-9C4A-BC6129342297}" type="presParOf" srcId="{472734C5-BE27-465C-ABEA-A4DDFE2F61CC}" destId="{A3D767CE-77F8-4604-B661-E7EDBB600C38}" srcOrd="1" destOrd="0" presId="urn:microsoft.com/office/officeart/2018/2/layout/IconVerticalSolidList"/>
    <dgm:cxn modelId="{6D558625-6AD1-4E2A-8237-C77601E3CE0A}" type="presParOf" srcId="{472734C5-BE27-465C-ABEA-A4DDFE2F61CC}" destId="{52C8D210-E8BB-46EF-B75A-53F20946178F}" srcOrd="2" destOrd="0" presId="urn:microsoft.com/office/officeart/2018/2/layout/IconVerticalSolidList"/>
    <dgm:cxn modelId="{62714DDB-4C06-45ED-81A1-2DF4619E157B}" type="presParOf" srcId="{472734C5-BE27-465C-ABEA-A4DDFE2F61CC}" destId="{EDAC3EAB-5921-46DF-8011-680047ADB8E3}" srcOrd="3" destOrd="0" presId="urn:microsoft.com/office/officeart/2018/2/layout/IconVerticalSolidList"/>
    <dgm:cxn modelId="{3B8E0AF3-5EDC-4A0B-9D32-8544E02728FB}" type="presParOf" srcId="{94547486-E5CB-4A18-B862-4C6264D09A4D}" destId="{0E613991-D7F8-482E-A506-2D8A7D7A5102}" srcOrd="1" destOrd="0" presId="urn:microsoft.com/office/officeart/2018/2/layout/IconVerticalSolidList"/>
    <dgm:cxn modelId="{6BCEBB14-E0DE-4938-8061-F0082EA8EA25}" type="presParOf" srcId="{94547486-E5CB-4A18-B862-4C6264D09A4D}" destId="{FB4957C5-1C95-4A55-AAF8-990489E89387}" srcOrd="2" destOrd="0" presId="urn:microsoft.com/office/officeart/2018/2/layout/IconVerticalSolidList"/>
    <dgm:cxn modelId="{D1721F8C-547B-48AA-BE9D-553760F5311B}" type="presParOf" srcId="{FB4957C5-1C95-4A55-AAF8-990489E89387}" destId="{89F42BB0-D3A6-4907-9FC6-8B43D8C44B5F}" srcOrd="0" destOrd="0" presId="urn:microsoft.com/office/officeart/2018/2/layout/IconVerticalSolidList"/>
    <dgm:cxn modelId="{DC54565F-5A3F-4531-AC0D-1C8097ABB77E}" type="presParOf" srcId="{FB4957C5-1C95-4A55-AAF8-990489E89387}" destId="{A688F531-84F4-4E51-BB21-F26B471F9A65}" srcOrd="1" destOrd="0" presId="urn:microsoft.com/office/officeart/2018/2/layout/IconVerticalSolidList"/>
    <dgm:cxn modelId="{87339698-F267-4680-8825-E3EE1481B020}" type="presParOf" srcId="{FB4957C5-1C95-4A55-AAF8-990489E89387}" destId="{3A1E4231-8198-4EE5-B313-089A7D8E8F18}" srcOrd="2" destOrd="0" presId="urn:microsoft.com/office/officeart/2018/2/layout/IconVerticalSolidList"/>
    <dgm:cxn modelId="{F87EE931-D77B-4869-A3BA-5EC7EB9E3523}" type="presParOf" srcId="{FB4957C5-1C95-4A55-AAF8-990489E89387}" destId="{FC6D190C-AA73-4C50-B1C5-6988552232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17974D-9A05-4865-9D45-FF6BE82013A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8868434-7DE2-4540-982F-3B25596D244E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Flytter enkelte «bits» fra node til node</a:t>
          </a:r>
          <a:endParaRPr lang="en-US"/>
        </a:p>
      </dgm:t>
    </dgm:pt>
    <dgm:pt modelId="{9224E97E-EB7C-4985-BD77-A054A319D2DB}" type="parTrans" cxnId="{282162E2-7B48-4AD7-BBC9-966A46843C01}">
      <dgm:prSet/>
      <dgm:spPr/>
      <dgm:t>
        <a:bodyPr/>
        <a:lstStyle/>
        <a:p>
          <a:endParaRPr lang="en-US"/>
        </a:p>
      </dgm:t>
    </dgm:pt>
    <dgm:pt modelId="{852B3C87-FA32-4BD5-BA72-9647FD65F952}" type="sibTrans" cxnId="{282162E2-7B48-4AD7-BBC9-966A46843C01}">
      <dgm:prSet/>
      <dgm:spPr/>
      <dgm:t>
        <a:bodyPr/>
        <a:lstStyle/>
        <a:p>
          <a:endParaRPr lang="en-US"/>
        </a:p>
      </dgm:t>
    </dgm:pt>
    <dgm:pt modelId="{9BEEE1B3-3E1A-4A62-9A6B-0C9721140189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Enhet: Bit</a:t>
          </a:r>
          <a:endParaRPr lang="en-US"/>
        </a:p>
      </dgm:t>
    </dgm:pt>
    <dgm:pt modelId="{4E3F2E43-12E7-44EB-AA11-531F711C4608}" type="parTrans" cxnId="{88E49312-4D43-484F-B61E-6A5DDBD42D6D}">
      <dgm:prSet/>
      <dgm:spPr/>
      <dgm:t>
        <a:bodyPr/>
        <a:lstStyle/>
        <a:p>
          <a:endParaRPr lang="en-US"/>
        </a:p>
      </dgm:t>
    </dgm:pt>
    <dgm:pt modelId="{025A91C3-0802-4819-84E2-A60D2CE5A2A7}" type="sibTrans" cxnId="{88E49312-4D43-484F-B61E-6A5DDBD42D6D}">
      <dgm:prSet/>
      <dgm:spPr/>
      <dgm:t>
        <a:bodyPr/>
        <a:lstStyle/>
        <a:p>
          <a:endParaRPr lang="en-US"/>
        </a:p>
      </dgm:t>
    </dgm:pt>
    <dgm:pt modelId="{398C8B80-781A-48DF-ACB4-93C1EF54249F}" type="pres">
      <dgm:prSet presAssocID="{7C17974D-9A05-4865-9D45-FF6BE82013AC}" presName="root" presStyleCnt="0">
        <dgm:presLayoutVars>
          <dgm:dir/>
          <dgm:resizeHandles val="exact"/>
        </dgm:presLayoutVars>
      </dgm:prSet>
      <dgm:spPr/>
    </dgm:pt>
    <dgm:pt modelId="{A8458C09-DD49-498B-BD92-40ABD2971182}" type="pres">
      <dgm:prSet presAssocID="{A8868434-7DE2-4540-982F-3B25596D244E}" presName="compNode" presStyleCnt="0"/>
      <dgm:spPr/>
    </dgm:pt>
    <dgm:pt modelId="{2E869E21-DF98-423F-A4A0-9FD844A76D69}" type="pres">
      <dgm:prSet presAssocID="{A8868434-7DE2-4540-982F-3B25596D244E}" presName="bgRect" presStyleLbl="bgShp" presStyleIdx="0" presStyleCnt="2"/>
      <dgm:spPr/>
    </dgm:pt>
    <dgm:pt modelId="{717F55B3-AD09-486E-8B91-1F62E57B0D71}" type="pres">
      <dgm:prSet presAssocID="{A8868434-7DE2-4540-982F-3B25596D244E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akoblet"/>
        </a:ext>
      </dgm:extLst>
    </dgm:pt>
    <dgm:pt modelId="{FEF6E961-7E8E-40E4-8CF1-3A65FCB20896}" type="pres">
      <dgm:prSet presAssocID="{A8868434-7DE2-4540-982F-3B25596D244E}" presName="spaceRect" presStyleCnt="0"/>
      <dgm:spPr/>
    </dgm:pt>
    <dgm:pt modelId="{E332F5A9-331F-4BFB-8501-8BF073838CFC}" type="pres">
      <dgm:prSet presAssocID="{A8868434-7DE2-4540-982F-3B25596D244E}" presName="parTx" presStyleLbl="revTx" presStyleIdx="0" presStyleCnt="2">
        <dgm:presLayoutVars>
          <dgm:chMax val="0"/>
          <dgm:chPref val="0"/>
        </dgm:presLayoutVars>
      </dgm:prSet>
      <dgm:spPr/>
    </dgm:pt>
    <dgm:pt modelId="{3B00D7BD-E7C5-4B9E-B245-332B6450C515}" type="pres">
      <dgm:prSet presAssocID="{852B3C87-FA32-4BD5-BA72-9647FD65F952}" presName="sibTrans" presStyleCnt="0"/>
      <dgm:spPr/>
    </dgm:pt>
    <dgm:pt modelId="{4889CF0B-663B-4BAE-9891-18C867F7B9A0}" type="pres">
      <dgm:prSet presAssocID="{9BEEE1B3-3E1A-4A62-9A6B-0C9721140189}" presName="compNode" presStyleCnt="0"/>
      <dgm:spPr/>
    </dgm:pt>
    <dgm:pt modelId="{EBBA70E6-CEA0-4C9F-AF46-8D287E43FE2A}" type="pres">
      <dgm:prSet presAssocID="{9BEEE1B3-3E1A-4A62-9A6B-0C9721140189}" presName="bgRect" presStyleLbl="bgShp" presStyleIdx="1" presStyleCnt="2"/>
      <dgm:spPr/>
    </dgm:pt>
    <dgm:pt modelId="{7793EDE6-59B2-4196-B0D1-A4514A3950D4}" type="pres">
      <dgm:prSet presAssocID="{9BEEE1B3-3E1A-4A62-9A6B-0C9721140189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maskin"/>
        </a:ext>
      </dgm:extLst>
    </dgm:pt>
    <dgm:pt modelId="{0F5A5354-1BAE-4CA5-A4D5-1131429031A2}" type="pres">
      <dgm:prSet presAssocID="{9BEEE1B3-3E1A-4A62-9A6B-0C9721140189}" presName="spaceRect" presStyleCnt="0"/>
      <dgm:spPr/>
    </dgm:pt>
    <dgm:pt modelId="{116DA015-2833-4621-ABE8-ABCD8BACB56D}" type="pres">
      <dgm:prSet presAssocID="{9BEEE1B3-3E1A-4A62-9A6B-0C972114018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8E49312-4D43-484F-B61E-6A5DDBD42D6D}" srcId="{7C17974D-9A05-4865-9D45-FF6BE82013AC}" destId="{9BEEE1B3-3E1A-4A62-9A6B-0C9721140189}" srcOrd="1" destOrd="0" parTransId="{4E3F2E43-12E7-44EB-AA11-531F711C4608}" sibTransId="{025A91C3-0802-4819-84E2-A60D2CE5A2A7}"/>
    <dgm:cxn modelId="{1BE5793B-CF96-467E-ACA7-9377274699DA}" type="presOf" srcId="{7C17974D-9A05-4865-9D45-FF6BE82013AC}" destId="{398C8B80-781A-48DF-ACB4-93C1EF54249F}" srcOrd="0" destOrd="0" presId="urn:microsoft.com/office/officeart/2018/2/layout/IconVerticalSolidList"/>
    <dgm:cxn modelId="{20E6FB95-986A-482E-A03B-2E5DC8ECF803}" type="presOf" srcId="{A8868434-7DE2-4540-982F-3B25596D244E}" destId="{E332F5A9-331F-4BFB-8501-8BF073838CFC}" srcOrd="0" destOrd="0" presId="urn:microsoft.com/office/officeart/2018/2/layout/IconVerticalSolidList"/>
    <dgm:cxn modelId="{9935FBDA-B7DC-4029-9923-118C1E69CBED}" type="presOf" srcId="{9BEEE1B3-3E1A-4A62-9A6B-0C9721140189}" destId="{116DA015-2833-4621-ABE8-ABCD8BACB56D}" srcOrd="0" destOrd="0" presId="urn:microsoft.com/office/officeart/2018/2/layout/IconVerticalSolidList"/>
    <dgm:cxn modelId="{282162E2-7B48-4AD7-BBC9-966A46843C01}" srcId="{7C17974D-9A05-4865-9D45-FF6BE82013AC}" destId="{A8868434-7DE2-4540-982F-3B25596D244E}" srcOrd="0" destOrd="0" parTransId="{9224E97E-EB7C-4985-BD77-A054A319D2DB}" sibTransId="{852B3C87-FA32-4BD5-BA72-9647FD65F952}"/>
    <dgm:cxn modelId="{CA3F4914-9A75-4DB7-AC35-3412EC427114}" type="presParOf" srcId="{398C8B80-781A-48DF-ACB4-93C1EF54249F}" destId="{A8458C09-DD49-498B-BD92-40ABD2971182}" srcOrd="0" destOrd="0" presId="urn:microsoft.com/office/officeart/2018/2/layout/IconVerticalSolidList"/>
    <dgm:cxn modelId="{A000A056-01C9-4FD8-BD67-FFEC211A0F36}" type="presParOf" srcId="{A8458C09-DD49-498B-BD92-40ABD2971182}" destId="{2E869E21-DF98-423F-A4A0-9FD844A76D69}" srcOrd="0" destOrd="0" presId="urn:microsoft.com/office/officeart/2018/2/layout/IconVerticalSolidList"/>
    <dgm:cxn modelId="{B2FAFF46-74D2-4D3F-98B1-6D1C64F49B67}" type="presParOf" srcId="{A8458C09-DD49-498B-BD92-40ABD2971182}" destId="{717F55B3-AD09-486E-8B91-1F62E57B0D71}" srcOrd="1" destOrd="0" presId="urn:microsoft.com/office/officeart/2018/2/layout/IconVerticalSolidList"/>
    <dgm:cxn modelId="{12EB0487-FF73-4CF5-B4FF-9F02EF3BE069}" type="presParOf" srcId="{A8458C09-DD49-498B-BD92-40ABD2971182}" destId="{FEF6E961-7E8E-40E4-8CF1-3A65FCB20896}" srcOrd="2" destOrd="0" presId="urn:microsoft.com/office/officeart/2018/2/layout/IconVerticalSolidList"/>
    <dgm:cxn modelId="{FE4DF3E6-DB6A-42B9-81EA-312A76B72F28}" type="presParOf" srcId="{A8458C09-DD49-498B-BD92-40ABD2971182}" destId="{E332F5A9-331F-4BFB-8501-8BF073838CFC}" srcOrd="3" destOrd="0" presId="urn:microsoft.com/office/officeart/2018/2/layout/IconVerticalSolidList"/>
    <dgm:cxn modelId="{41CE14BB-539F-4ADA-AABD-3CA92ACD0DBD}" type="presParOf" srcId="{398C8B80-781A-48DF-ACB4-93C1EF54249F}" destId="{3B00D7BD-E7C5-4B9E-B245-332B6450C515}" srcOrd="1" destOrd="0" presId="urn:microsoft.com/office/officeart/2018/2/layout/IconVerticalSolidList"/>
    <dgm:cxn modelId="{6E4E5094-C188-4493-AB5B-B74C1E426759}" type="presParOf" srcId="{398C8B80-781A-48DF-ACB4-93C1EF54249F}" destId="{4889CF0B-663B-4BAE-9891-18C867F7B9A0}" srcOrd="2" destOrd="0" presId="urn:microsoft.com/office/officeart/2018/2/layout/IconVerticalSolidList"/>
    <dgm:cxn modelId="{422B28A5-2709-4E65-B0A4-F4BEF6793AFA}" type="presParOf" srcId="{4889CF0B-663B-4BAE-9891-18C867F7B9A0}" destId="{EBBA70E6-CEA0-4C9F-AF46-8D287E43FE2A}" srcOrd="0" destOrd="0" presId="urn:microsoft.com/office/officeart/2018/2/layout/IconVerticalSolidList"/>
    <dgm:cxn modelId="{3A0C4E12-4691-4EC1-866E-44614EC566EE}" type="presParOf" srcId="{4889CF0B-663B-4BAE-9891-18C867F7B9A0}" destId="{7793EDE6-59B2-4196-B0D1-A4514A3950D4}" srcOrd="1" destOrd="0" presId="urn:microsoft.com/office/officeart/2018/2/layout/IconVerticalSolidList"/>
    <dgm:cxn modelId="{839AE46F-C8CE-48B0-814B-BED8F8416DBB}" type="presParOf" srcId="{4889CF0B-663B-4BAE-9891-18C867F7B9A0}" destId="{0F5A5354-1BAE-4CA5-A4D5-1131429031A2}" srcOrd="2" destOrd="0" presId="urn:microsoft.com/office/officeart/2018/2/layout/IconVerticalSolidList"/>
    <dgm:cxn modelId="{6ECD5AF0-825F-46CA-A4AE-7DA793063DA9}" type="presParOf" srcId="{4889CF0B-663B-4BAE-9891-18C867F7B9A0}" destId="{116DA015-2833-4621-ABE8-ABCD8BACB5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7EB2D-C624-4BB6-8434-B47604A8DEC8}">
      <dsp:nvSpPr>
        <dsp:cNvPr id="0" name=""/>
        <dsp:cNvSpPr/>
      </dsp:nvSpPr>
      <dsp:spPr>
        <a:xfrm>
          <a:off x="0" y="432"/>
          <a:ext cx="9840911" cy="10116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50D26-2E2D-4049-B5BF-AC61E0A9B9FA}">
      <dsp:nvSpPr>
        <dsp:cNvPr id="0" name=""/>
        <dsp:cNvSpPr/>
      </dsp:nvSpPr>
      <dsp:spPr>
        <a:xfrm>
          <a:off x="306030" y="228058"/>
          <a:ext cx="556419" cy="55641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D26B5-DA04-443A-B392-6BC5F62A6C15}">
      <dsp:nvSpPr>
        <dsp:cNvPr id="0" name=""/>
        <dsp:cNvSpPr/>
      </dsp:nvSpPr>
      <dsp:spPr>
        <a:xfrm>
          <a:off x="1168480" y="432"/>
          <a:ext cx="8672430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/>
            <a:t>Inneholder nettverksapplikasjonene </a:t>
          </a:r>
          <a:endParaRPr lang="en-US" sz="2500" kern="1200"/>
        </a:p>
      </dsp:txBody>
      <dsp:txXfrm>
        <a:off x="1168480" y="432"/>
        <a:ext cx="8672430" cy="1011671"/>
      </dsp:txXfrm>
    </dsp:sp>
    <dsp:sp modelId="{AFC11E7F-216A-44F3-90EF-F9AB79A18A2C}">
      <dsp:nvSpPr>
        <dsp:cNvPr id="0" name=""/>
        <dsp:cNvSpPr/>
      </dsp:nvSpPr>
      <dsp:spPr>
        <a:xfrm>
          <a:off x="0" y="1265021"/>
          <a:ext cx="9840911" cy="10116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59B6C-5A0C-4B56-A755-3C6C1975D010}">
      <dsp:nvSpPr>
        <dsp:cNvPr id="0" name=""/>
        <dsp:cNvSpPr/>
      </dsp:nvSpPr>
      <dsp:spPr>
        <a:xfrm>
          <a:off x="306030" y="1492647"/>
          <a:ext cx="556419" cy="5564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49FDE-35DE-4894-BF1B-F0B9458CD734}">
      <dsp:nvSpPr>
        <dsp:cNvPr id="0" name=""/>
        <dsp:cNvSpPr/>
      </dsp:nvSpPr>
      <dsp:spPr>
        <a:xfrm>
          <a:off x="1168480" y="1265021"/>
          <a:ext cx="4428409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 dirty="0"/>
            <a:t>Inneholder protokollene:</a:t>
          </a:r>
          <a:endParaRPr lang="en-US" sz="2500" kern="1200" dirty="0"/>
        </a:p>
      </dsp:txBody>
      <dsp:txXfrm>
        <a:off x="1168480" y="1265021"/>
        <a:ext cx="4428409" cy="1011671"/>
      </dsp:txXfrm>
    </dsp:sp>
    <dsp:sp modelId="{67E8ADF0-7BA2-4868-B896-FD7EC91211A0}">
      <dsp:nvSpPr>
        <dsp:cNvPr id="0" name=""/>
        <dsp:cNvSpPr/>
      </dsp:nvSpPr>
      <dsp:spPr>
        <a:xfrm>
          <a:off x="5596890" y="1265021"/>
          <a:ext cx="4244020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/>
            <a:t>HTTP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/>
            <a:t>SMTP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/>
            <a:t>DNS</a:t>
          </a:r>
          <a:endParaRPr lang="en-US" sz="1500" kern="1200"/>
        </a:p>
      </dsp:txBody>
      <dsp:txXfrm>
        <a:off x="5596890" y="1265021"/>
        <a:ext cx="4244020" cy="1011671"/>
      </dsp:txXfrm>
    </dsp:sp>
    <dsp:sp modelId="{90DDDF10-1277-4951-8733-1AC8EE54A023}">
      <dsp:nvSpPr>
        <dsp:cNvPr id="0" name=""/>
        <dsp:cNvSpPr/>
      </dsp:nvSpPr>
      <dsp:spPr>
        <a:xfrm>
          <a:off x="0" y="2529610"/>
          <a:ext cx="9840911" cy="10116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F86D6-9E83-4216-BC68-CF0FD34D643D}">
      <dsp:nvSpPr>
        <dsp:cNvPr id="0" name=""/>
        <dsp:cNvSpPr/>
      </dsp:nvSpPr>
      <dsp:spPr>
        <a:xfrm>
          <a:off x="306030" y="2757236"/>
          <a:ext cx="556419" cy="556419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455E3-BE99-4A45-80D0-F2B64B261B85}">
      <dsp:nvSpPr>
        <dsp:cNvPr id="0" name=""/>
        <dsp:cNvSpPr/>
      </dsp:nvSpPr>
      <dsp:spPr>
        <a:xfrm>
          <a:off x="1168480" y="2529610"/>
          <a:ext cx="8672430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/>
            <a:t>Enhet: Message</a:t>
          </a:r>
          <a:endParaRPr lang="en-US" sz="2500" kern="1200"/>
        </a:p>
      </dsp:txBody>
      <dsp:txXfrm>
        <a:off x="1168480" y="2529610"/>
        <a:ext cx="8672430" cy="1011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A2C14-516A-46A5-A555-0F878139F0AA}">
      <dsp:nvSpPr>
        <dsp:cNvPr id="0" name=""/>
        <dsp:cNvSpPr/>
      </dsp:nvSpPr>
      <dsp:spPr>
        <a:xfrm>
          <a:off x="0" y="432"/>
          <a:ext cx="9840911" cy="101167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4815E-76BC-4548-BCEC-8B32E9C9994F}">
      <dsp:nvSpPr>
        <dsp:cNvPr id="0" name=""/>
        <dsp:cNvSpPr/>
      </dsp:nvSpPr>
      <dsp:spPr>
        <a:xfrm>
          <a:off x="306030" y="228058"/>
          <a:ext cx="556419" cy="55641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E6C52-E1B5-48C0-BFD1-DBFC822D4945}">
      <dsp:nvSpPr>
        <dsp:cNvPr id="0" name=""/>
        <dsp:cNvSpPr/>
      </dsp:nvSpPr>
      <dsp:spPr>
        <a:xfrm>
          <a:off x="1168480" y="432"/>
          <a:ext cx="8672430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/>
            <a:t>Transporterer applikasjon-lag meldinger mellom applikasjons-endepunkter</a:t>
          </a:r>
          <a:endParaRPr lang="en-US" sz="2500" kern="1200"/>
        </a:p>
      </dsp:txBody>
      <dsp:txXfrm>
        <a:off x="1168480" y="432"/>
        <a:ext cx="8672430" cy="1011671"/>
      </dsp:txXfrm>
    </dsp:sp>
    <dsp:sp modelId="{2BD2ADB7-F196-4954-B815-6D0967403749}">
      <dsp:nvSpPr>
        <dsp:cNvPr id="0" name=""/>
        <dsp:cNvSpPr/>
      </dsp:nvSpPr>
      <dsp:spPr>
        <a:xfrm>
          <a:off x="0" y="1265021"/>
          <a:ext cx="9840911" cy="101167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9B9D4-28E3-473A-B6B4-5203D164F8EF}">
      <dsp:nvSpPr>
        <dsp:cNvPr id="0" name=""/>
        <dsp:cNvSpPr/>
      </dsp:nvSpPr>
      <dsp:spPr>
        <a:xfrm>
          <a:off x="306030" y="1492647"/>
          <a:ext cx="556419" cy="556419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256A5-8883-41E5-97F7-195ED3E178A3}">
      <dsp:nvSpPr>
        <dsp:cNvPr id="0" name=""/>
        <dsp:cNvSpPr/>
      </dsp:nvSpPr>
      <dsp:spPr>
        <a:xfrm>
          <a:off x="1168480" y="1265021"/>
          <a:ext cx="4428409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 dirty="0"/>
            <a:t>Inneholder protokollene:</a:t>
          </a:r>
          <a:endParaRPr lang="en-US" sz="2500" kern="1200" dirty="0"/>
        </a:p>
      </dsp:txBody>
      <dsp:txXfrm>
        <a:off x="1168480" y="1265021"/>
        <a:ext cx="4428409" cy="1011671"/>
      </dsp:txXfrm>
    </dsp:sp>
    <dsp:sp modelId="{10B128E6-072D-4749-8CC5-5C93DDA69279}">
      <dsp:nvSpPr>
        <dsp:cNvPr id="0" name=""/>
        <dsp:cNvSpPr/>
      </dsp:nvSpPr>
      <dsp:spPr>
        <a:xfrm>
          <a:off x="5596890" y="1265021"/>
          <a:ext cx="4244020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 dirty="0"/>
            <a:t>TCP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/>
            <a:t>UDP</a:t>
          </a:r>
          <a:endParaRPr lang="en-US" sz="1800" kern="1200"/>
        </a:p>
      </dsp:txBody>
      <dsp:txXfrm>
        <a:off x="5596890" y="1265021"/>
        <a:ext cx="4244020" cy="1011671"/>
      </dsp:txXfrm>
    </dsp:sp>
    <dsp:sp modelId="{8D292C6F-91D8-402A-B012-13B2AD0E3ADC}">
      <dsp:nvSpPr>
        <dsp:cNvPr id="0" name=""/>
        <dsp:cNvSpPr/>
      </dsp:nvSpPr>
      <dsp:spPr>
        <a:xfrm>
          <a:off x="0" y="2529610"/>
          <a:ext cx="9840911" cy="101167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512B1-6E8D-4F89-A8A9-B18CB32A430A}">
      <dsp:nvSpPr>
        <dsp:cNvPr id="0" name=""/>
        <dsp:cNvSpPr/>
      </dsp:nvSpPr>
      <dsp:spPr>
        <a:xfrm>
          <a:off x="306030" y="2757236"/>
          <a:ext cx="556419" cy="556419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AA287-23BD-416F-A818-B625C7B7AF22}">
      <dsp:nvSpPr>
        <dsp:cNvPr id="0" name=""/>
        <dsp:cNvSpPr/>
      </dsp:nvSpPr>
      <dsp:spPr>
        <a:xfrm>
          <a:off x="1168480" y="2529610"/>
          <a:ext cx="8672430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/>
            <a:t>Enhet: Segment</a:t>
          </a:r>
          <a:endParaRPr lang="en-US" sz="2500" kern="1200"/>
        </a:p>
      </dsp:txBody>
      <dsp:txXfrm>
        <a:off x="1168480" y="2529610"/>
        <a:ext cx="8672430" cy="10116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34131-46B8-8248-BC09-C21047728B94}">
      <dsp:nvSpPr>
        <dsp:cNvPr id="0" name=""/>
        <dsp:cNvSpPr/>
      </dsp:nvSpPr>
      <dsp:spPr>
        <a:xfrm>
          <a:off x="1092378" y="422"/>
          <a:ext cx="2555055" cy="15330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Length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It specifies the length in bytes of the udp header and UDP data. The minimum length is 8 bytes.</a:t>
          </a:r>
          <a:endParaRPr lang="nb-NO" sz="1300" kern="1200"/>
        </a:p>
      </dsp:txBody>
      <dsp:txXfrm>
        <a:off x="1092378" y="422"/>
        <a:ext cx="2555055" cy="1533033"/>
      </dsp:txXfrm>
    </dsp:sp>
    <dsp:sp modelId="{A6E3CF74-592D-E744-AE8A-E102C8835CD6}">
      <dsp:nvSpPr>
        <dsp:cNvPr id="0" name=""/>
        <dsp:cNvSpPr/>
      </dsp:nvSpPr>
      <dsp:spPr>
        <a:xfrm>
          <a:off x="1092378" y="1788961"/>
          <a:ext cx="2555055" cy="15330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Payload:</a:t>
          </a:r>
          <a:endParaRPr lang="nb-NO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The limit for the data length is imposed by the underlying network-layer protocol</a:t>
          </a:r>
        </a:p>
      </dsp:txBody>
      <dsp:txXfrm>
        <a:off x="1092378" y="1788961"/>
        <a:ext cx="2555055" cy="1533033"/>
      </dsp:txXfrm>
    </dsp:sp>
    <dsp:sp modelId="{1479F27F-A568-B646-BDC5-4066B4D278DF}">
      <dsp:nvSpPr>
        <dsp:cNvPr id="0" name=""/>
        <dsp:cNvSpPr/>
      </dsp:nvSpPr>
      <dsp:spPr>
        <a:xfrm>
          <a:off x="1092378" y="3577500"/>
          <a:ext cx="2555055" cy="153303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Checksum</a:t>
          </a:r>
          <a:endParaRPr lang="nb-NO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It is used for error-checking if the header and data.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It is optional in IPv4 and mandatory in IPv6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The field carries all-zeroes if unused</a:t>
          </a:r>
          <a:endParaRPr lang="en-US" sz="1300" kern="1200" dirty="0"/>
        </a:p>
      </dsp:txBody>
      <dsp:txXfrm>
        <a:off x="1092378" y="3577500"/>
        <a:ext cx="2555055" cy="15330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34131-46B8-8248-BC09-C21047728B94}">
      <dsp:nvSpPr>
        <dsp:cNvPr id="0" name=""/>
        <dsp:cNvSpPr/>
      </dsp:nvSpPr>
      <dsp:spPr>
        <a:xfrm>
          <a:off x="384531" y="2852"/>
          <a:ext cx="1890833" cy="11345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Sequence number</a:t>
          </a:r>
        </a:p>
      </dsp:txBody>
      <dsp:txXfrm>
        <a:off x="384531" y="2852"/>
        <a:ext cx="1890833" cy="1134500"/>
      </dsp:txXfrm>
    </dsp:sp>
    <dsp:sp modelId="{B3DE3623-FE8E-E34C-B99B-65425844F71B}">
      <dsp:nvSpPr>
        <dsp:cNvPr id="0" name=""/>
        <dsp:cNvSpPr/>
      </dsp:nvSpPr>
      <dsp:spPr>
        <a:xfrm>
          <a:off x="2464448" y="2852"/>
          <a:ext cx="1890833" cy="11345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Acknowledgement number</a:t>
          </a:r>
        </a:p>
      </dsp:txBody>
      <dsp:txXfrm>
        <a:off x="2464448" y="2852"/>
        <a:ext cx="1890833" cy="1134500"/>
      </dsp:txXfrm>
    </dsp:sp>
    <dsp:sp modelId="{3565CD82-1EDB-484D-9412-4D5FDB8F73C0}">
      <dsp:nvSpPr>
        <dsp:cNvPr id="0" name=""/>
        <dsp:cNvSpPr/>
      </dsp:nvSpPr>
      <dsp:spPr>
        <a:xfrm>
          <a:off x="384531" y="1326436"/>
          <a:ext cx="1890833" cy="11345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Data offset: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Specifies the size of the TCP header in 32-bit words. The minimum size is 5 words and the maximum is 15 words.</a:t>
          </a:r>
        </a:p>
      </dsp:txBody>
      <dsp:txXfrm>
        <a:off x="384531" y="1326436"/>
        <a:ext cx="1890833" cy="1134500"/>
      </dsp:txXfrm>
    </dsp:sp>
    <dsp:sp modelId="{162A557F-2720-084B-94FB-83690C0B67FD}">
      <dsp:nvSpPr>
        <dsp:cNvPr id="0" name=""/>
        <dsp:cNvSpPr/>
      </dsp:nvSpPr>
      <dsp:spPr>
        <a:xfrm>
          <a:off x="2464448" y="1326436"/>
          <a:ext cx="1890833" cy="11345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Reserved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Block of bits that are reserved (0)</a:t>
          </a:r>
        </a:p>
      </dsp:txBody>
      <dsp:txXfrm>
        <a:off x="2464448" y="1326436"/>
        <a:ext cx="1890833" cy="1134500"/>
      </dsp:txXfrm>
    </dsp:sp>
    <dsp:sp modelId="{0BF236A7-FAFA-4A4B-9A8F-59A328B8D1AF}">
      <dsp:nvSpPr>
        <dsp:cNvPr id="0" name=""/>
        <dsp:cNvSpPr/>
      </dsp:nvSpPr>
      <dsp:spPr>
        <a:xfrm>
          <a:off x="384531" y="2650019"/>
          <a:ext cx="1890833" cy="113450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Flags: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Contains 9 bits. Some flags: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ACK: used to indicate that the value carried in the acknowledgement field is valid.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RST, SYN, FIN: used for connection setup and teardown.</a:t>
          </a:r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CWR, ECE: used in explicit congestion.</a:t>
          </a:r>
        </a:p>
      </dsp:txBody>
      <dsp:txXfrm>
        <a:off x="384531" y="2650019"/>
        <a:ext cx="1890833" cy="1134500"/>
      </dsp:txXfrm>
    </dsp:sp>
    <dsp:sp modelId="{28CF3115-7344-3C44-A120-DB1758FAA9BF}">
      <dsp:nvSpPr>
        <dsp:cNvPr id="0" name=""/>
        <dsp:cNvSpPr/>
      </dsp:nvSpPr>
      <dsp:spPr>
        <a:xfrm>
          <a:off x="2464448" y="2650019"/>
          <a:ext cx="1890833" cy="11345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Window size: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Specifies the number of window size until the sender of this segment is currently willing to receive.</a:t>
          </a:r>
        </a:p>
      </dsp:txBody>
      <dsp:txXfrm>
        <a:off x="2464448" y="2650019"/>
        <a:ext cx="1890833" cy="1134500"/>
      </dsp:txXfrm>
    </dsp:sp>
    <dsp:sp modelId="{61696C5F-B065-8D4B-ADDB-2294B0BFA963}">
      <dsp:nvSpPr>
        <dsp:cNvPr id="0" name=""/>
        <dsp:cNvSpPr/>
      </dsp:nvSpPr>
      <dsp:spPr>
        <a:xfrm>
          <a:off x="384531" y="3973603"/>
          <a:ext cx="1890833" cy="11345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Urgent pointer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If the URG flag is set, then this 16-bit field is an offset from the sequence number indicating the last urgent data byte.</a:t>
          </a:r>
        </a:p>
      </dsp:txBody>
      <dsp:txXfrm>
        <a:off x="384531" y="3973603"/>
        <a:ext cx="1890833" cy="1134500"/>
      </dsp:txXfrm>
    </dsp:sp>
    <dsp:sp modelId="{DEBDCB3B-1558-9742-BAF9-06E96D561A46}">
      <dsp:nvSpPr>
        <dsp:cNvPr id="0" name=""/>
        <dsp:cNvSpPr/>
      </dsp:nvSpPr>
      <dsp:spPr>
        <a:xfrm>
          <a:off x="2464448" y="3973603"/>
          <a:ext cx="1890833" cy="11345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Options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Option-Kind (1 byte)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Option-Length (1 byte)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Option-Data (variable)</a:t>
          </a:r>
        </a:p>
      </dsp:txBody>
      <dsp:txXfrm>
        <a:off x="2464448" y="3973603"/>
        <a:ext cx="1890833" cy="1134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66F6A-96C1-4C51-934C-A2FCC768D86F}">
      <dsp:nvSpPr>
        <dsp:cNvPr id="0" name=""/>
        <dsp:cNvSpPr/>
      </dsp:nvSpPr>
      <dsp:spPr>
        <a:xfrm>
          <a:off x="0" y="432"/>
          <a:ext cx="9840911" cy="101167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91724-70E3-4047-853A-A3D2F37A2774}">
      <dsp:nvSpPr>
        <dsp:cNvPr id="0" name=""/>
        <dsp:cNvSpPr/>
      </dsp:nvSpPr>
      <dsp:spPr>
        <a:xfrm>
          <a:off x="306030" y="228058"/>
          <a:ext cx="556419" cy="55641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36641-5449-4D67-A44B-22E6EA86BE44}">
      <dsp:nvSpPr>
        <dsp:cNvPr id="0" name=""/>
        <dsp:cNvSpPr/>
      </dsp:nvSpPr>
      <dsp:spPr>
        <a:xfrm>
          <a:off x="1168480" y="432"/>
          <a:ext cx="8672430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/>
            <a:t>Flytter nettverks-lag pakker fra Host A til Host B</a:t>
          </a:r>
          <a:endParaRPr lang="en-US" sz="2500" kern="1200"/>
        </a:p>
      </dsp:txBody>
      <dsp:txXfrm>
        <a:off x="1168480" y="432"/>
        <a:ext cx="8672430" cy="1011671"/>
      </dsp:txXfrm>
    </dsp:sp>
    <dsp:sp modelId="{DAF9CEFF-9D1B-4D13-B5B6-F6BA760DBA0E}">
      <dsp:nvSpPr>
        <dsp:cNvPr id="0" name=""/>
        <dsp:cNvSpPr/>
      </dsp:nvSpPr>
      <dsp:spPr>
        <a:xfrm>
          <a:off x="0" y="1265021"/>
          <a:ext cx="9840911" cy="101167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E39EE-D768-4F94-B692-C3EA1C9DC3AA}">
      <dsp:nvSpPr>
        <dsp:cNvPr id="0" name=""/>
        <dsp:cNvSpPr/>
      </dsp:nvSpPr>
      <dsp:spPr>
        <a:xfrm>
          <a:off x="306030" y="1492647"/>
          <a:ext cx="556419" cy="556419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651EE-CADE-4DC9-A8FD-0B480667B03D}">
      <dsp:nvSpPr>
        <dsp:cNvPr id="0" name=""/>
        <dsp:cNvSpPr/>
      </dsp:nvSpPr>
      <dsp:spPr>
        <a:xfrm>
          <a:off x="1168480" y="1265021"/>
          <a:ext cx="4428409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 dirty="0"/>
            <a:t>Inneholder protokollene:</a:t>
          </a:r>
          <a:endParaRPr lang="en-US" sz="2500" kern="1200" dirty="0"/>
        </a:p>
      </dsp:txBody>
      <dsp:txXfrm>
        <a:off x="1168480" y="1265021"/>
        <a:ext cx="4428409" cy="1011671"/>
      </dsp:txXfrm>
    </dsp:sp>
    <dsp:sp modelId="{7041F842-9734-46BF-BF2E-9D95593076AA}">
      <dsp:nvSpPr>
        <dsp:cNvPr id="0" name=""/>
        <dsp:cNvSpPr/>
      </dsp:nvSpPr>
      <dsp:spPr>
        <a:xfrm>
          <a:off x="5596890" y="1265021"/>
          <a:ext cx="4244020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 dirty="0"/>
            <a:t>IP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 dirty="0"/>
            <a:t>Routing protokoller</a:t>
          </a:r>
          <a:endParaRPr lang="en-US" sz="1800" kern="1200" dirty="0"/>
        </a:p>
      </dsp:txBody>
      <dsp:txXfrm>
        <a:off x="5596890" y="1265021"/>
        <a:ext cx="4244020" cy="1011671"/>
      </dsp:txXfrm>
    </dsp:sp>
    <dsp:sp modelId="{35D67CFE-9A58-4945-8355-2AE5E925E063}">
      <dsp:nvSpPr>
        <dsp:cNvPr id="0" name=""/>
        <dsp:cNvSpPr/>
      </dsp:nvSpPr>
      <dsp:spPr>
        <a:xfrm>
          <a:off x="0" y="2529610"/>
          <a:ext cx="9840911" cy="101167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45B36-0A6F-4FB4-9988-B0BB03F339A0}">
      <dsp:nvSpPr>
        <dsp:cNvPr id="0" name=""/>
        <dsp:cNvSpPr/>
      </dsp:nvSpPr>
      <dsp:spPr>
        <a:xfrm>
          <a:off x="306030" y="2757236"/>
          <a:ext cx="556419" cy="556419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2BC1B-DF73-4000-8AD8-8E993A1FCF90}">
      <dsp:nvSpPr>
        <dsp:cNvPr id="0" name=""/>
        <dsp:cNvSpPr/>
      </dsp:nvSpPr>
      <dsp:spPr>
        <a:xfrm>
          <a:off x="1168480" y="2529610"/>
          <a:ext cx="8672430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/>
            <a:t>Enhet: Datagram</a:t>
          </a:r>
          <a:endParaRPr lang="en-US" sz="2500" kern="1200"/>
        </a:p>
      </dsp:txBody>
      <dsp:txXfrm>
        <a:off x="1168480" y="2529610"/>
        <a:ext cx="8672430" cy="10116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0CD21-00FC-43FB-9521-895FD2D614F3}">
      <dsp:nvSpPr>
        <dsp:cNvPr id="0" name=""/>
        <dsp:cNvSpPr/>
      </dsp:nvSpPr>
      <dsp:spPr>
        <a:xfrm>
          <a:off x="0" y="575528"/>
          <a:ext cx="9840911" cy="1062514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767CE-77F8-4604-B661-E7EDBB600C38}">
      <dsp:nvSpPr>
        <dsp:cNvPr id="0" name=""/>
        <dsp:cNvSpPr/>
      </dsp:nvSpPr>
      <dsp:spPr>
        <a:xfrm>
          <a:off x="321410" y="814594"/>
          <a:ext cx="584382" cy="58438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C3EAB-5921-46DF-8011-680047ADB8E3}">
      <dsp:nvSpPr>
        <dsp:cNvPr id="0" name=""/>
        <dsp:cNvSpPr/>
      </dsp:nvSpPr>
      <dsp:spPr>
        <a:xfrm>
          <a:off x="1227203" y="575528"/>
          <a:ext cx="8613707" cy="1062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49" tIns="112449" rIns="112449" bIns="1124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 dirty="0"/>
            <a:t>Flytter pakker gjennom linker, node til node</a:t>
          </a:r>
          <a:endParaRPr lang="en-US" sz="2500" kern="1200" dirty="0"/>
        </a:p>
      </dsp:txBody>
      <dsp:txXfrm>
        <a:off x="1227203" y="575528"/>
        <a:ext cx="8613707" cy="1062514"/>
      </dsp:txXfrm>
    </dsp:sp>
    <dsp:sp modelId="{89F42BB0-D3A6-4907-9FC6-8B43D8C44B5F}">
      <dsp:nvSpPr>
        <dsp:cNvPr id="0" name=""/>
        <dsp:cNvSpPr/>
      </dsp:nvSpPr>
      <dsp:spPr>
        <a:xfrm>
          <a:off x="0" y="1903671"/>
          <a:ext cx="9840911" cy="1062514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8F531-84F4-4E51-BB21-F26B471F9A65}">
      <dsp:nvSpPr>
        <dsp:cNvPr id="0" name=""/>
        <dsp:cNvSpPr/>
      </dsp:nvSpPr>
      <dsp:spPr>
        <a:xfrm>
          <a:off x="321410" y="2142736"/>
          <a:ext cx="584382" cy="584382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D190C-AA73-4C50-B1C5-698855223285}">
      <dsp:nvSpPr>
        <dsp:cNvPr id="0" name=""/>
        <dsp:cNvSpPr/>
      </dsp:nvSpPr>
      <dsp:spPr>
        <a:xfrm>
          <a:off x="1227203" y="1903671"/>
          <a:ext cx="8613707" cy="1062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49" tIns="112449" rIns="112449" bIns="1124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/>
            <a:t>Enhet: Frame</a:t>
          </a:r>
          <a:endParaRPr lang="en-US" sz="2500" kern="1200"/>
        </a:p>
      </dsp:txBody>
      <dsp:txXfrm>
        <a:off x="1227203" y="1903671"/>
        <a:ext cx="8613707" cy="10625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69E21-DF98-423F-A4A0-9FD844A76D69}">
      <dsp:nvSpPr>
        <dsp:cNvPr id="0" name=""/>
        <dsp:cNvSpPr/>
      </dsp:nvSpPr>
      <dsp:spPr>
        <a:xfrm>
          <a:off x="0" y="575528"/>
          <a:ext cx="9840911" cy="106251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F55B3-AD09-486E-8B91-1F62E57B0D71}">
      <dsp:nvSpPr>
        <dsp:cNvPr id="0" name=""/>
        <dsp:cNvSpPr/>
      </dsp:nvSpPr>
      <dsp:spPr>
        <a:xfrm>
          <a:off x="321410" y="814594"/>
          <a:ext cx="584382" cy="58438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2F5A9-331F-4BFB-8501-8BF073838CFC}">
      <dsp:nvSpPr>
        <dsp:cNvPr id="0" name=""/>
        <dsp:cNvSpPr/>
      </dsp:nvSpPr>
      <dsp:spPr>
        <a:xfrm>
          <a:off x="1227203" y="575528"/>
          <a:ext cx="8613707" cy="1062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49" tIns="112449" rIns="112449" bIns="1124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/>
            <a:t>Flytter enkelte «bits» fra node til node</a:t>
          </a:r>
          <a:endParaRPr lang="en-US" sz="2500" kern="1200"/>
        </a:p>
      </dsp:txBody>
      <dsp:txXfrm>
        <a:off x="1227203" y="575528"/>
        <a:ext cx="8613707" cy="1062514"/>
      </dsp:txXfrm>
    </dsp:sp>
    <dsp:sp modelId="{EBBA70E6-CEA0-4C9F-AF46-8D287E43FE2A}">
      <dsp:nvSpPr>
        <dsp:cNvPr id="0" name=""/>
        <dsp:cNvSpPr/>
      </dsp:nvSpPr>
      <dsp:spPr>
        <a:xfrm>
          <a:off x="0" y="1903671"/>
          <a:ext cx="9840911" cy="106251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3EDE6-59B2-4196-B0D1-A4514A3950D4}">
      <dsp:nvSpPr>
        <dsp:cNvPr id="0" name=""/>
        <dsp:cNvSpPr/>
      </dsp:nvSpPr>
      <dsp:spPr>
        <a:xfrm>
          <a:off x="321410" y="2142736"/>
          <a:ext cx="584382" cy="584382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DA015-2833-4621-ABE8-ABCD8BACB56D}">
      <dsp:nvSpPr>
        <dsp:cNvPr id="0" name=""/>
        <dsp:cNvSpPr/>
      </dsp:nvSpPr>
      <dsp:spPr>
        <a:xfrm>
          <a:off x="1227203" y="1903671"/>
          <a:ext cx="8613707" cy="1062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49" tIns="112449" rIns="112449" bIns="1124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500" kern="1200"/>
            <a:t>Enhet: Bit</a:t>
          </a:r>
          <a:endParaRPr lang="en-US" sz="2500" kern="1200"/>
        </a:p>
      </dsp:txBody>
      <dsp:txXfrm>
        <a:off x="1227203" y="1903671"/>
        <a:ext cx="8613707" cy="1062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hyperlink" Target="https://www.davidc.net/sites/default/subnets/subnets.html?network=223.1.17.0&amp;mask=24&amp;division=7.51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A6542734-6A64-BC4F-B445-5A6B9A6C4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nb-NO" dirty="0">
                <a:solidFill>
                  <a:srgbClr val="FFFFFF"/>
                </a:solidFill>
              </a:rPr>
              <a:t>INF142: Kræsjkurs</a:t>
            </a:r>
          </a:p>
        </p:txBody>
      </p:sp>
    </p:spTree>
    <p:extLst>
      <p:ext uri="{BB962C8B-B14F-4D97-AF65-F5344CB8AC3E}">
        <p14:creationId xmlns:p14="http://schemas.microsoft.com/office/powerpoint/2010/main" val="628597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9FAF83AA-4E7A-3445-B45A-B27623AD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nb-NO" sz="4000" dirty="0"/>
              <a:t>Transport </a:t>
            </a:r>
            <a:r>
              <a:rPr lang="nb-NO" sz="4000" dirty="0" err="1"/>
              <a:t>layer</a:t>
            </a:r>
            <a:endParaRPr lang="nb-NO" sz="4000" dirty="0"/>
          </a:p>
        </p:txBody>
      </p:sp>
      <p:graphicFrame>
        <p:nvGraphicFramePr>
          <p:cNvPr id="54" name="Plassholder for innhold 2">
            <a:extLst>
              <a:ext uri="{FF2B5EF4-FFF2-40B4-BE49-F238E27FC236}">
                <a16:creationId xmlns:a16="http://schemas.microsoft.com/office/drawing/2014/main" id="{0590DA19-9F26-4AA5-B6DB-68257DC538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27870"/>
              </p:ext>
            </p:extLst>
          </p:nvPr>
        </p:nvGraphicFramePr>
        <p:xfrm>
          <a:off x="1206500" y="2249487"/>
          <a:ext cx="9840911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Avrundet rektangel 51">
            <a:extLst>
              <a:ext uri="{FF2B5EF4-FFF2-40B4-BE49-F238E27FC236}">
                <a16:creationId xmlns:a16="http://schemas.microsoft.com/office/drawing/2014/main" id="{CADE7832-054D-6244-AD63-D46DCEC8B5A2}"/>
              </a:ext>
            </a:extLst>
          </p:cNvPr>
          <p:cNvSpPr/>
          <p:nvPr/>
        </p:nvSpPr>
        <p:spPr>
          <a:xfrm>
            <a:off x="8409157" y="5923538"/>
            <a:ext cx="3411368" cy="624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Transport</a:t>
            </a:r>
          </a:p>
        </p:txBody>
      </p:sp>
    </p:spTree>
    <p:extLst>
      <p:ext uri="{BB962C8B-B14F-4D97-AF65-F5344CB8AC3E}">
        <p14:creationId xmlns:p14="http://schemas.microsoft.com/office/powerpoint/2010/main" val="1415964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2" name="Bilde 51">
            <a:extLst>
              <a:ext uri="{FF2B5EF4-FFF2-40B4-BE49-F238E27FC236}">
                <a16:creationId xmlns:a16="http://schemas.microsoft.com/office/drawing/2014/main" id="{6F36EA51-CB02-6743-A928-B9537299D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3653577"/>
            <a:ext cx="5496343" cy="295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3" name="Bilde 52">
            <a:extLst>
              <a:ext uri="{FF2B5EF4-FFF2-40B4-BE49-F238E27FC236}">
                <a16:creationId xmlns:a16="http://schemas.microsoft.com/office/drawing/2014/main" id="{BC51DA7B-DDF0-DC4E-8AD7-E3BD95102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157" y="3636509"/>
            <a:ext cx="5810230" cy="2949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Plassholder for innhold 2">
            <a:extLst>
              <a:ext uri="{FF2B5EF4-FFF2-40B4-BE49-F238E27FC236}">
                <a16:creationId xmlns:a16="http://schemas.microsoft.com/office/drawing/2014/main" id="{8396EA64-04F6-4A41-BCBF-1433B59A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10" y="1017558"/>
            <a:ext cx="9840911" cy="3541714"/>
          </a:xfrm>
        </p:spPr>
        <p:txBody>
          <a:bodyPr numCol="2" anchor="t">
            <a:normAutofit/>
          </a:bodyPr>
          <a:lstStyle/>
          <a:p>
            <a:r>
              <a:rPr lang="nb-NO" dirty="0"/>
              <a:t>UDP </a:t>
            </a:r>
          </a:p>
          <a:p>
            <a:pPr lvl="1"/>
            <a:r>
              <a:rPr lang="nb-NO" dirty="0" err="1"/>
              <a:t>Identify</a:t>
            </a:r>
            <a:endParaRPr lang="nb-NO" dirty="0"/>
          </a:p>
          <a:p>
            <a:pPr lvl="2"/>
            <a:r>
              <a:rPr lang="en-US" dirty="0"/>
              <a:t>IP address (Destination)</a:t>
            </a:r>
          </a:p>
          <a:p>
            <a:pPr lvl="2"/>
            <a:r>
              <a:rPr lang="en-US" dirty="0"/>
              <a:t>Port number (Destination)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r>
              <a:rPr lang="nb-NO" dirty="0"/>
              <a:t>TCP (forbindelses orientert)</a:t>
            </a:r>
          </a:p>
          <a:p>
            <a:pPr lvl="1"/>
            <a:r>
              <a:rPr lang="nb-NO" dirty="0"/>
              <a:t>A </a:t>
            </a:r>
            <a:r>
              <a:rPr lang="nb-NO" dirty="0" err="1"/>
              <a:t>four-tuple</a:t>
            </a:r>
            <a:r>
              <a:rPr lang="nb-NO" dirty="0"/>
              <a:t>:</a:t>
            </a:r>
          </a:p>
          <a:p>
            <a:pPr lvl="2"/>
            <a:r>
              <a:rPr lang="en-US" dirty="0"/>
              <a:t>IP address (Source)</a:t>
            </a:r>
            <a:endParaRPr lang="nb-NO" dirty="0"/>
          </a:p>
          <a:p>
            <a:pPr lvl="2"/>
            <a:r>
              <a:rPr lang="en-US" dirty="0"/>
              <a:t>Port number (Source)</a:t>
            </a:r>
            <a:endParaRPr lang="nb-NO" dirty="0"/>
          </a:p>
          <a:p>
            <a:pPr lvl="2"/>
            <a:r>
              <a:rPr lang="en-US" dirty="0"/>
              <a:t>IP address (Destination)</a:t>
            </a:r>
            <a:endParaRPr lang="nb-NO" dirty="0"/>
          </a:p>
          <a:p>
            <a:pPr lvl="2"/>
            <a:r>
              <a:rPr lang="en-US" dirty="0"/>
              <a:t>Port number (Destination)</a:t>
            </a:r>
          </a:p>
        </p:txBody>
      </p:sp>
    </p:spTree>
    <p:extLst>
      <p:ext uri="{BB962C8B-B14F-4D97-AF65-F5344CB8AC3E}">
        <p14:creationId xmlns:p14="http://schemas.microsoft.com/office/powerpoint/2010/main" val="3460072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59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0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1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6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5" name="Tittel 1">
            <a:extLst>
              <a:ext uri="{FF2B5EF4-FFF2-40B4-BE49-F238E27FC236}">
                <a16:creationId xmlns:a16="http://schemas.microsoft.com/office/drawing/2014/main" id="{32DB1912-2A30-7A4E-A851-4ABCD3AB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9972" y="313799"/>
            <a:ext cx="3907967" cy="143033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Header fields (TCP)</a:t>
            </a:r>
          </a:p>
        </p:txBody>
      </p:sp>
      <p:grpSp>
        <p:nvGrpSpPr>
          <p:cNvPr id="153" name="Group 186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155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209" name="Plassholder for innhold 2">
            <a:extLst>
              <a:ext uri="{FF2B5EF4-FFF2-40B4-BE49-F238E27FC236}">
                <a16:creationId xmlns:a16="http://schemas.microsoft.com/office/drawing/2014/main" id="{A64BB7C7-7B6B-6742-B3EF-D23289408D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051140"/>
              </p:ext>
            </p:extLst>
          </p:nvPr>
        </p:nvGraphicFramePr>
        <p:xfrm>
          <a:off x="1449056" y="1620838"/>
          <a:ext cx="4739813" cy="5110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10" name="Plassholder for innhold 2">
            <a:extLst>
              <a:ext uri="{FF2B5EF4-FFF2-40B4-BE49-F238E27FC236}">
                <a16:creationId xmlns:a16="http://schemas.microsoft.com/office/drawing/2014/main" id="{183D291A-6E71-1A4B-BBD5-F045EFFDE5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530948"/>
              </p:ext>
            </p:extLst>
          </p:nvPr>
        </p:nvGraphicFramePr>
        <p:xfrm>
          <a:off x="5856748" y="1611313"/>
          <a:ext cx="4739813" cy="5110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11" name="Tittel 1">
            <a:extLst>
              <a:ext uri="{FF2B5EF4-FFF2-40B4-BE49-F238E27FC236}">
                <a16:creationId xmlns:a16="http://schemas.microsoft.com/office/drawing/2014/main" id="{E66376C4-0707-9544-9750-049CF35F5615}"/>
              </a:ext>
            </a:extLst>
          </p:cNvPr>
          <p:cNvSpPr txBox="1">
            <a:spLocks/>
          </p:cNvSpPr>
          <p:nvPr/>
        </p:nvSpPr>
        <p:spPr>
          <a:xfrm>
            <a:off x="1781174" y="313799"/>
            <a:ext cx="3907967" cy="143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Header fields (UDP)</a:t>
            </a:r>
          </a:p>
        </p:txBody>
      </p:sp>
    </p:spTree>
    <p:extLst>
      <p:ext uri="{BB962C8B-B14F-4D97-AF65-F5344CB8AC3E}">
        <p14:creationId xmlns:p14="http://schemas.microsoft.com/office/powerpoint/2010/main" val="3388344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9" grpId="0">
        <p:bldAsOne/>
      </p:bldGraphic>
      <p:bldGraphic spid="210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9FAF83AA-4E7A-3445-B45A-B27623AD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nb-NO" sz="4000" dirty="0"/>
              <a:t>Network </a:t>
            </a:r>
            <a:r>
              <a:rPr lang="nb-NO" sz="4000" dirty="0" err="1"/>
              <a:t>layer</a:t>
            </a:r>
            <a:endParaRPr lang="nb-NO" sz="4000" dirty="0"/>
          </a:p>
        </p:txBody>
      </p:sp>
      <p:graphicFrame>
        <p:nvGraphicFramePr>
          <p:cNvPr id="54" name="Plassholder for innhold 2">
            <a:extLst>
              <a:ext uri="{FF2B5EF4-FFF2-40B4-BE49-F238E27FC236}">
                <a16:creationId xmlns:a16="http://schemas.microsoft.com/office/drawing/2014/main" id="{22F75682-A26F-46A1-A001-DCBD4B43C2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375475"/>
              </p:ext>
            </p:extLst>
          </p:nvPr>
        </p:nvGraphicFramePr>
        <p:xfrm>
          <a:off x="1206500" y="2249487"/>
          <a:ext cx="9840911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Avrundet rektangel 51">
            <a:extLst>
              <a:ext uri="{FF2B5EF4-FFF2-40B4-BE49-F238E27FC236}">
                <a16:creationId xmlns:a16="http://schemas.microsoft.com/office/drawing/2014/main" id="{CADE7832-054D-6244-AD63-D46DCEC8B5A2}"/>
              </a:ext>
            </a:extLst>
          </p:cNvPr>
          <p:cNvSpPr/>
          <p:nvPr/>
        </p:nvSpPr>
        <p:spPr>
          <a:xfrm>
            <a:off x="8409157" y="5923538"/>
            <a:ext cx="3411368" cy="6243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414156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26F676CA-8858-9F4A-8B97-441F1BDCF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nb-NO" sz="4000" dirty="0"/>
              <a:t>IP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A0EBF59-7603-FE48-8981-42B08A69E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nb-NO" dirty="0"/>
              <a:t>Beste innsats leveringssystem</a:t>
            </a:r>
          </a:p>
          <a:p>
            <a:r>
              <a:rPr lang="nb-NO" dirty="0"/>
              <a:t>IKKE pålitelig datalevering</a:t>
            </a:r>
          </a:p>
          <a:p>
            <a:endParaRPr lang="nb-NO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4" name="Bilde 53" descr="Et bilde som inneholder tekst, skjermbilde, resultattavle&#10;&#10;Automatisk generert beskrivelse">
            <a:extLst>
              <a:ext uri="{FF2B5EF4-FFF2-40B4-BE49-F238E27FC236}">
                <a16:creationId xmlns:a16="http://schemas.microsoft.com/office/drawing/2014/main" id="{EB902716-C551-8241-984E-60ED7C549C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6777" y="4210051"/>
            <a:ext cx="5756910" cy="2331720"/>
          </a:xfrm>
          <a:prstGeom prst="rect">
            <a:avLst/>
          </a:prstGeom>
        </p:spPr>
      </p:pic>
      <p:pic>
        <p:nvPicPr>
          <p:cNvPr id="55" name="Plassholder for innhold 52">
            <a:extLst>
              <a:ext uri="{FF2B5EF4-FFF2-40B4-BE49-F238E27FC236}">
                <a16:creationId xmlns:a16="http://schemas.microsoft.com/office/drawing/2014/main" id="{6A9A8C69-EF26-5548-A355-416FA6D8439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190440" y="2996612"/>
            <a:ext cx="573962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42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9FAF83AA-4E7A-3445-B45A-B27623AD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nb-NO" sz="4000" dirty="0"/>
              <a:t>Link </a:t>
            </a:r>
            <a:r>
              <a:rPr lang="nb-NO" sz="4000" dirty="0" err="1"/>
              <a:t>layer</a:t>
            </a:r>
            <a:endParaRPr lang="nb-NO" sz="4000" dirty="0"/>
          </a:p>
        </p:txBody>
      </p:sp>
      <p:graphicFrame>
        <p:nvGraphicFramePr>
          <p:cNvPr id="54" name="Plassholder for innhold 2">
            <a:extLst>
              <a:ext uri="{FF2B5EF4-FFF2-40B4-BE49-F238E27FC236}">
                <a16:creationId xmlns:a16="http://schemas.microsoft.com/office/drawing/2014/main" id="{B37D0CD7-B732-47B7-9C8D-11CFAD6FCF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104103"/>
              </p:ext>
            </p:extLst>
          </p:nvPr>
        </p:nvGraphicFramePr>
        <p:xfrm>
          <a:off x="1206500" y="2249487"/>
          <a:ext cx="9840911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Avrundet rektangel 51">
            <a:extLst>
              <a:ext uri="{FF2B5EF4-FFF2-40B4-BE49-F238E27FC236}">
                <a16:creationId xmlns:a16="http://schemas.microsoft.com/office/drawing/2014/main" id="{CADE7832-054D-6244-AD63-D46DCEC8B5A2}"/>
              </a:ext>
            </a:extLst>
          </p:cNvPr>
          <p:cNvSpPr/>
          <p:nvPr/>
        </p:nvSpPr>
        <p:spPr>
          <a:xfrm>
            <a:off x="8409157" y="5923538"/>
            <a:ext cx="3411368" cy="6243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168265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9FAF83AA-4E7A-3445-B45A-B27623AD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nb-NO" sz="4000" dirty="0" err="1"/>
              <a:t>Physical</a:t>
            </a:r>
            <a:r>
              <a:rPr lang="nb-NO" sz="4000" dirty="0"/>
              <a:t> </a:t>
            </a:r>
            <a:r>
              <a:rPr lang="nb-NO" sz="4000" dirty="0" err="1"/>
              <a:t>layer</a:t>
            </a:r>
            <a:endParaRPr lang="nb-NO" sz="4000" dirty="0"/>
          </a:p>
        </p:txBody>
      </p:sp>
      <p:graphicFrame>
        <p:nvGraphicFramePr>
          <p:cNvPr id="54" name="Plassholder for innhold 2">
            <a:extLst>
              <a:ext uri="{FF2B5EF4-FFF2-40B4-BE49-F238E27FC236}">
                <a16:creationId xmlns:a16="http://schemas.microsoft.com/office/drawing/2014/main" id="{90CC1CC1-FC81-429A-A25A-5E2562490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538243"/>
              </p:ext>
            </p:extLst>
          </p:nvPr>
        </p:nvGraphicFramePr>
        <p:xfrm>
          <a:off x="1206500" y="2249487"/>
          <a:ext cx="9840911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Avrundet rektangel 51">
            <a:extLst>
              <a:ext uri="{FF2B5EF4-FFF2-40B4-BE49-F238E27FC236}">
                <a16:creationId xmlns:a16="http://schemas.microsoft.com/office/drawing/2014/main" id="{CADE7832-054D-6244-AD63-D46DCEC8B5A2}"/>
              </a:ext>
            </a:extLst>
          </p:cNvPr>
          <p:cNvSpPr/>
          <p:nvPr/>
        </p:nvSpPr>
        <p:spPr>
          <a:xfrm>
            <a:off x="8409157" y="5923538"/>
            <a:ext cx="3411368" cy="624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layer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6272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9FAF83AA-4E7A-3445-B45A-B27623AD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488181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nb-NO" sz="4000" dirty="0"/>
              <a:t>Lagdelt arkitektur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" name="Avrundet rektangel 5">
            <a:extLst>
              <a:ext uri="{FF2B5EF4-FFF2-40B4-BE49-F238E27FC236}">
                <a16:creationId xmlns:a16="http://schemas.microsoft.com/office/drawing/2014/main" id="{6ABB26E0-6434-F244-9859-EB59A01CB3B5}"/>
              </a:ext>
            </a:extLst>
          </p:cNvPr>
          <p:cNvSpPr/>
          <p:nvPr/>
        </p:nvSpPr>
        <p:spPr>
          <a:xfrm>
            <a:off x="1809185" y="2167900"/>
            <a:ext cx="3411368" cy="624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Application</a:t>
            </a:r>
          </a:p>
        </p:txBody>
      </p:sp>
      <p:sp>
        <p:nvSpPr>
          <p:cNvPr id="56" name="Avrundet rektangel 55">
            <a:extLst>
              <a:ext uri="{FF2B5EF4-FFF2-40B4-BE49-F238E27FC236}">
                <a16:creationId xmlns:a16="http://schemas.microsoft.com/office/drawing/2014/main" id="{4BC71D18-D2A5-874D-A3E4-2BED00A67290}"/>
              </a:ext>
            </a:extLst>
          </p:cNvPr>
          <p:cNvSpPr/>
          <p:nvPr/>
        </p:nvSpPr>
        <p:spPr>
          <a:xfrm>
            <a:off x="1809185" y="3070106"/>
            <a:ext cx="3411368" cy="624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Transport</a:t>
            </a:r>
          </a:p>
        </p:txBody>
      </p:sp>
      <p:sp>
        <p:nvSpPr>
          <p:cNvPr id="57" name="Avrundet rektangel 56">
            <a:extLst>
              <a:ext uri="{FF2B5EF4-FFF2-40B4-BE49-F238E27FC236}">
                <a16:creationId xmlns:a16="http://schemas.microsoft.com/office/drawing/2014/main" id="{BDF1C12D-31BB-F844-B71A-96BDBEBB9DE1}"/>
              </a:ext>
            </a:extLst>
          </p:cNvPr>
          <p:cNvSpPr/>
          <p:nvPr/>
        </p:nvSpPr>
        <p:spPr>
          <a:xfrm>
            <a:off x="1809185" y="3972312"/>
            <a:ext cx="3411368" cy="6243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Network</a:t>
            </a:r>
          </a:p>
        </p:txBody>
      </p:sp>
      <p:sp>
        <p:nvSpPr>
          <p:cNvPr id="58" name="Avrundet rektangel 57">
            <a:extLst>
              <a:ext uri="{FF2B5EF4-FFF2-40B4-BE49-F238E27FC236}">
                <a16:creationId xmlns:a16="http://schemas.microsoft.com/office/drawing/2014/main" id="{7C960FD8-32A6-7444-84AE-11D7CFD2F51C}"/>
              </a:ext>
            </a:extLst>
          </p:cNvPr>
          <p:cNvSpPr/>
          <p:nvPr/>
        </p:nvSpPr>
        <p:spPr>
          <a:xfrm>
            <a:off x="1809185" y="4874518"/>
            <a:ext cx="3411368" cy="6243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Link</a:t>
            </a:r>
          </a:p>
        </p:txBody>
      </p:sp>
      <p:sp>
        <p:nvSpPr>
          <p:cNvPr id="59" name="Avrundet rektangel 58">
            <a:extLst>
              <a:ext uri="{FF2B5EF4-FFF2-40B4-BE49-F238E27FC236}">
                <a16:creationId xmlns:a16="http://schemas.microsoft.com/office/drawing/2014/main" id="{F5F624B0-ABA2-E444-82F0-FB91F150952C}"/>
              </a:ext>
            </a:extLst>
          </p:cNvPr>
          <p:cNvSpPr/>
          <p:nvPr/>
        </p:nvSpPr>
        <p:spPr>
          <a:xfrm>
            <a:off x="1809185" y="5772468"/>
            <a:ext cx="3411368" cy="624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Physical</a:t>
            </a:r>
            <a:endParaRPr lang="nb-NO" dirty="0"/>
          </a:p>
        </p:txBody>
      </p:sp>
      <p:sp>
        <p:nvSpPr>
          <p:cNvPr id="60" name="Avrundet rektangel 59">
            <a:extLst>
              <a:ext uri="{FF2B5EF4-FFF2-40B4-BE49-F238E27FC236}">
                <a16:creationId xmlns:a16="http://schemas.microsoft.com/office/drawing/2014/main" id="{DD39E588-9595-9B49-B82B-D3B459DCD006}"/>
              </a:ext>
            </a:extLst>
          </p:cNvPr>
          <p:cNvSpPr/>
          <p:nvPr/>
        </p:nvSpPr>
        <p:spPr>
          <a:xfrm>
            <a:off x="5691715" y="2369931"/>
            <a:ext cx="797227" cy="283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HTTP</a:t>
            </a:r>
          </a:p>
        </p:txBody>
      </p:sp>
      <p:sp>
        <p:nvSpPr>
          <p:cNvPr id="61" name="Avrundet rektangel 60">
            <a:extLst>
              <a:ext uri="{FF2B5EF4-FFF2-40B4-BE49-F238E27FC236}">
                <a16:creationId xmlns:a16="http://schemas.microsoft.com/office/drawing/2014/main" id="{97BC7474-8FC8-9F4D-90F0-74AE1AB4C676}"/>
              </a:ext>
            </a:extLst>
          </p:cNvPr>
          <p:cNvSpPr/>
          <p:nvPr/>
        </p:nvSpPr>
        <p:spPr>
          <a:xfrm>
            <a:off x="6711541" y="2369931"/>
            <a:ext cx="797227" cy="283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SMTP</a:t>
            </a:r>
          </a:p>
        </p:txBody>
      </p:sp>
      <p:sp>
        <p:nvSpPr>
          <p:cNvPr id="62" name="Avrundet rektangel 61">
            <a:extLst>
              <a:ext uri="{FF2B5EF4-FFF2-40B4-BE49-F238E27FC236}">
                <a16:creationId xmlns:a16="http://schemas.microsoft.com/office/drawing/2014/main" id="{56868BC2-6664-A342-90EA-D89CEDA6EA16}"/>
              </a:ext>
            </a:extLst>
          </p:cNvPr>
          <p:cNvSpPr/>
          <p:nvPr/>
        </p:nvSpPr>
        <p:spPr>
          <a:xfrm>
            <a:off x="7731367" y="2369931"/>
            <a:ext cx="797227" cy="283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DNS</a:t>
            </a:r>
          </a:p>
        </p:txBody>
      </p:sp>
      <p:sp>
        <p:nvSpPr>
          <p:cNvPr id="63" name="Avrundet rektangel 62">
            <a:extLst>
              <a:ext uri="{FF2B5EF4-FFF2-40B4-BE49-F238E27FC236}">
                <a16:creationId xmlns:a16="http://schemas.microsoft.com/office/drawing/2014/main" id="{85E31E2A-93ED-EC4E-88AD-37E1A12FFE79}"/>
              </a:ext>
            </a:extLst>
          </p:cNvPr>
          <p:cNvSpPr/>
          <p:nvPr/>
        </p:nvSpPr>
        <p:spPr>
          <a:xfrm>
            <a:off x="5691714" y="3272137"/>
            <a:ext cx="797227" cy="283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TCP</a:t>
            </a:r>
          </a:p>
        </p:txBody>
      </p:sp>
      <p:sp>
        <p:nvSpPr>
          <p:cNvPr id="64" name="Avrundet rektangel 63">
            <a:extLst>
              <a:ext uri="{FF2B5EF4-FFF2-40B4-BE49-F238E27FC236}">
                <a16:creationId xmlns:a16="http://schemas.microsoft.com/office/drawing/2014/main" id="{DA06D0D1-A623-4F47-93AF-698864E5BDA0}"/>
              </a:ext>
            </a:extLst>
          </p:cNvPr>
          <p:cNvSpPr/>
          <p:nvPr/>
        </p:nvSpPr>
        <p:spPr>
          <a:xfrm>
            <a:off x="6707872" y="3272137"/>
            <a:ext cx="797227" cy="283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UDP</a:t>
            </a:r>
          </a:p>
        </p:txBody>
      </p:sp>
      <p:sp>
        <p:nvSpPr>
          <p:cNvPr id="65" name="Avrundet rektangel 64">
            <a:extLst>
              <a:ext uri="{FF2B5EF4-FFF2-40B4-BE49-F238E27FC236}">
                <a16:creationId xmlns:a16="http://schemas.microsoft.com/office/drawing/2014/main" id="{588D6E3A-6946-604A-91B8-369F7712DEFD}"/>
              </a:ext>
            </a:extLst>
          </p:cNvPr>
          <p:cNvSpPr/>
          <p:nvPr/>
        </p:nvSpPr>
        <p:spPr>
          <a:xfrm>
            <a:off x="5691713" y="4150243"/>
            <a:ext cx="797227" cy="2836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IP</a:t>
            </a:r>
          </a:p>
        </p:txBody>
      </p:sp>
      <p:sp>
        <p:nvSpPr>
          <p:cNvPr id="68" name="Avrundet rektangel 67">
            <a:extLst>
              <a:ext uri="{FF2B5EF4-FFF2-40B4-BE49-F238E27FC236}">
                <a16:creationId xmlns:a16="http://schemas.microsoft.com/office/drawing/2014/main" id="{85BE8BCB-7F7D-C74A-918B-3FBCB4C8D983}"/>
              </a:ext>
            </a:extLst>
          </p:cNvPr>
          <p:cNvSpPr/>
          <p:nvPr/>
        </p:nvSpPr>
        <p:spPr>
          <a:xfrm>
            <a:off x="8983739" y="4991995"/>
            <a:ext cx="1413657" cy="2836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Frame</a:t>
            </a:r>
            <a:endParaRPr lang="nb-NO" dirty="0"/>
          </a:p>
        </p:txBody>
      </p:sp>
      <p:sp>
        <p:nvSpPr>
          <p:cNvPr id="69" name="Avrundet rektangel 68">
            <a:extLst>
              <a:ext uri="{FF2B5EF4-FFF2-40B4-BE49-F238E27FC236}">
                <a16:creationId xmlns:a16="http://schemas.microsoft.com/office/drawing/2014/main" id="{8C69445F-C1EB-EC41-9EDA-4CF3D38B099C}"/>
              </a:ext>
            </a:extLst>
          </p:cNvPr>
          <p:cNvSpPr/>
          <p:nvPr/>
        </p:nvSpPr>
        <p:spPr>
          <a:xfrm>
            <a:off x="8983739" y="2369931"/>
            <a:ext cx="1413657" cy="283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Message</a:t>
            </a:r>
          </a:p>
        </p:txBody>
      </p:sp>
      <p:sp>
        <p:nvSpPr>
          <p:cNvPr id="70" name="Avrundet rektangel 69">
            <a:extLst>
              <a:ext uri="{FF2B5EF4-FFF2-40B4-BE49-F238E27FC236}">
                <a16:creationId xmlns:a16="http://schemas.microsoft.com/office/drawing/2014/main" id="{9AF6A8E6-020D-5A4F-ADA9-234229D7F093}"/>
              </a:ext>
            </a:extLst>
          </p:cNvPr>
          <p:cNvSpPr/>
          <p:nvPr/>
        </p:nvSpPr>
        <p:spPr>
          <a:xfrm>
            <a:off x="8983739" y="3240456"/>
            <a:ext cx="1413657" cy="2836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Segment</a:t>
            </a:r>
          </a:p>
        </p:txBody>
      </p:sp>
      <p:sp>
        <p:nvSpPr>
          <p:cNvPr id="71" name="Avrundet rektangel 70">
            <a:extLst>
              <a:ext uri="{FF2B5EF4-FFF2-40B4-BE49-F238E27FC236}">
                <a16:creationId xmlns:a16="http://schemas.microsoft.com/office/drawing/2014/main" id="{54D77EB9-0319-414A-995B-E7CA5CCD63F1}"/>
              </a:ext>
            </a:extLst>
          </p:cNvPr>
          <p:cNvSpPr/>
          <p:nvPr/>
        </p:nvSpPr>
        <p:spPr>
          <a:xfrm>
            <a:off x="8983739" y="4151453"/>
            <a:ext cx="1413657" cy="2836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Datagram</a:t>
            </a:r>
          </a:p>
        </p:txBody>
      </p:sp>
      <p:sp>
        <p:nvSpPr>
          <p:cNvPr id="72" name="Avrundet rektangel 71">
            <a:extLst>
              <a:ext uri="{FF2B5EF4-FFF2-40B4-BE49-F238E27FC236}">
                <a16:creationId xmlns:a16="http://schemas.microsoft.com/office/drawing/2014/main" id="{2C6A4FEF-58D9-F949-8E2C-A85CB7625455}"/>
              </a:ext>
            </a:extLst>
          </p:cNvPr>
          <p:cNvSpPr/>
          <p:nvPr/>
        </p:nvSpPr>
        <p:spPr>
          <a:xfrm>
            <a:off x="8983739" y="5950537"/>
            <a:ext cx="1413657" cy="2836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Bit</a:t>
            </a:r>
          </a:p>
        </p:txBody>
      </p:sp>
      <p:sp>
        <p:nvSpPr>
          <p:cNvPr id="11" name="Avrundet rektangel 10">
            <a:extLst>
              <a:ext uri="{FF2B5EF4-FFF2-40B4-BE49-F238E27FC236}">
                <a16:creationId xmlns:a16="http://schemas.microsoft.com/office/drawing/2014/main" id="{A6BB09A9-6181-5645-8DA9-C58B53C33867}"/>
              </a:ext>
            </a:extLst>
          </p:cNvPr>
          <p:cNvSpPr/>
          <p:nvPr/>
        </p:nvSpPr>
        <p:spPr>
          <a:xfrm>
            <a:off x="1614424" y="1965192"/>
            <a:ext cx="3815351" cy="4588778"/>
          </a:xfrm>
          <a:prstGeom prst="roundRect">
            <a:avLst>
              <a:gd name="adj" fmla="val 2621"/>
            </a:avLst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Avrundet rektangel 72">
            <a:extLst>
              <a:ext uri="{FF2B5EF4-FFF2-40B4-BE49-F238E27FC236}">
                <a16:creationId xmlns:a16="http://schemas.microsoft.com/office/drawing/2014/main" id="{3A2B9746-74DD-1847-8F68-D66BC6DD1D63}"/>
              </a:ext>
            </a:extLst>
          </p:cNvPr>
          <p:cNvSpPr/>
          <p:nvPr/>
        </p:nvSpPr>
        <p:spPr>
          <a:xfrm>
            <a:off x="5520262" y="1961204"/>
            <a:ext cx="3177726" cy="4588778"/>
          </a:xfrm>
          <a:prstGeom prst="roundRect">
            <a:avLst>
              <a:gd name="adj" fmla="val 2621"/>
            </a:avLst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Avrundet rektangel 73">
            <a:extLst>
              <a:ext uri="{FF2B5EF4-FFF2-40B4-BE49-F238E27FC236}">
                <a16:creationId xmlns:a16="http://schemas.microsoft.com/office/drawing/2014/main" id="{DEAE6D0F-CCF6-DB46-9CB6-22F5437179EC}"/>
              </a:ext>
            </a:extLst>
          </p:cNvPr>
          <p:cNvSpPr/>
          <p:nvPr/>
        </p:nvSpPr>
        <p:spPr>
          <a:xfrm>
            <a:off x="8798453" y="1961204"/>
            <a:ext cx="1772111" cy="4588778"/>
          </a:xfrm>
          <a:prstGeom prst="roundRect">
            <a:avLst>
              <a:gd name="adj" fmla="val 4988"/>
            </a:avLst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722F6DB2-71B3-C541-969F-CAF0689B7B8C}"/>
              </a:ext>
            </a:extLst>
          </p:cNvPr>
          <p:cNvSpPr txBox="1"/>
          <p:nvPr/>
        </p:nvSpPr>
        <p:spPr>
          <a:xfrm>
            <a:off x="3249507" y="1588056"/>
            <a:ext cx="530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Lag</a:t>
            </a:r>
          </a:p>
        </p:txBody>
      </p:sp>
      <p:sp>
        <p:nvSpPr>
          <p:cNvPr id="75" name="TekstSylinder 74">
            <a:extLst>
              <a:ext uri="{FF2B5EF4-FFF2-40B4-BE49-F238E27FC236}">
                <a16:creationId xmlns:a16="http://schemas.microsoft.com/office/drawing/2014/main" id="{927B2579-B755-0C49-BC47-9283DD278157}"/>
              </a:ext>
            </a:extLst>
          </p:cNvPr>
          <p:cNvSpPr txBox="1"/>
          <p:nvPr/>
        </p:nvSpPr>
        <p:spPr>
          <a:xfrm>
            <a:off x="6519048" y="1588477"/>
            <a:ext cx="121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Protokoller</a:t>
            </a:r>
          </a:p>
        </p:txBody>
      </p:sp>
      <p:sp>
        <p:nvSpPr>
          <p:cNvPr id="76" name="TekstSylinder 75">
            <a:extLst>
              <a:ext uri="{FF2B5EF4-FFF2-40B4-BE49-F238E27FC236}">
                <a16:creationId xmlns:a16="http://schemas.microsoft.com/office/drawing/2014/main" id="{70B2A07E-CE03-A041-B583-67FF22C97853}"/>
              </a:ext>
            </a:extLst>
          </p:cNvPr>
          <p:cNvSpPr txBox="1"/>
          <p:nvPr/>
        </p:nvSpPr>
        <p:spPr>
          <a:xfrm>
            <a:off x="9351724" y="161327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Enhet</a:t>
            </a:r>
          </a:p>
        </p:txBody>
      </p:sp>
      <p:sp>
        <p:nvSpPr>
          <p:cNvPr id="77" name="Rektangel 76">
            <a:extLst>
              <a:ext uri="{FF2B5EF4-FFF2-40B4-BE49-F238E27FC236}">
                <a16:creationId xmlns:a16="http://schemas.microsoft.com/office/drawing/2014/main" id="{7671C827-0338-344B-8DC5-CFACE7826FD5}"/>
              </a:ext>
            </a:extLst>
          </p:cNvPr>
          <p:cNvSpPr/>
          <p:nvPr/>
        </p:nvSpPr>
        <p:spPr>
          <a:xfrm>
            <a:off x="1190704" y="2327077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</a:t>
            </a:r>
            <a:endParaRPr lang="nb-NO" dirty="0"/>
          </a:p>
        </p:txBody>
      </p:sp>
      <p:sp>
        <p:nvSpPr>
          <p:cNvPr id="78" name="Rektangel 77">
            <a:extLst>
              <a:ext uri="{FF2B5EF4-FFF2-40B4-BE49-F238E27FC236}">
                <a16:creationId xmlns:a16="http://schemas.microsoft.com/office/drawing/2014/main" id="{24C3073F-928E-1B4D-8FA6-0C651F87EFC8}"/>
              </a:ext>
            </a:extLst>
          </p:cNvPr>
          <p:cNvSpPr/>
          <p:nvPr/>
        </p:nvSpPr>
        <p:spPr>
          <a:xfrm>
            <a:off x="1190704" y="3212029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</a:t>
            </a:r>
            <a:endParaRPr lang="nb-NO" dirty="0"/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1CF1AC2F-21C1-E94B-AC78-EADE06B5992D}"/>
              </a:ext>
            </a:extLst>
          </p:cNvPr>
          <p:cNvSpPr/>
          <p:nvPr/>
        </p:nvSpPr>
        <p:spPr>
          <a:xfrm>
            <a:off x="1190704" y="411165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</a:t>
            </a:r>
            <a:endParaRPr lang="nb-NO" dirty="0"/>
          </a:p>
        </p:txBody>
      </p:sp>
      <p:sp>
        <p:nvSpPr>
          <p:cNvPr id="81" name="Rektangel 80">
            <a:extLst>
              <a:ext uri="{FF2B5EF4-FFF2-40B4-BE49-F238E27FC236}">
                <a16:creationId xmlns:a16="http://schemas.microsoft.com/office/drawing/2014/main" id="{5BE2AF86-AE13-0148-88AD-F98763BC4AE3}"/>
              </a:ext>
            </a:extLst>
          </p:cNvPr>
          <p:cNvSpPr/>
          <p:nvPr/>
        </p:nvSpPr>
        <p:spPr>
          <a:xfrm>
            <a:off x="1167522" y="500201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4.</a:t>
            </a:r>
            <a:endParaRPr lang="nb-NO" dirty="0"/>
          </a:p>
        </p:txBody>
      </p:sp>
      <p:sp>
        <p:nvSpPr>
          <p:cNvPr id="82" name="Rektangel 81">
            <a:extLst>
              <a:ext uri="{FF2B5EF4-FFF2-40B4-BE49-F238E27FC236}">
                <a16:creationId xmlns:a16="http://schemas.microsoft.com/office/drawing/2014/main" id="{B21CBF7D-5FE9-D24A-8A1A-0130253A5DB0}"/>
              </a:ext>
            </a:extLst>
          </p:cNvPr>
          <p:cNvSpPr/>
          <p:nvPr/>
        </p:nvSpPr>
        <p:spPr>
          <a:xfrm>
            <a:off x="1186573" y="58906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9213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11" grpId="0" animBg="1"/>
      <p:bldP spid="73" grpId="0" animBg="1"/>
      <p:bldP spid="74" grpId="0" animBg="1"/>
      <p:bldP spid="40" grpId="0"/>
      <p:bldP spid="75" grpId="0"/>
      <p:bldP spid="76" grpId="0"/>
      <p:bldP spid="77" grpId="0"/>
      <p:bldP spid="78" grpId="0"/>
      <p:bldP spid="80" grpId="0"/>
      <p:bldP spid="81" grpId="0"/>
      <p:bldP spid="8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06DF5CAC-DF29-A04D-B722-98CD79C7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nb-NO" sz="4000" dirty="0"/>
              <a:t>Innkapsling (Encapsulation)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31F76FA-7ECB-4B45-A328-4A9DD825A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nb-NO" dirty="0"/>
              <a:t>Hva er innkapsling?</a:t>
            </a:r>
          </a:p>
          <a:p>
            <a:r>
              <a:rPr lang="nb-NO" dirty="0"/>
              <a:t>Hvorfor trenger vi det?</a:t>
            </a:r>
          </a:p>
          <a:p>
            <a:endParaRPr lang="nb-NO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770839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06DF5CAC-DF29-A04D-B722-98CD79C7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nb-NO" sz="4000" dirty="0"/>
              <a:t>Innkapsling (Encapsulation)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Avrundet rektangel 51">
            <a:extLst>
              <a:ext uri="{FF2B5EF4-FFF2-40B4-BE49-F238E27FC236}">
                <a16:creationId xmlns:a16="http://schemas.microsoft.com/office/drawing/2014/main" id="{D91F0202-0022-0B42-920E-1D95BA7B1602}"/>
              </a:ext>
            </a:extLst>
          </p:cNvPr>
          <p:cNvSpPr/>
          <p:nvPr/>
        </p:nvSpPr>
        <p:spPr>
          <a:xfrm>
            <a:off x="894784" y="2167900"/>
            <a:ext cx="3411368" cy="624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Application</a:t>
            </a:r>
          </a:p>
        </p:txBody>
      </p:sp>
      <p:sp>
        <p:nvSpPr>
          <p:cNvPr id="53" name="Avrundet rektangel 52">
            <a:extLst>
              <a:ext uri="{FF2B5EF4-FFF2-40B4-BE49-F238E27FC236}">
                <a16:creationId xmlns:a16="http://schemas.microsoft.com/office/drawing/2014/main" id="{2F6C9E7F-7BC6-E942-A4EC-EEAB42A243DF}"/>
              </a:ext>
            </a:extLst>
          </p:cNvPr>
          <p:cNvSpPr/>
          <p:nvPr/>
        </p:nvSpPr>
        <p:spPr>
          <a:xfrm>
            <a:off x="893763" y="3091411"/>
            <a:ext cx="3411368" cy="6243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Transport</a:t>
            </a:r>
          </a:p>
        </p:txBody>
      </p:sp>
      <p:sp>
        <p:nvSpPr>
          <p:cNvPr id="54" name="Avrundet rektangel 53">
            <a:extLst>
              <a:ext uri="{FF2B5EF4-FFF2-40B4-BE49-F238E27FC236}">
                <a16:creationId xmlns:a16="http://schemas.microsoft.com/office/drawing/2014/main" id="{6C1EDA3C-ABB9-3049-892E-43AC34B403FB}"/>
              </a:ext>
            </a:extLst>
          </p:cNvPr>
          <p:cNvSpPr/>
          <p:nvPr/>
        </p:nvSpPr>
        <p:spPr>
          <a:xfrm>
            <a:off x="893763" y="3993617"/>
            <a:ext cx="3411368" cy="6243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Network</a:t>
            </a:r>
          </a:p>
        </p:txBody>
      </p:sp>
      <p:sp>
        <p:nvSpPr>
          <p:cNvPr id="55" name="Avrundet rektangel 54">
            <a:extLst>
              <a:ext uri="{FF2B5EF4-FFF2-40B4-BE49-F238E27FC236}">
                <a16:creationId xmlns:a16="http://schemas.microsoft.com/office/drawing/2014/main" id="{BBF0F9EF-E11B-F14A-9B43-548F631C3D2F}"/>
              </a:ext>
            </a:extLst>
          </p:cNvPr>
          <p:cNvSpPr/>
          <p:nvPr/>
        </p:nvSpPr>
        <p:spPr>
          <a:xfrm>
            <a:off x="893763" y="4895823"/>
            <a:ext cx="3411368" cy="6243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Link</a:t>
            </a:r>
          </a:p>
        </p:txBody>
      </p:sp>
      <p:sp>
        <p:nvSpPr>
          <p:cNvPr id="56" name="Avrundet rektangel 55">
            <a:extLst>
              <a:ext uri="{FF2B5EF4-FFF2-40B4-BE49-F238E27FC236}">
                <a16:creationId xmlns:a16="http://schemas.microsoft.com/office/drawing/2014/main" id="{18C00D98-3873-8C48-9124-AF2952B77E91}"/>
              </a:ext>
            </a:extLst>
          </p:cNvPr>
          <p:cNvSpPr/>
          <p:nvPr/>
        </p:nvSpPr>
        <p:spPr>
          <a:xfrm>
            <a:off x="893763" y="5793773"/>
            <a:ext cx="3411368" cy="624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Physical</a:t>
            </a:r>
            <a:endParaRPr lang="nb-NO" dirty="0"/>
          </a:p>
        </p:txBody>
      </p:sp>
      <p:sp>
        <p:nvSpPr>
          <p:cNvPr id="57" name="Avrundet rektangel 56">
            <a:extLst>
              <a:ext uri="{FF2B5EF4-FFF2-40B4-BE49-F238E27FC236}">
                <a16:creationId xmlns:a16="http://schemas.microsoft.com/office/drawing/2014/main" id="{E8AE7A76-C952-B241-9732-22CB5C77C1D6}"/>
              </a:ext>
            </a:extLst>
          </p:cNvPr>
          <p:cNvSpPr/>
          <p:nvPr/>
        </p:nvSpPr>
        <p:spPr>
          <a:xfrm>
            <a:off x="5038170" y="2329595"/>
            <a:ext cx="790430" cy="347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data</a:t>
            </a:r>
          </a:p>
        </p:txBody>
      </p:sp>
      <p:cxnSp>
        <p:nvCxnSpPr>
          <p:cNvPr id="5" name="Rett pil 4">
            <a:extLst>
              <a:ext uri="{FF2B5EF4-FFF2-40B4-BE49-F238E27FC236}">
                <a16:creationId xmlns:a16="http://schemas.microsoft.com/office/drawing/2014/main" id="{93DB50A8-FC75-D645-95DD-7F0AFA0757C9}"/>
              </a:ext>
            </a:extLst>
          </p:cNvPr>
          <p:cNvCxnSpPr>
            <a:cxnSpLocks/>
          </p:cNvCxnSpPr>
          <p:nvPr/>
        </p:nvCxnSpPr>
        <p:spPr>
          <a:xfrm>
            <a:off x="4379053" y="2480061"/>
            <a:ext cx="5166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Avrundet rektangel 57">
            <a:extLst>
              <a:ext uri="{FF2B5EF4-FFF2-40B4-BE49-F238E27FC236}">
                <a16:creationId xmlns:a16="http://schemas.microsoft.com/office/drawing/2014/main" id="{F78E5E14-8596-0046-B57A-24AC3382851D}"/>
              </a:ext>
            </a:extLst>
          </p:cNvPr>
          <p:cNvSpPr/>
          <p:nvPr/>
        </p:nvSpPr>
        <p:spPr>
          <a:xfrm>
            <a:off x="5965143" y="3217799"/>
            <a:ext cx="773860" cy="347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data</a:t>
            </a:r>
          </a:p>
        </p:txBody>
      </p:sp>
      <p:cxnSp>
        <p:nvCxnSpPr>
          <p:cNvPr id="59" name="Rett pil 58">
            <a:extLst>
              <a:ext uri="{FF2B5EF4-FFF2-40B4-BE49-F238E27FC236}">
                <a16:creationId xmlns:a16="http://schemas.microsoft.com/office/drawing/2014/main" id="{8FA18ADC-6358-F642-BE5F-1296F55856F4}"/>
              </a:ext>
            </a:extLst>
          </p:cNvPr>
          <p:cNvCxnSpPr>
            <a:cxnSpLocks/>
          </p:cNvCxnSpPr>
          <p:nvPr/>
        </p:nvCxnSpPr>
        <p:spPr>
          <a:xfrm>
            <a:off x="4379053" y="3380567"/>
            <a:ext cx="5166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Avrundet rektangel 59">
                <a:extLst>
                  <a:ext uri="{FF2B5EF4-FFF2-40B4-BE49-F238E27FC236}">
                    <a16:creationId xmlns:a16="http://schemas.microsoft.com/office/drawing/2014/main" id="{27A98DF2-1664-2A47-82FB-25DCE402B7CD}"/>
                  </a:ext>
                </a:extLst>
              </p:cNvPr>
              <p:cNvSpPr/>
              <p:nvPr/>
            </p:nvSpPr>
            <p:spPr>
              <a:xfrm>
                <a:off x="5035712" y="3217943"/>
                <a:ext cx="790430" cy="34748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05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b-NO" sz="1050" b="0" i="1" smtClean="0">
                              <a:latin typeface="Cambria Math" panose="02040503050406030204" pitchFamily="18" charset="0"/>
                            </a:rPr>
                            <m:t>𝑡𝑟𝑎𝑛𝑠𝑝𝑜𝑟𝑡</m:t>
                          </m:r>
                        </m:sub>
                      </m:sSub>
                    </m:oMath>
                  </m:oMathPara>
                </a14:m>
                <a:endParaRPr lang="nb-NO" sz="1050" dirty="0"/>
              </a:p>
            </p:txBody>
          </p:sp>
        </mc:Choice>
        <mc:Fallback xmlns="">
          <p:sp>
            <p:nvSpPr>
              <p:cNvPr id="60" name="Avrundet rektangel 59">
                <a:extLst>
                  <a:ext uri="{FF2B5EF4-FFF2-40B4-BE49-F238E27FC236}">
                    <a16:creationId xmlns:a16="http://schemas.microsoft.com/office/drawing/2014/main" id="{27A98DF2-1664-2A47-82FB-25DCE402B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712" y="3217943"/>
                <a:ext cx="790430" cy="3474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vrundet rektangel 6">
            <a:extLst>
              <a:ext uri="{FF2B5EF4-FFF2-40B4-BE49-F238E27FC236}">
                <a16:creationId xmlns:a16="http://schemas.microsoft.com/office/drawing/2014/main" id="{3FC635F2-E286-2A43-89C9-F5976D2BBD13}"/>
              </a:ext>
            </a:extLst>
          </p:cNvPr>
          <p:cNvSpPr/>
          <p:nvPr/>
        </p:nvSpPr>
        <p:spPr>
          <a:xfrm>
            <a:off x="4968600" y="3151293"/>
            <a:ext cx="1840660" cy="48078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Avrundet rektangel 63">
            <a:extLst>
              <a:ext uri="{FF2B5EF4-FFF2-40B4-BE49-F238E27FC236}">
                <a16:creationId xmlns:a16="http://schemas.microsoft.com/office/drawing/2014/main" id="{67BE7A0F-7EEF-2D43-BD62-E0CE77960499}"/>
              </a:ext>
            </a:extLst>
          </p:cNvPr>
          <p:cNvSpPr/>
          <p:nvPr/>
        </p:nvSpPr>
        <p:spPr>
          <a:xfrm>
            <a:off x="6895244" y="4104056"/>
            <a:ext cx="773860" cy="347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data</a:t>
            </a:r>
          </a:p>
        </p:txBody>
      </p:sp>
      <p:cxnSp>
        <p:nvCxnSpPr>
          <p:cNvPr id="65" name="Rett pil 64">
            <a:extLst>
              <a:ext uri="{FF2B5EF4-FFF2-40B4-BE49-F238E27FC236}">
                <a16:creationId xmlns:a16="http://schemas.microsoft.com/office/drawing/2014/main" id="{8D4B13AE-9954-9546-A601-E936FC0C7582}"/>
              </a:ext>
            </a:extLst>
          </p:cNvPr>
          <p:cNvCxnSpPr>
            <a:cxnSpLocks/>
          </p:cNvCxnSpPr>
          <p:nvPr/>
        </p:nvCxnSpPr>
        <p:spPr>
          <a:xfrm>
            <a:off x="4379053" y="4271056"/>
            <a:ext cx="5166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Avrundet rektangel 65">
                <a:extLst>
                  <a:ext uri="{FF2B5EF4-FFF2-40B4-BE49-F238E27FC236}">
                    <a16:creationId xmlns:a16="http://schemas.microsoft.com/office/drawing/2014/main" id="{8EC32954-BBAB-F44B-9EEB-A3AF04AA09B6}"/>
                  </a:ext>
                </a:extLst>
              </p:cNvPr>
              <p:cNvSpPr/>
              <p:nvPr/>
            </p:nvSpPr>
            <p:spPr>
              <a:xfrm>
                <a:off x="5965813" y="4096754"/>
                <a:ext cx="773860" cy="34748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05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b-NO" sz="1050" b="0" i="1" smtClean="0">
                              <a:latin typeface="Cambria Math" panose="02040503050406030204" pitchFamily="18" charset="0"/>
                            </a:rPr>
                            <m:t>𝑡𝑟𝑎𝑛𝑠𝑝𝑜𝑟𝑡</m:t>
                          </m:r>
                        </m:sub>
                      </m:sSub>
                    </m:oMath>
                  </m:oMathPara>
                </a14:m>
                <a:endParaRPr lang="nb-NO" sz="1050" dirty="0"/>
              </a:p>
            </p:txBody>
          </p:sp>
        </mc:Choice>
        <mc:Fallback xmlns="">
          <p:sp>
            <p:nvSpPr>
              <p:cNvPr id="66" name="Avrundet rektangel 65">
                <a:extLst>
                  <a:ext uri="{FF2B5EF4-FFF2-40B4-BE49-F238E27FC236}">
                    <a16:creationId xmlns:a16="http://schemas.microsoft.com/office/drawing/2014/main" id="{8EC32954-BBAB-F44B-9EEB-A3AF04AA0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813" y="4096754"/>
                <a:ext cx="773860" cy="34748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Avrundet rektangel 66">
            <a:extLst>
              <a:ext uri="{FF2B5EF4-FFF2-40B4-BE49-F238E27FC236}">
                <a16:creationId xmlns:a16="http://schemas.microsoft.com/office/drawing/2014/main" id="{603010EA-F8B6-2B4B-B553-84D18AD236D7}"/>
              </a:ext>
            </a:extLst>
          </p:cNvPr>
          <p:cNvSpPr/>
          <p:nvPr/>
        </p:nvSpPr>
        <p:spPr>
          <a:xfrm>
            <a:off x="4969270" y="4033505"/>
            <a:ext cx="2763449" cy="48078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Avrundet rektangel 67">
                <a:extLst>
                  <a:ext uri="{FF2B5EF4-FFF2-40B4-BE49-F238E27FC236}">
                    <a16:creationId xmlns:a16="http://schemas.microsoft.com/office/drawing/2014/main" id="{20CD4842-794D-2346-A436-6C370FBD3B2D}"/>
                  </a:ext>
                </a:extLst>
              </p:cNvPr>
              <p:cNvSpPr/>
              <p:nvPr/>
            </p:nvSpPr>
            <p:spPr>
              <a:xfrm>
                <a:off x="5036382" y="4102842"/>
                <a:ext cx="773860" cy="347487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05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b-NO" sz="1050" b="0" i="1" smtClean="0">
                              <a:latin typeface="Cambria Math" panose="02040503050406030204" pitchFamily="18" charset="0"/>
                            </a:rPr>
                            <m:t>𝑛𝑒𝑡𝑤𝑜𝑟𝑘</m:t>
                          </m:r>
                        </m:sub>
                      </m:sSub>
                    </m:oMath>
                  </m:oMathPara>
                </a14:m>
                <a:endParaRPr lang="nb-NO" sz="1050" dirty="0"/>
              </a:p>
            </p:txBody>
          </p:sp>
        </mc:Choice>
        <mc:Fallback xmlns="">
          <p:sp>
            <p:nvSpPr>
              <p:cNvPr id="68" name="Avrundet rektangel 67">
                <a:extLst>
                  <a:ext uri="{FF2B5EF4-FFF2-40B4-BE49-F238E27FC236}">
                    <a16:creationId xmlns:a16="http://schemas.microsoft.com/office/drawing/2014/main" id="{20CD4842-794D-2346-A436-6C370FBD3B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82" y="4102842"/>
                <a:ext cx="773860" cy="34748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vrundet rektangel 68">
            <a:extLst>
              <a:ext uri="{FF2B5EF4-FFF2-40B4-BE49-F238E27FC236}">
                <a16:creationId xmlns:a16="http://schemas.microsoft.com/office/drawing/2014/main" id="{6983E0FE-29B7-5043-A792-6BB410DC1DDD}"/>
              </a:ext>
            </a:extLst>
          </p:cNvPr>
          <p:cNvSpPr/>
          <p:nvPr/>
        </p:nvSpPr>
        <p:spPr>
          <a:xfrm>
            <a:off x="7793738" y="5032278"/>
            <a:ext cx="777600" cy="347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data</a:t>
            </a:r>
          </a:p>
        </p:txBody>
      </p:sp>
      <p:cxnSp>
        <p:nvCxnSpPr>
          <p:cNvPr id="70" name="Rett pil 69">
            <a:extLst>
              <a:ext uri="{FF2B5EF4-FFF2-40B4-BE49-F238E27FC236}">
                <a16:creationId xmlns:a16="http://schemas.microsoft.com/office/drawing/2014/main" id="{34703477-DDA2-7848-9A44-F4BB928E4984}"/>
              </a:ext>
            </a:extLst>
          </p:cNvPr>
          <p:cNvCxnSpPr>
            <a:cxnSpLocks/>
          </p:cNvCxnSpPr>
          <p:nvPr/>
        </p:nvCxnSpPr>
        <p:spPr>
          <a:xfrm>
            <a:off x="4377264" y="5200792"/>
            <a:ext cx="5166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Avrundet rektangel 70">
                <a:extLst>
                  <a:ext uri="{FF2B5EF4-FFF2-40B4-BE49-F238E27FC236}">
                    <a16:creationId xmlns:a16="http://schemas.microsoft.com/office/drawing/2014/main" id="{DDE87A24-E9F5-704C-BB7D-2C3876664674}"/>
                  </a:ext>
                </a:extLst>
              </p:cNvPr>
              <p:cNvSpPr/>
              <p:nvPr/>
            </p:nvSpPr>
            <p:spPr>
              <a:xfrm>
                <a:off x="6880877" y="5032278"/>
                <a:ext cx="773860" cy="34748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05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b-NO" sz="1050" b="0" i="1" smtClean="0">
                              <a:latin typeface="Cambria Math" panose="02040503050406030204" pitchFamily="18" charset="0"/>
                            </a:rPr>
                            <m:t>𝑡𝑟𝑎𝑛𝑠𝑝𝑜𝑟𝑡</m:t>
                          </m:r>
                        </m:sub>
                      </m:sSub>
                    </m:oMath>
                  </m:oMathPara>
                </a14:m>
                <a:endParaRPr lang="nb-NO" sz="1050" dirty="0"/>
              </a:p>
            </p:txBody>
          </p:sp>
        </mc:Choice>
        <mc:Fallback xmlns="">
          <p:sp>
            <p:nvSpPr>
              <p:cNvPr id="71" name="Avrundet rektangel 70">
                <a:extLst>
                  <a:ext uri="{FF2B5EF4-FFF2-40B4-BE49-F238E27FC236}">
                    <a16:creationId xmlns:a16="http://schemas.microsoft.com/office/drawing/2014/main" id="{DDE87A24-E9F5-704C-BB7D-2C38766646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877" y="5032278"/>
                <a:ext cx="773860" cy="34748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vrundet rektangel 71">
            <a:extLst>
              <a:ext uri="{FF2B5EF4-FFF2-40B4-BE49-F238E27FC236}">
                <a16:creationId xmlns:a16="http://schemas.microsoft.com/office/drawing/2014/main" id="{B647F9ED-46E3-1045-8A98-E789F77556E9}"/>
              </a:ext>
            </a:extLst>
          </p:cNvPr>
          <p:cNvSpPr/>
          <p:nvPr/>
        </p:nvSpPr>
        <p:spPr>
          <a:xfrm>
            <a:off x="4969684" y="4963328"/>
            <a:ext cx="4618712" cy="48078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Avrundet rektangel 72">
                <a:extLst>
                  <a:ext uri="{FF2B5EF4-FFF2-40B4-BE49-F238E27FC236}">
                    <a16:creationId xmlns:a16="http://schemas.microsoft.com/office/drawing/2014/main" id="{D21CDB4A-4C92-FA4E-9C90-1722BBBB32E7}"/>
                  </a:ext>
                </a:extLst>
              </p:cNvPr>
              <p:cNvSpPr/>
              <p:nvPr/>
            </p:nvSpPr>
            <p:spPr>
              <a:xfrm>
                <a:off x="5968016" y="5038366"/>
                <a:ext cx="773860" cy="347487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05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b-NO" sz="1050" b="0" i="1" smtClean="0">
                              <a:latin typeface="Cambria Math" panose="02040503050406030204" pitchFamily="18" charset="0"/>
                            </a:rPr>
                            <m:t>𝑛𝑒𝑡𝑤𝑜𝑟𝑘</m:t>
                          </m:r>
                        </m:sub>
                      </m:sSub>
                    </m:oMath>
                  </m:oMathPara>
                </a14:m>
                <a:endParaRPr lang="nb-NO" sz="1050" dirty="0"/>
              </a:p>
            </p:txBody>
          </p:sp>
        </mc:Choice>
        <mc:Fallback xmlns="">
          <p:sp>
            <p:nvSpPr>
              <p:cNvPr id="73" name="Avrundet rektangel 72">
                <a:extLst>
                  <a:ext uri="{FF2B5EF4-FFF2-40B4-BE49-F238E27FC236}">
                    <a16:creationId xmlns:a16="http://schemas.microsoft.com/office/drawing/2014/main" id="{D21CDB4A-4C92-FA4E-9C90-1722BBBB3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016" y="5038366"/>
                <a:ext cx="773860" cy="34748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Avrundet rektangel 73">
                <a:extLst>
                  <a:ext uri="{FF2B5EF4-FFF2-40B4-BE49-F238E27FC236}">
                    <a16:creationId xmlns:a16="http://schemas.microsoft.com/office/drawing/2014/main" id="{36429829-4A60-C84E-B443-E097B8AFEFA1}"/>
                  </a:ext>
                </a:extLst>
              </p:cNvPr>
              <p:cNvSpPr/>
              <p:nvPr/>
            </p:nvSpPr>
            <p:spPr>
              <a:xfrm>
                <a:off x="5038585" y="5032277"/>
                <a:ext cx="790430" cy="34748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05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b-NO" sz="1050" b="0" i="1" smtClean="0">
                              <a:latin typeface="Cambria Math" panose="02040503050406030204" pitchFamily="18" charset="0"/>
                            </a:rPr>
                            <m:t>𝑙𝑖𝑛𝑘</m:t>
                          </m:r>
                        </m:sub>
                      </m:sSub>
                    </m:oMath>
                  </m:oMathPara>
                </a14:m>
                <a:endParaRPr lang="nb-NO" sz="1050" dirty="0"/>
              </a:p>
            </p:txBody>
          </p:sp>
        </mc:Choice>
        <mc:Fallback xmlns="">
          <p:sp>
            <p:nvSpPr>
              <p:cNvPr id="74" name="Avrundet rektangel 73">
                <a:extLst>
                  <a:ext uri="{FF2B5EF4-FFF2-40B4-BE49-F238E27FC236}">
                    <a16:creationId xmlns:a16="http://schemas.microsoft.com/office/drawing/2014/main" id="{36429829-4A60-C84E-B443-E097B8AFE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85" y="5032277"/>
                <a:ext cx="790430" cy="34748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Avrundet rektangel 74">
                <a:extLst>
                  <a:ext uri="{FF2B5EF4-FFF2-40B4-BE49-F238E27FC236}">
                    <a16:creationId xmlns:a16="http://schemas.microsoft.com/office/drawing/2014/main" id="{8E2AB095-0DA1-804C-B812-985652C98517}"/>
                  </a:ext>
                </a:extLst>
              </p:cNvPr>
              <p:cNvSpPr/>
              <p:nvPr/>
            </p:nvSpPr>
            <p:spPr>
              <a:xfrm>
                <a:off x="8715186" y="5038366"/>
                <a:ext cx="773860" cy="34748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nb-NO" sz="1050" b="0" i="1" smtClean="0">
                              <a:latin typeface="Cambria Math" panose="02040503050406030204" pitchFamily="18" charset="0"/>
                            </a:rPr>
                            <m:t>𝑙𝑖𝑛𝑘</m:t>
                          </m:r>
                        </m:sub>
                      </m:sSub>
                    </m:oMath>
                  </m:oMathPara>
                </a14:m>
                <a:endParaRPr lang="nb-NO" sz="1050" dirty="0"/>
              </a:p>
            </p:txBody>
          </p:sp>
        </mc:Choice>
        <mc:Fallback xmlns="">
          <p:sp>
            <p:nvSpPr>
              <p:cNvPr id="75" name="Avrundet rektangel 74">
                <a:extLst>
                  <a:ext uri="{FF2B5EF4-FFF2-40B4-BE49-F238E27FC236}">
                    <a16:creationId xmlns:a16="http://schemas.microsoft.com/office/drawing/2014/main" id="{8E2AB095-0DA1-804C-B812-985652C98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186" y="5038366"/>
                <a:ext cx="773860" cy="347487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vrundet rektangel 77">
            <a:extLst>
              <a:ext uri="{FF2B5EF4-FFF2-40B4-BE49-F238E27FC236}">
                <a16:creationId xmlns:a16="http://schemas.microsoft.com/office/drawing/2014/main" id="{002E8FBB-2139-4C44-88FB-EB2CCB7D4816}"/>
              </a:ext>
            </a:extLst>
          </p:cNvPr>
          <p:cNvSpPr/>
          <p:nvPr/>
        </p:nvSpPr>
        <p:spPr>
          <a:xfrm>
            <a:off x="4969270" y="2262945"/>
            <a:ext cx="919660" cy="48078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TekstSylinder 79">
            <a:extLst>
              <a:ext uri="{FF2B5EF4-FFF2-40B4-BE49-F238E27FC236}">
                <a16:creationId xmlns:a16="http://schemas.microsoft.com/office/drawing/2014/main" id="{4E2547B0-E311-9B48-BCFA-DF2387C135C9}"/>
              </a:ext>
            </a:extLst>
          </p:cNvPr>
          <p:cNvSpPr txBox="1"/>
          <p:nvPr/>
        </p:nvSpPr>
        <p:spPr>
          <a:xfrm>
            <a:off x="5897500" y="2293696"/>
            <a:ext cx="113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- Message</a:t>
            </a:r>
          </a:p>
        </p:txBody>
      </p:sp>
      <p:sp>
        <p:nvSpPr>
          <p:cNvPr id="81" name="TekstSylinder 80">
            <a:extLst>
              <a:ext uri="{FF2B5EF4-FFF2-40B4-BE49-F238E27FC236}">
                <a16:creationId xmlns:a16="http://schemas.microsoft.com/office/drawing/2014/main" id="{D7DB142D-248F-BA40-A176-2CE4F971D99E}"/>
              </a:ext>
            </a:extLst>
          </p:cNvPr>
          <p:cNvSpPr txBox="1"/>
          <p:nvPr/>
        </p:nvSpPr>
        <p:spPr>
          <a:xfrm>
            <a:off x="6809260" y="319459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- Segment</a:t>
            </a:r>
          </a:p>
        </p:txBody>
      </p:sp>
      <p:sp>
        <p:nvSpPr>
          <p:cNvPr id="82" name="TekstSylinder 81">
            <a:extLst>
              <a:ext uri="{FF2B5EF4-FFF2-40B4-BE49-F238E27FC236}">
                <a16:creationId xmlns:a16="http://schemas.microsoft.com/office/drawing/2014/main" id="{5D410C5B-68DD-F146-A9AC-0B6BEEB4F53C}"/>
              </a:ext>
            </a:extLst>
          </p:cNvPr>
          <p:cNvSpPr txBox="1"/>
          <p:nvPr/>
        </p:nvSpPr>
        <p:spPr>
          <a:xfrm>
            <a:off x="7765435" y="4059981"/>
            <a:ext cx="126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- Datagram</a:t>
            </a:r>
          </a:p>
        </p:txBody>
      </p:sp>
      <p:sp>
        <p:nvSpPr>
          <p:cNvPr id="83" name="TekstSylinder 82">
            <a:extLst>
              <a:ext uri="{FF2B5EF4-FFF2-40B4-BE49-F238E27FC236}">
                <a16:creationId xmlns:a16="http://schemas.microsoft.com/office/drawing/2014/main" id="{91E24051-A00B-644F-BDA8-ACF802DF994F}"/>
              </a:ext>
            </a:extLst>
          </p:cNvPr>
          <p:cNvSpPr txBox="1"/>
          <p:nvPr/>
        </p:nvSpPr>
        <p:spPr>
          <a:xfrm>
            <a:off x="9586513" y="4991813"/>
            <a:ext cx="89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- </a:t>
            </a:r>
            <a:r>
              <a:rPr lang="nb-NO" dirty="0" err="1"/>
              <a:t>Frame</a:t>
            </a:r>
            <a:endParaRPr lang="nb-NO" dirty="0"/>
          </a:p>
        </p:txBody>
      </p:sp>
      <p:cxnSp>
        <p:nvCxnSpPr>
          <p:cNvPr id="88" name="Rett pil 87">
            <a:extLst>
              <a:ext uri="{FF2B5EF4-FFF2-40B4-BE49-F238E27FC236}">
                <a16:creationId xmlns:a16="http://schemas.microsoft.com/office/drawing/2014/main" id="{71ED960F-979C-1B4A-9F2C-57746E920071}"/>
              </a:ext>
            </a:extLst>
          </p:cNvPr>
          <p:cNvCxnSpPr>
            <a:cxnSpLocks/>
          </p:cNvCxnSpPr>
          <p:nvPr/>
        </p:nvCxnSpPr>
        <p:spPr>
          <a:xfrm>
            <a:off x="4377264" y="6116590"/>
            <a:ext cx="5166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Avrundet rektangel 88">
            <a:extLst>
              <a:ext uri="{FF2B5EF4-FFF2-40B4-BE49-F238E27FC236}">
                <a16:creationId xmlns:a16="http://schemas.microsoft.com/office/drawing/2014/main" id="{D22459F5-0B93-A34E-A990-F18F70236381}"/>
              </a:ext>
            </a:extLst>
          </p:cNvPr>
          <p:cNvSpPr/>
          <p:nvPr/>
        </p:nvSpPr>
        <p:spPr>
          <a:xfrm>
            <a:off x="5417532" y="5963958"/>
            <a:ext cx="72000" cy="347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90" name="Avrundet rektangel 89">
            <a:extLst>
              <a:ext uri="{FF2B5EF4-FFF2-40B4-BE49-F238E27FC236}">
                <a16:creationId xmlns:a16="http://schemas.microsoft.com/office/drawing/2014/main" id="{D0515CB2-24E2-3849-A48D-3E612C750B66}"/>
              </a:ext>
            </a:extLst>
          </p:cNvPr>
          <p:cNvSpPr/>
          <p:nvPr/>
        </p:nvSpPr>
        <p:spPr>
          <a:xfrm>
            <a:off x="5294792" y="5963958"/>
            <a:ext cx="72000" cy="347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50" dirty="0"/>
          </a:p>
        </p:txBody>
      </p:sp>
      <p:sp>
        <p:nvSpPr>
          <p:cNvPr id="91" name="Avrundet rektangel 90">
            <a:extLst>
              <a:ext uri="{FF2B5EF4-FFF2-40B4-BE49-F238E27FC236}">
                <a16:creationId xmlns:a16="http://schemas.microsoft.com/office/drawing/2014/main" id="{8F63F971-B87A-1A43-B88A-F6F74DA37AD2}"/>
              </a:ext>
            </a:extLst>
          </p:cNvPr>
          <p:cNvSpPr/>
          <p:nvPr/>
        </p:nvSpPr>
        <p:spPr>
          <a:xfrm>
            <a:off x="4966043" y="5888266"/>
            <a:ext cx="725840" cy="480785"/>
          </a:xfrm>
          <a:prstGeom prst="roundRect">
            <a:avLst/>
          </a:prstGeom>
          <a:noFill/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2" name="Avrundet rektangel 91">
            <a:extLst>
              <a:ext uri="{FF2B5EF4-FFF2-40B4-BE49-F238E27FC236}">
                <a16:creationId xmlns:a16="http://schemas.microsoft.com/office/drawing/2014/main" id="{ADE9C4AE-4B74-D242-A1B3-872976D9F35A}"/>
              </a:ext>
            </a:extLst>
          </p:cNvPr>
          <p:cNvSpPr/>
          <p:nvPr/>
        </p:nvSpPr>
        <p:spPr>
          <a:xfrm>
            <a:off x="5162997" y="5961943"/>
            <a:ext cx="72000" cy="347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50" dirty="0"/>
          </a:p>
        </p:txBody>
      </p:sp>
      <p:sp>
        <p:nvSpPr>
          <p:cNvPr id="93" name="Avrundet rektangel 92">
            <a:extLst>
              <a:ext uri="{FF2B5EF4-FFF2-40B4-BE49-F238E27FC236}">
                <a16:creationId xmlns:a16="http://schemas.microsoft.com/office/drawing/2014/main" id="{98E6A3D4-ACA9-7D42-BEB7-157252BDD39C}"/>
              </a:ext>
            </a:extLst>
          </p:cNvPr>
          <p:cNvSpPr/>
          <p:nvPr/>
        </p:nvSpPr>
        <p:spPr>
          <a:xfrm>
            <a:off x="5034944" y="5957214"/>
            <a:ext cx="72000" cy="349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50" dirty="0"/>
          </a:p>
        </p:txBody>
      </p:sp>
      <p:sp>
        <p:nvSpPr>
          <p:cNvPr id="94" name="Avrundet rektangel 93">
            <a:extLst>
              <a:ext uri="{FF2B5EF4-FFF2-40B4-BE49-F238E27FC236}">
                <a16:creationId xmlns:a16="http://schemas.microsoft.com/office/drawing/2014/main" id="{73B6680A-01BF-5E49-A8B8-FC26493DC019}"/>
              </a:ext>
            </a:extLst>
          </p:cNvPr>
          <p:cNvSpPr/>
          <p:nvPr/>
        </p:nvSpPr>
        <p:spPr>
          <a:xfrm>
            <a:off x="5543840" y="5964929"/>
            <a:ext cx="72000" cy="34748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50" dirty="0"/>
          </a:p>
        </p:txBody>
      </p:sp>
      <p:sp>
        <p:nvSpPr>
          <p:cNvPr id="95" name="Avrundet rektangel 94">
            <a:extLst>
              <a:ext uri="{FF2B5EF4-FFF2-40B4-BE49-F238E27FC236}">
                <a16:creationId xmlns:a16="http://schemas.microsoft.com/office/drawing/2014/main" id="{7972707A-B392-AA4E-91CC-ADEA2919710E}"/>
              </a:ext>
            </a:extLst>
          </p:cNvPr>
          <p:cNvSpPr/>
          <p:nvPr/>
        </p:nvSpPr>
        <p:spPr>
          <a:xfrm>
            <a:off x="6258308" y="5961440"/>
            <a:ext cx="72000" cy="347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96" name="Avrundet rektangel 95">
            <a:extLst>
              <a:ext uri="{FF2B5EF4-FFF2-40B4-BE49-F238E27FC236}">
                <a16:creationId xmlns:a16="http://schemas.microsoft.com/office/drawing/2014/main" id="{2799DCA1-93C6-CB4D-BF89-A12CBB7F7195}"/>
              </a:ext>
            </a:extLst>
          </p:cNvPr>
          <p:cNvSpPr/>
          <p:nvPr/>
        </p:nvSpPr>
        <p:spPr>
          <a:xfrm>
            <a:off x="6135568" y="5961440"/>
            <a:ext cx="72000" cy="347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50" dirty="0"/>
          </a:p>
        </p:txBody>
      </p:sp>
      <p:sp>
        <p:nvSpPr>
          <p:cNvPr id="97" name="Avrundet rektangel 96">
            <a:extLst>
              <a:ext uri="{FF2B5EF4-FFF2-40B4-BE49-F238E27FC236}">
                <a16:creationId xmlns:a16="http://schemas.microsoft.com/office/drawing/2014/main" id="{6068437C-4DAC-3341-871C-39BDAA3EEA6D}"/>
              </a:ext>
            </a:extLst>
          </p:cNvPr>
          <p:cNvSpPr/>
          <p:nvPr/>
        </p:nvSpPr>
        <p:spPr>
          <a:xfrm>
            <a:off x="5806819" y="5885748"/>
            <a:ext cx="725840" cy="480785"/>
          </a:xfrm>
          <a:prstGeom prst="roundRect">
            <a:avLst/>
          </a:prstGeom>
          <a:noFill/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Avrundet rektangel 97">
            <a:extLst>
              <a:ext uri="{FF2B5EF4-FFF2-40B4-BE49-F238E27FC236}">
                <a16:creationId xmlns:a16="http://schemas.microsoft.com/office/drawing/2014/main" id="{320A25C9-2AA1-0C46-9A74-81773D480410}"/>
              </a:ext>
            </a:extLst>
          </p:cNvPr>
          <p:cNvSpPr/>
          <p:nvPr/>
        </p:nvSpPr>
        <p:spPr>
          <a:xfrm>
            <a:off x="6003773" y="5959425"/>
            <a:ext cx="72000" cy="347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50" dirty="0"/>
          </a:p>
        </p:txBody>
      </p:sp>
      <p:sp>
        <p:nvSpPr>
          <p:cNvPr id="99" name="Avrundet rektangel 98">
            <a:extLst>
              <a:ext uri="{FF2B5EF4-FFF2-40B4-BE49-F238E27FC236}">
                <a16:creationId xmlns:a16="http://schemas.microsoft.com/office/drawing/2014/main" id="{8934E4E5-9F60-2D45-A65E-EC25FBB5AF30}"/>
              </a:ext>
            </a:extLst>
          </p:cNvPr>
          <p:cNvSpPr/>
          <p:nvPr/>
        </p:nvSpPr>
        <p:spPr>
          <a:xfrm>
            <a:off x="5875720" y="5954696"/>
            <a:ext cx="72000" cy="349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50" dirty="0"/>
          </a:p>
        </p:txBody>
      </p:sp>
      <p:sp>
        <p:nvSpPr>
          <p:cNvPr id="100" name="Avrundet rektangel 99">
            <a:extLst>
              <a:ext uri="{FF2B5EF4-FFF2-40B4-BE49-F238E27FC236}">
                <a16:creationId xmlns:a16="http://schemas.microsoft.com/office/drawing/2014/main" id="{D8C09E18-85D6-8147-AA16-AA240214CBF4}"/>
              </a:ext>
            </a:extLst>
          </p:cNvPr>
          <p:cNvSpPr/>
          <p:nvPr/>
        </p:nvSpPr>
        <p:spPr>
          <a:xfrm>
            <a:off x="6384616" y="5962411"/>
            <a:ext cx="72000" cy="34748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50" dirty="0"/>
          </a:p>
        </p:txBody>
      </p:sp>
      <p:sp>
        <p:nvSpPr>
          <p:cNvPr id="107" name="Avrundet rektangel 106">
            <a:extLst>
              <a:ext uri="{FF2B5EF4-FFF2-40B4-BE49-F238E27FC236}">
                <a16:creationId xmlns:a16="http://schemas.microsoft.com/office/drawing/2014/main" id="{429AF387-5043-5B4C-8B21-899316BB5E60}"/>
              </a:ext>
            </a:extLst>
          </p:cNvPr>
          <p:cNvSpPr/>
          <p:nvPr/>
        </p:nvSpPr>
        <p:spPr>
          <a:xfrm>
            <a:off x="7105059" y="5961440"/>
            <a:ext cx="72000" cy="347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08" name="Avrundet rektangel 107">
            <a:extLst>
              <a:ext uri="{FF2B5EF4-FFF2-40B4-BE49-F238E27FC236}">
                <a16:creationId xmlns:a16="http://schemas.microsoft.com/office/drawing/2014/main" id="{5EA473AA-203E-6842-AB91-2A5EC430CB7D}"/>
              </a:ext>
            </a:extLst>
          </p:cNvPr>
          <p:cNvSpPr/>
          <p:nvPr/>
        </p:nvSpPr>
        <p:spPr>
          <a:xfrm>
            <a:off x="6982319" y="5961440"/>
            <a:ext cx="72000" cy="347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50" dirty="0"/>
          </a:p>
        </p:txBody>
      </p:sp>
      <p:sp>
        <p:nvSpPr>
          <p:cNvPr id="109" name="Avrundet rektangel 108">
            <a:extLst>
              <a:ext uri="{FF2B5EF4-FFF2-40B4-BE49-F238E27FC236}">
                <a16:creationId xmlns:a16="http://schemas.microsoft.com/office/drawing/2014/main" id="{CB61F23A-656C-AF43-8D4F-B74749DB9BEE}"/>
              </a:ext>
            </a:extLst>
          </p:cNvPr>
          <p:cNvSpPr/>
          <p:nvPr/>
        </p:nvSpPr>
        <p:spPr>
          <a:xfrm>
            <a:off x="6653570" y="5885748"/>
            <a:ext cx="725840" cy="480785"/>
          </a:xfrm>
          <a:prstGeom prst="roundRect">
            <a:avLst/>
          </a:prstGeom>
          <a:noFill/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0" name="Avrundet rektangel 109">
            <a:extLst>
              <a:ext uri="{FF2B5EF4-FFF2-40B4-BE49-F238E27FC236}">
                <a16:creationId xmlns:a16="http://schemas.microsoft.com/office/drawing/2014/main" id="{35BC8E5C-DF94-EE46-AA21-05995F57DAC8}"/>
              </a:ext>
            </a:extLst>
          </p:cNvPr>
          <p:cNvSpPr/>
          <p:nvPr/>
        </p:nvSpPr>
        <p:spPr>
          <a:xfrm>
            <a:off x="6850524" y="5959425"/>
            <a:ext cx="72000" cy="347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50" dirty="0"/>
          </a:p>
        </p:txBody>
      </p:sp>
      <p:sp>
        <p:nvSpPr>
          <p:cNvPr id="111" name="Avrundet rektangel 110">
            <a:extLst>
              <a:ext uri="{FF2B5EF4-FFF2-40B4-BE49-F238E27FC236}">
                <a16:creationId xmlns:a16="http://schemas.microsoft.com/office/drawing/2014/main" id="{914E7CCC-30B2-9B48-8BA5-21E521FDBA36}"/>
              </a:ext>
            </a:extLst>
          </p:cNvPr>
          <p:cNvSpPr/>
          <p:nvPr/>
        </p:nvSpPr>
        <p:spPr>
          <a:xfrm>
            <a:off x="6722471" y="5954696"/>
            <a:ext cx="72000" cy="349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50" dirty="0"/>
          </a:p>
        </p:txBody>
      </p:sp>
      <p:sp>
        <p:nvSpPr>
          <p:cNvPr id="112" name="Avrundet rektangel 111">
            <a:extLst>
              <a:ext uri="{FF2B5EF4-FFF2-40B4-BE49-F238E27FC236}">
                <a16:creationId xmlns:a16="http://schemas.microsoft.com/office/drawing/2014/main" id="{784BA3AF-2705-1648-B607-66FE676F8225}"/>
              </a:ext>
            </a:extLst>
          </p:cNvPr>
          <p:cNvSpPr/>
          <p:nvPr/>
        </p:nvSpPr>
        <p:spPr>
          <a:xfrm>
            <a:off x="7231367" y="5962411"/>
            <a:ext cx="72000" cy="34748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50" dirty="0"/>
          </a:p>
        </p:txBody>
      </p:sp>
      <p:sp>
        <p:nvSpPr>
          <p:cNvPr id="120" name="Avrundet rektangel 119">
            <a:extLst>
              <a:ext uri="{FF2B5EF4-FFF2-40B4-BE49-F238E27FC236}">
                <a16:creationId xmlns:a16="http://schemas.microsoft.com/office/drawing/2014/main" id="{72610A40-1EDE-2B4E-A75E-074AC78882C0}"/>
              </a:ext>
            </a:extLst>
          </p:cNvPr>
          <p:cNvSpPr/>
          <p:nvPr/>
        </p:nvSpPr>
        <p:spPr>
          <a:xfrm>
            <a:off x="7951810" y="5968996"/>
            <a:ext cx="72000" cy="347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21" name="Avrundet rektangel 120">
            <a:extLst>
              <a:ext uri="{FF2B5EF4-FFF2-40B4-BE49-F238E27FC236}">
                <a16:creationId xmlns:a16="http://schemas.microsoft.com/office/drawing/2014/main" id="{1EB8180F-0C43-AD49-A275-B16304AEB9B3}"/>
              </a:ext>
            </a:extLst>
          </p:cNvPr>
          <p:cNvSpPr/>
          <p:nvPr/>
        </p:nvSpPr>
        <p:spPr>
          <a:xfrm>
            <a:off x="7829070" y="5968996"/>
            <a:ext cx="72000" cy="347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50" dirty="0"/>
          </a:p>
        </p:txBody>
      </p:sp>
      <p:sp>
        <p:nvSpPr>
          <p:cNvPr id="122" name="Avrundet rektangel 121">
            <a:extLst>
              <a:ext uri="{FF2B5EF4-FFF2-40B4-BE49-F238E27FC236}">
                <a16:creationId xmlns:a16="http://schemas.microsoft.com/office/drawing/2014/main" id="{ED6F1FA1-590F-4A41-B156-FDB1908E3008}"/>
              </a:ext>
            </a:extLst>
          </p:cNvPr>
          <p:cNvSpPr/>
          <p:nvPr/>
        </p:nvSpPr>
        <p:spPr>
          <a:xfrm>
            <a:off x="7500321" y="5893304"/>
            <a:ext cx="725840" cy="480785"/>
          </a:xfrm>
          <a:prstGeom prst="roundRect">
            <a:avLst/>
          </a:prstGeom>
          <a:noFill/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3" name="Avrundet rektangel 122">
            <a:extLst>
              <a:ext uri="{FF2B5EF4-FFF2-40B4-BE49-F238E27FC236}">
                <a16:creationId xmlns:a16="http://schemas.microsoft.com/office/drawing/2014/main" id="{556BA00D-0252-5145-B375-DCD357C9CB9E}"/>
              </a:ext>
            </a:extLst>
          </p:cNvPr>
          <p:cNvSpPr/>
          <p:nvPr/>
        </p:nvSpPr>
        <p:spPr>
          <a:xfrm>
            <a:off x="7697275" y="5966981"/>
            <a:ext cx="72000" cy="347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50" dirty="0"/>
          </a:p>
        </p:txBody>
      </p:sp>
      <p:sp>
        <p:nvSpPr>
          <p:cNvPr id="124" name="Avrundet rektangel 123">
            <a:extLst>
              <a:ext uri="{FF2B5EF4-FFF2-40B4-BE49-F238E27FC236}">
                <a16:creationId xmlns:a16="http://schemas.microsoft.com/office/drawing/2014/main" id="{BB359FD0-0024-5F4C-BAF1-31F3EB9753C3}"/>
              </a:ext>
            </a:extLst>
          </p:cNvPr>
          <p:cNvSpPr/>
          <p:nvPr/>
        </p:nvSpPr>
        <p:spPr>
          <a:xfrm>
            <a:off x="7569222" y="5962252"/>
            <a:ext cx="72000" cy="349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50" dirty="0"/>
          </a:p>
        </p:txBody>
      </p:sp>
      <p:sp>
        <p:nvSpPr>
          <p:cNvPr id="125" name="Avrundet rektangel 124">
            <a:extLst>
              <a:ext uri="{FF2B5EF4-FFF2-40B4-BE49-F238E27FC236}">
                <a16:creationId xmlns:a16="http://schemas.microsoft.com/office/drawing/2014/main" id="{614CFB93-AADF-924E-AFEC-E537696A784E}"/>
              </a:ext>
            </a:extLst>
          </p:cNvPr>
          <p:cNvSpPr/>
          <p:nvPr/>
        </p:nvSpPr>
        <p:spPr>
          <a:xfrm>
            <a:off x="8078118" y="5969967"/>
            <a:ext cx="72000" cy="34748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50" dirty="0"/>
          </a:p>
        </p:txBody>
      </p:sp>
      <p:sp>
        <p:nvSpPr>
          <p:cNvPr id="126" name="Avrundet rektangel 125">
            <a:extLst>
              <a:ext uri="{FF2B5EF4-FFF2-40B4-BE49-F238E27FC236}">
                <a16:creationId xmlns:a16="http://schemas.microsoft.com/office/drawing/2014/main" id="{76C9ED9E-CEDC-4740-8019-482ACBE45643}"/>
              </a:ext>
            </a:extLst>
          </p:cNvPr>
          <p:cNvSpPr/>
          <p:nvPr/>
        </p:nvSpPr>
        <p:spPr>
          <a:xfrm>
            <a:off x="8798561" y="5969985"/>
            <a:ext cx="72000" cy="347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27" name="Avrundet rektangel 126">
            <a:extLst>
              <a:ext uri="{FF2B5EF4-FFF2-40B4-BE49-F238E27FC236}">
                <a16:creationId xmlns:a16="http://schemas.microsoft.com/office/drawing/2014/main" id="{15842A0F-D5C5-E740-A6EA-135D0BE5AA48}"/>
              </a:ext>
            </a:extLst>
          </p:cNvPr>
          <p:cNvSpPr/>
          <p:nvPr/>
        </p:nvSpPr>
        <p:spPr>
          <a:xfrm>
            <a:off x="8675821" y="5969985"/>
            <a:ext cx="72000" cy="347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50" dirty="0"/>
          </a:p>
        </p:txBody>
      </p:sp>
      <p:sp>
        <p:nvSpPr>
          <p:cNvPr id="128" name="Avrundet rektangel 127">
            <a:extLst>
              <a:ext uri="{FF2B5EF4-FFF2-40B4-BE49-F238E27FC236}">
                <a16:creationId xmlns:a16="http://schemas.microsoft.com/office/drawing/2014/main" id="{AB004723-48E7-504C-A6D9-AE4BA68B61E5}"/>
              </a:ext>
            </a:extLst>
          </p:cNvPr>
          <p:cNvSpPr/>
          <p:nvPr/>
        </p:nvSpPr>
        <p:spPr>
          <a:xfrm>
            <a:off x="8347072" y="5894293"/>
            <a:ext cx="725840" cy="480785"/>
          </a:xfrm>
          <a:prstGeom prst="roundRect">
            <a:avLst/>
          </a:prstGeom>
          <a:noFill/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9" name="Avrundet rektangel 128">
            <a:extLst>
              <a:ext uri="{FF2B5EF4-FFF2-40B4-BE49-F238E27FC236}">
                <a16:creationId xmlns:a16="http://schemas.microsoft.com/office/drawing/2014/main" id="{3C13EFF8-0151-F34E-A26F-9B85834EB68B}"/>
              </a:ext>
            </a:extLst>
          </p:cNvPr>
          <p:cNvSpPr/>
          <p:nvPr/>
        </p:nvSpPr>
        <p:spPr>
          <a:xfrm>
            <a:off x="8544026" y="5967970"/>
            <a:ext cx="72000" cy="347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50" dirty="0"/>
          </a:p>
        </p:txBody>
      </p:sp>
      <p:sp>
        <p:nvSpPr>
          <p:cNvPr id="130" name="Avrundet rektangel 129">
            <a:extLst>
              <a:ext uri="{FF2B5EF4-FFF2-40B4-BE49-F238E27FC236}">
                <a16:creationId xmlns:a16="http://schemas.microsoft.com/office/drawing/2014/main" id="{C96B393C-28BF-A942-8EE4-E4E2134D664A}"/>
              </a:ext>
            </a:extLst>
          </p:cNvPr>
          <p:cNvSpPr/>
          <p:nvPr/>
        </p:nvSpPr>
        <p:spPr>
          <a:xfrm>
            <a:off x="8415973" y="5963241"/>
            <a:ext cx="72000" cy="349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50" dirty="0"/>
          </a:p>
        </p:txBody>
      </p:sp>
      <p:sp>
        <p:nvSpPr>
          <p:cNvPr id="131" name="Avrundet rektangel 130">
            <a:extLst>
              <a:ext uri="{FF2B5EF4-FFF2-40B4-BE49-F238E27FC236}">
                <a16:creationId xmlns:a16="http://schemas.microsoft.com/office/drawing/2014/main" id="{18F9B5D4-EEE1-B44C-84D8-3803AD00F211}"/>
              </a:ext>
            </a:extLst>
          </p:cNvPr>
          <p:cNvSpPr/>
          <p:nvPr/>
        </p:nvSpPr>
        <p:spPr>
          <a:xfrm>
            <a:off x="8924869" y="5970956"/>
            <a:ext cx="72000" cy="34748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50" dirty="0"/>
          </a:p>
        </p:txBody>
      </p:sp>
      <p:sp>
        <p:nvSpPr>
          <p:cNvPr id="132" name="Avrundet rektangel 131">
            <a:extLst>
              <a:ext uri="{FF2B5EF4-FFF2-40B4-BE49-F238E27FC236}">
                <a16:creationId xmlns:a16="http://schemas.microsoft.com/office/drawing/2014/main" id="{26C8474E-A876-D049-B94C-1453598833E8}"/>
              </a:ext>
            </a:extLst>
          </p:cNvPr>
          <p:cNvSpPr/>
          <p:nvPr/>
        </p:nvSpPr>
        <p:spPr>
          <a:xfrm>
            <a:off x="9645312" y="5977541"/>
            <a:ext cx="72000" cy="347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33" name="Avrundet rektangel 132">
            <a:extLst>
              <a:ext uri="{FF2B5EF4-FFF2-40B4-BE49-F238E27FC236}">
                <a16:creationId xmlns:a16="http://schemas.microsoft.com/office/drawing/2014/main" id="{03FC92F3-E857-6E4E-A8C0-255573F6D19E}"/>
              </a:ext>
            </a:extLst>
          </p:cNvPr>
          <p:cNvSpPr/>
          <p:nvPr/>
        </p:nvSpPr>
        <p:spPr>
          <a:xfrm>
            <a:off x="9522572" y="5977541"/>
            <a:ext cx="72000" cy="347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50" dirty="0"/>
          </a:p>
        </p:txBody>
      </p:sp>
      <p:sp>
        <p:nvSpPr>
          <p:cNvPr id="134" name="Avrundet rektangel 133">
            <a:extLst>
              <a:ext uri="{FF2B5EF4-FFF2-40B4-BE49-F238E27FC236}">
                <a16:creationId xmlns:a16="http://schemas.microsoft.com/office/drawing/2014/main" id="{32519836-F452-624F-BC25-97FDA6A8167F}"/>
              </a:ext>
            </a:extLst>
          </p:cNvPr>
          <p:cNvSpPr/>
          <p:nvPr/>
        </p:nvSpPr>
        <p:spPr>
          <a:xfrm>
            <a:off x="9193823" y="5901849"/>
            <a:ext cx="725840" cy="480785"/>
          </a:xfrm>
          <a:prstGeom prst="roundRect">
            <a:avLst/>
          </a:prstGeom>
          <a:noFill/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5" name="Avrundet rektangel 134">
            <a:extLst>
              <a:ext uri="{FF2B5EF4-FFF2-40B4-BE49-F238E27FC236}">
                <a16:creationId xmlns:a16="http://schemas.microsoft.com/office/drawing/2014/main" id="{203FFFDA-6FC7-5341-9F7F-991AF02BA14F}"/>
              </a:ext>
            </a:extLst>
          </p:cNvPr>
          <p:cNvSpPr/>
          <p:nvPr/>
        </p:nvSpPr>
        <p:spPr>
          <a:xfrm>
            <a:off x="9390777" y="5975526"/>
            <a:ext cx="72000" cy="347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50" dirty="0"/>
          </a:p>
        </p:txBody>
      </p:sp>
      <p:sp>
        <p:nvSpPr>
          <p:cNvPr id="136" name="Avrundet rektangel 135">
            <a:extLst>
              <a:ext uri="{FF2B5EF4-FFF2-40B4-BE49-F238E27FC236}">
                <a16:creationId xmlns:a16="http://schemas.microsoft.com/office/drawing/2014/main" id="{BC76E5D5-C060-9B43-AF39-652A450598EE}"/>
              </a:ext>
            </a:extLst>
          </p:cNvPr>
          <p:cNvSpPr/>
          <p:nvPr/>
        </p:nvSpPr>
        <p:spPr>
          <a:xfrm>
            <a:off x="9262724" y="5970797"/>
            <a:ext cx="72000" cy="349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50" dirty="0"/>
          </a:p>
        </p:txBody>
      </p:sp>
      <p:sp>
        <p:nvSpPr>
          <p:cNvPr id="137" name="Avrundet rektangel 136">
            <a:extLst>
              <a:ext uri="{FF2B5EF4-FFF2-40B4-BE49-F238E27FC236}">
                <a16:creationId xmlns:a16="http://schemas.microsoft.com/office/drawing/2014/main" id="{D0218E08-0FCD-1D46-82C0-067404F015E7}"/>
              </a:ext>
            </a:extLst>
          </p:cNvPr>
          <p:cNvSpPr/>
          <p:nvPr/>
        </p:nvSpPr>
        <p:spPr>
          <a:xfrm>
            <a:off x="9771620" y="5978512"/>
            <a:ext cx="72000" cy="34748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50" dirty="0"/>
          </a:p>
        </p:txBody>
      </p:sp>
      <p:sp>
        <p:nvSpPr>
          <p:cNvPr id="138" name="TekstSylinder 137">
            <a:extLst>
              <a:ext uri="{FF2B5EF4-FFF2-40B4-BE49-F238E27FC236}">
                <a16:creationId xmlns:a16="http://schemas.microsoft.com/office/drawing/2014/main" id="{066104CB-4E20-8C40-AFA4-94B9BC4CFBBC}"/>
              </a:ext>
            </a:extLst>
          </p:cNvPr>
          <p:cNvSpPr txBox="1"/>
          <p:nvPr/>
        </p:nvSpPr>
        <p:spPr>
          <a:xfrm>
            <a:off x="9954025" y="595740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- Bits</a:t>
            </a:r>
          </a:p>
        </p:txBody>
      </p:sp>
      <p:sp>
        <p:nvSpPr>
          <p:cNvPr id="139" name="Avrundet rektangel 138">
            <a:extLst>
              <a:ext uri="{FF2B5EF4-FFF2-40B4-BE49-F238E27FC236}">
                <a16:creationId xmlns:a16="http://schemas.microsoft.com/office/drawing/2014/main" id="{37FDD9BB-7C49-AD4C-9C8E-427E1F4DF3E7}"/>
              </a:ext>
            </a:extLst>
          </p:cNvPr>
          <p:cNvSpPr/>
          <p:nvPr/>
        </p:nvSpPr>
        <p:spPr>
          <a:xfrm>
            <a:off x="784225" y="2047877"/>
            <a:ext cx="10315573" cy="3586390"/>
          </a:xfrm>
          <a:prstGeom prst="roundRect">
            <a:avLst>
              <a:gd name="adj" fmla="val 5389"/>
            </a:avLst>
          </a:prstGeom>
          <a:noFill/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936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6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9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3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7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1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9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3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7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1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5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9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3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7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1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5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9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3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4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7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8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1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2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5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6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9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0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3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8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1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2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5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6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9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0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3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4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7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1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2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9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0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3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4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7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8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1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2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5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6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7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8" grpId="0" animBg="1"/>
      <p:bldP spid="80" grpId="0"/>
      <p:bldP spid="81" grpId="0"/>
      <p:bldP spid="82" grpId="0"/>
      <p:bldP spid="83" grpId="0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build="allAtOnce"/>
      <p:bldP spid="1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18596AA9-0C6A-424E-B742-006A4BA2B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nb-NO" sz="4000" dirty="0"/>
              <a:t>Informasjon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C8D33EF-6DFC-7D46-8115-FD09CAEA9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1" y="2249487"/>
            <a:ext cx="5482908" cy="3541714"/>
          </a:xfrm>
        </p:spPr>
        <p:txBody>
          <a:bodyPr anchor="t">
            <a:normAutofit lnSpcReduction="10000"/>
          </a:bodyPr>
          <a:lstStyle/>
          <a:p>
            <a:r>
              <a:rPr lang="nb-NO" dirty="0"/>
              <a:t>Jenny og Fredrik</a:t>
            </a:r>
          </a:p>
          <a:p>
            <a:r>
              <a:rPr lang="nb-NO" dirty="0"/>
              <a:t>Norsk</a:t>
            </a:r>
          </a:p>
          <a:p>
            <a:r>
              <a:rPr lang="nb-NO" dirty="0"/>
              <a:t>Opplegg</a:t>
            </a:r>
          </a:p>
          <a:p>
            <a:pPr lvl="1"/>
            <a:r>
              <a:rPr lang="nb-NO" dirty="0"/>
              <a:t>45 min gjennomgang</a:t>
            </a:r>
          </a:p>
          <a:p>
            <a:pPr lvl="1"/>
            <a:r>
              <a:rPr lang="nb-NO" dirty="0"/>
              <a:t>15 min pause</a:t>
            </a:r>
          </a:p>
          <a:p>
            <a:endParaRPr lang="nb-NO" dirty="0"/>
          </a:p>
          <a:p>
            <a:r>
              <a:rPr lang="nb-NO" dirty="0"/>
              <a:t>Ta egne notater!!!</a:t>
            </a:r>
          </a:p>
          <a:p>
            <a:pPr marL="0" indent="0">
              <a:buNone/>
            </a:pPr>
            <a:endParaRPr lang="nb-NO" dirty="0"/>
          </a:p>
          <a:p>
            <a:pPr lvl="1"/>
            <a:endParaRPr lang="nb-NO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Rektangel 3">
            <a:extLst>
              <a:ext uri="{FF2B5EF4-FFF2-40B4-BE49-F238E27FC236}">
                <a16:creationId xmlns:a16="http://schemas.microsoft.com/office/drawing/2014/main" id="{59EB9031-396C-124D-AF75-EC37679F98F4}"/>
              </a:ext>
            </a:extLst>
          </p:cNvPr>
          <p:cNvSpPr/>
          <p:nvPr/>
        </p:nvSpPr>
        <p:spPr>
          <a:xfrm>
            <a:off x="8333236" y="2255164"/>
            <a:ext cx="170626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Quiz 1</a:t>
            </a:r>
          </a:p>
        </p:txBody>
      </p:sp>
      <p:sp>
        <p:nvSpPr>
          <p:cNvPr id="52" name="Rektangel 51">
            <a:extLst>
              <a:ext uri="{FF2B5EF4-FFF2-40B4-BE49-F238E27FC236}">
                <a16:creationId xmlns:a16="http://schemas.microsoft.com/office/drawing/2014/main" id="{C5197440-A307-B743-9A1D-EC37A926F82A}"/>
              </a:ext>
            </a:extLst>
          </p:cNvPr>
          <p:cNvSpPr/>
          <p:nvPr/>
        </p:nvSpPr>
        <p:spPr>
          <a:xfrm>
            <a:off x="8333236" y="2617446"/>
            <a:ext cx="170626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Værstasjon</a:t>
            </a: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78742613-9816-084E-B746-F512112FCABC}"/>
              </a:ext>
            </a:extLst>
          </p:cNvPr>
          <p:cNvSpPr/>
          <p:nvPr/>
        </p:nvSpPr>
        <p:spPr>
          <a:xfrm>
            <a:off x="8333236" y="3337446"/>
            <a:ext cx="170626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Quiz 2</a:t>
            </a:r>
          </a:p>
        </p:txBody>
      </p:sp>
      <p:sp>
        <p:nvSpPr>
          <p:cNvPr id="54" name="Rektangel 53">
            <a:extLst>
              <a:ext uri="{FF2B5EF4-FFF2-40B4-BE49-F238E27FC236}">
                <a16:creationId xmlns:a16="http://schemas.microsoft.com/office/drawing/2014/main" id="{3EDBC88A-EC03-224A-8424-230E89BB29CB}"/>
              </a:ext>
            </a:extLst>
          </p:cNvPr>
          <p:cNvSpPr/>
          <p:nvPr/>
        </p:nvSpPr>
        <p:spPr>
          <a:xfrm>
            <a:off x="8333236" y="3689071"/>
            <a:ext cx="1706260" cy="21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Eksamen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EEC2C45A-09FC-CC45-ACD1-D5975CC95FB3}"/>
              </a:ext>
            </a:extLst>
          </p:cNvPr>
          <p:cNvSpPr txBox="1"/>
          <p:nvPr/>
        </p:nvSpPr>
        <p:spPr>
          <a:xfrm>
            <a:off x="10285397" y="226148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10 %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2AE5F3EE-B1B7-C84B-82D7-B1D39F83A7BC}"/>
              </a:ext>
            </a:extLst>
          </p:cNvPr>
          <p:cNvSpPr txBox="1"/>
          <p:nvPr/>
        </p:nvSpPr>
        <p:spPr>
          <a:xfrm>
            <a:off x="10285397" y="280410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20 %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2B37666D-7EEE-6540-B299-B02A83FD4C42}"/>
              </a:ext>
            </a:extLst>
          </p:cNvPr>
          <p:cNvSpPr txBox="1"/>
          <p:nvPr/>
        </p:nvSpPr>
        <p:spPr>
          <a:xfrm>
            <a:off x="10285397" y="333744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10 %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FE16E2DC-1375-F249-8F51-163E90F64545}"/>
              </a:ext>
            </a:extLst>
          </p:cNvPr>
          <p:cNvSpPr txBox="1"/>
          <p:nvPr/>
        </p:nvSpPr>
        <p:spPr>
          <a:xfrm>
            <a:off x="10285396" y="456543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60 %</a:t>
            </a:r>
          </a:p>
        </p:txBody>
      </p:sp>
      <p:sp>
        <p:nvSpPr>
          <p:cNvPr id="11" name="Høyre klammeparentes 10">
            <a:extLst>
              <a:ext uri="{FF2B5EF4-FFF2-40B4-BE49-F238E27FC236}">
                <a16:creationId xmlns:a16="http://schemas.microsoft.com/office/drawing/2014/main" id="{47407D4C-29C6-2947-9048-C491D785614A}"/>
              </a:ext>
            </a:extLst>
          </p:cNvPr>
          <p:cNvSpPr/>
          <p:nvPr/>
        </p:nvSpPr>
        <p:spPr>
          <a:xfrm>
            <a:off x="10079916" y="2255164"/>
            <a:ext cx="258580" cy="3600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Høyre klammeparentes 54">
            <a:extLst>
              <a:ext uri="{FF2B5EF4-FFF2-40B4-BE49-F238E27FC236}">
                <a16:creationId xmlns:a16="http://schemas.microsoft.com/office/drawing/2014/main" id="{7B2D2F9C-AF3C-B340-A53A-B8F7B4BC538E}"/>
              </a:ext>
            </a:extLst>
          </p:cNvPr>
          <p:cNvSpPr/>
          <p:nvPr/>
        </p:nvSpPr>
        <p:spPr>
          <a:xfrm>
            <a:off x="10079916" y="2633516"/>
            <a:ext cx="258580" cy="70392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Høyre klammeparentes 55">
            <a:extLst>
              <a:ext uri="{FF2B5EF4-FFF2-40B4-BE49-F238E27FC236}">
                <a16:creationId xmlns:a16="http://schemas.microsoft.com/office/drawing/2014/main" id="{616B3F1D-3F13-5B43-AC41-C22C896C620F}"/>
              </a:ext>
            </a:extLst>
          </p:cNvPr>
          <p:cNvSpPr/>
          <p:nvPr/>
        </p:nvSpPr>
        <p:spPr>
          <a:xfrm>
            <a:off x="10079916" y="3344029"/>
            <a:ext cx="258580" cy="36230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Høyre klammeparentes 56">
            <a:extLst>
              <a:ext uri="{FF2B5EF4-FFF2-40B4-BE49-F238E27FC236}">
                <a16:creationId xmlns:a16="http://schemas.microsoft.com/office/drawing/2014/main" id="{86069F90-FC16-1D4E-BB2A-A66C997E8E8C}"/>
              </a:ext>
            </a:extLst>
          </p:cNvPr>
          <p:cNvSpPr/>
          <p:nvPr/>
        </p:nvSpPr>
        <p:spPr>
          <a:xfrm>
            <a:off x="10085303" y="3705892"/>
            <a:ext cx="258580" cy="21600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117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9FAF83AA-4E7A-3445-B45A-B27623AD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nb-NO" sz="4000" dirty="0" err="1"/>
              <a:t>Socket</a:t>
            </a:r>
            <a:r>
              <a:rPr lang="nb-NO" sz="4000" dirty="0"/>
              <a:t> </a:t>
            </a:r>
            <a:r>
              <a:rPr lang="nb-NO" sz="4000" dirty="0" err="1"/>
              <a:t>programming</a:t>
            </a:r>
            <a:endParaRPr lang="nb-NO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7" name="Bilde 6">
            <a:extLst>
              <a:ext uri="{FF2B5EF4-FFF2-40B4-BE49-F238E27FC236}">
                <a16:creationId xmlns:a16="http://schemas.microsoft.com/office/drawing/2014/main" id="{37A24EFB-06F2-0145-ACA2-98A59DD85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973" y="5107728"/>
            <a:ext cx="4614176" cy="63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82F4457F-C12C-BA49-8A80-BA56718B8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1" y="2627722"/>
            <a:ext cx="4614176" cy="1014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03354BF5-4A4F-2145-B8CA-CE89EE794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68" y="5092222"/>
            <a:ext cx="4614176" cy="804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Bilde 39">
            <a:extLst>
              <a:ext uri="{FF2B5EF4-FFF2-40B4-BE49-F238E27FC236}">
                <a16:creationId xmlns:a16="http://schemas.microsoft.com/office/drawing/2014/main" id="{50BEDD09-6812-2C4D-851B-721028A2E7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5973" y="2780210"/>
            <a:ext cx="4614176" cy="640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2" name="TekstSylinder 51">
            <a:extLst>
              <a:ext uri="{FF2B5EF4-FFF2-40B4-BE49-F238E27FC236}">
                <a16:creationId xmlns:a16="http://schemas.microsoft.com/office/drawing/2014/main" id="{C9D275E9-182C-CC49-B7B2-B49C9A4454DA}"/>
              </a:ext>
            </a:extLst>
          </p:cNvPr>
          <p:cNvSpPr txBox="1"/>
          <p:nvPr/>
        </p:nvSpPr>
        <p:spPr>
          <a:xfrm>
            <a:off x="1243173" y="2239766"/>
            <a:ext cx="79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Server</a:t>
            </a:r>
          </a:p>
        </p:txBody>
      </p: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1B5B7D60-B3DD-054C-8FA0-6B4D5324E0CF}"/>
              </a:ext>
            </a:extLst>
          </p:cNvPr>
          <p:cNvSpPr txBox="1"/>
          <p:nvPr/>
        </p:nvSpPr>
        <p:spPr>
          <a:xfrm>
            <a:off x="1243173" y="472289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Client</a:t>
            </a:r>
          </a:p>
        </p:txBody>
      </p:sp>
      <p:cxnSp>
        <p:nvCxnSpPr>
          <p:cNvPr id="55" name="Rett pil 54">
            <a:extLst>
              <a:ext uri="{FF2B5EF4-FFF2-40B4-BE49-F238E27FC236}">
                <a16:creationId xmlns:a16="http://schemas.microsoft.com/office/drawing/2014/main" id="{589A3C28-702D-3644-AFA4-1E1ED9D22291}"/>
              </a:ext>
            </a:extLst>
          </p:cNvPr>
          <p:cNvCxnSpPr/>
          <p:nvPr/>
        </p:nvCxnSpPr>
        <p:spPr>
          <a:xfrm>
            <a:off x="5704514" y="3135203"/>
            <a:ext cx="8388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Rett pil 55">
            <a:extLst>
              <a:ext uri="{FF2B5EF4-FFF2-40B4-BE49-F238E27FC236}">
                <a16:creationId xmlns:a16="http://schemas.microsoft.com/office/drawing/2014/main" id="{A9D0C6E4-FA0A-264F-8E1C-F1D04A589F6D}"/>
              </a:ext>
            </a:extLst>
          </p:cNvPr>
          <p:cNvCxnSpPr/>
          <p:nvPr/>
        </p:nvCxnSpPr>
        <p:spPr>
          <a:xfrm>
            <a:off x="5674961" y="5455575"/>
            <a:ext cx="8388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988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C7C1897D-DEE1-AE4C-9C71-2BC08FFD8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nb-NO" dirty="0" err="1">
                <a:solidFill>
                  <a:srgbClr val="FFFFFF"/>
                </a:solidFill>
              </a:rPr>
              <a:t>Kahoot</a:t>
            </a:r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462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5" name="Rectangle 114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6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8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2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3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4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5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6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7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8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9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0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1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2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3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4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5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6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7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8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9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40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9FAF83AA-4E7A-3445-B45A-B27623AD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nb-NO" sz="4400" dirty="0">
                <a:solidFill>
                  <a:srgbClr val="FFFFFF"/>
                </a:solidFill>
              </a:rPr>
              <a:t>Oppgave gjennomgang</a:t>
            </a:r>
          </a:p>
        </p:txBody>
      </p:sp>
    </p:spTree>
    <p:extLst>
      <p:ext uri="{BB962C8B-B14F-4D97-AF65-F5344CB8AC3E}">
        <p14:creationId xmlns:p14="http://schemas.microsoft.com/office/powerpoint/2010/main" val="3815208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9FAF83AA-4E7A-3445-B45A-B27623AD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nb-NO" sz="4000" dirty="0"/>
              <a:t>GS10: Oppgave 6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68AD7CA-E580-6D44-A59A-1B5AF1BD0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b-NO" dirty="0">
                <a:cs typeface="Calibri" panose="020F0502020204030204"/>
              </a:rPr>
              <a:t>1) </a:t>
            </a:r>
            <a:r>
              <a:rPr lang="nb-NO" dirty="0" err="1">
                <a:ea typeface="+mn-lt"/>
                <a:cs typeface="+mn-lt"/>
              </a:rPr>
              <a:t>Task</a:t>
            </a:r>
            <a:r>
              <a:rPr lang="nb-NO" dirty="0">
                <a:ea typeface="+mn-lt"/>
                <a:cs typeface="+mn-lt"/>
              </a:rPr>
              <a:t> 6 </a:t>
            </a:r>
            <a:r>
              <a:rPr lang="nb-NO" dirty="0" err="1">
                <a:ea typeface="+mn-lt"/>
                <a:cs typeface="+mn-lt"/>
              </a:rPr>
              <a:t>Consider</a:t>
            </a:r>
            <a:r>
              <a:rPr lang="nb-NO" dirty="0">
                <a:ea typeface="+mn-lt"/>
                <a:cs typeface="+mn-lt"/>
              </a:rPr>
              <a:t> a </a:t>
            </a:r>
            <a:r>
              <a:rPr lang="nb-NO" dirty="0" err="1">
                <a:ea typeface="+mn-lt"/>
                <a:cs typeface="+mn-lt"/>
              </a:rPr>
              <a:t>router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that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interconnects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three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subnets</a:t>
            </a:r>
            <a:r>
              <a:rPr lang="nb-NO" dirty="0">
                <a:ea typeface="+mn-lt"/>
                <a:cs typeface="+mn-lt"/>
              </a:rPr>
              <a:t>: </a:t>
            </a:r>
            <a:r>
              <a:rPr lang="nb-NO" dirty="0" err="1">
                <a:ea typeface="+mn-lt"/>
                <a:cs typeface="+mn-lt"/>
              </a:rPr>
              <a:t>Subnet</a:t>
            </a:r>
            <a:r>
              <a:rPr lang="nb-NO" dirty="0">
                <a:ea typeface="+mn-lt"/>
                <a:cs typeface="+mn-lt"/>
              </a:rPr>
              <a:t> 1, </a:t>
            </a:r>
            <a:r>
              <a:rPr lang="nb-NO" dirty="0" err="1">
                <a:ea typeface="+mn-lt"/>
                <a:cs typeface="+mn-lt"/>
              </a:rPr>
              <a:t>Subnet</a:t>
            </a:r>
            <a:r>
              <a:rPr lang="nb-NO" dirty="0">
                <a:ea typeface="+mn-lt"/>
                <a:cs typeface="+mn-lt"/>
              </a:rPr>
              <a:t> 2, and </a:t>
            </a:r>
            <a:r>
              <a:rPr lang="nb-NO" dirty="0" err="1">
                <a:ea typeface="+mn-lt"/>
                <a:cs typeface="+mn-lt"/>
              </a:rPr>
              <a:t>Subnet</a:t>
            </a:r>
            <a:r>
              <a:rPr lang="nb-NO" dirty="0">
                <a:ea typeface="+mn-lt"/>
                <a:cs typeface="+mn-lt"/>
              </a:rPr>
              <a:t> 3. </a:t>
            </a:r>
            <a:r>
              <a:rPr lang="nb-NO" dirty="0" err="1">
                <a:ea typeface="+mn-lt"/>
                <a:cs typeface="+mn-lt"/>
              </a:rPr>
              <a:t>Suppose</a:t>
            </a:r>
            <a:r>
              <a:rPr lang="nb-NO" dirty="0">
                <a:ea typeface="+mn-lt"/>
                <a:cs typeface="+mn-lt"/>
              </a:rPr>
              <a:t> all </a:t>
            </a:r>
            <a:r>
              <a:rPr lang="nb-NO" dirty="0" err="1">
                <a:ea typeface="+mn-lt"/>
                <a:cs typeface="+mn-lt"/>
              </a:rPr>
              <a:t>of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the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interfaces</a:t>
            </a:r>
            <a:r>
              <a:rPr lang="nb-NO" dirty="0">
                <a:ea typeface="+mn-lt"/>
                <a:cs typeface="+mn-lt"/>
              </a:rPr>
              <a:t> in </a:t>
            </a:r>
            <a:r>
              <a:rPr lang="nb-NO" dirty="0" err="1">
                <a:ea typeface="+mn-lt"/>
                <a:cs typeface="+mn-lt"/>
              </a:rPr>
              <a:t>each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of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these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three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subnets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are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required</a:t>
            </a:r>
            <a:r>
              <a:rPr lang="nb-NO" dirty="0">
                <a:ea typeface="+mn-lt"/>
                <a:cs typeface="+mn-lt"/>
              </a:rPr>
              <a:t> to have </a:t>
            </a:r>
            <a:r>
              <a:rPr lang="nb-NO" dirty="0" err="1">
                <a:ea typeface="+mn-lt"/>
                <a:cs typeface="+mn-lt"/>
              </a:rPr>
              <a:t>the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prefix</a:t>
            </a:r>
            <a:r>
              <a:rPr lang="nb-NO" dirty="0">
                <a:ea typeface="+mn-lt"/>
                <a:cs typeface="+mn-lt"/>
              </a:rPr>
              <a:t> 223.1.17/24. </a:t>
            </a:r>
            <a:r>
              <a:rPr lang="nb-NO" dirty="0" err="1">
                <a:ea typeface="+mn-lt"/>
                <a:cs typeface="+mn-lt"/>
              </a:rPr>
              <a:t>Also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suppose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that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Subnet</a:t>
            </a:r>
            <a:r>
              <a:rPr lang="nb-NO" dirty="0">
                <a:ea typeface="+mn-lt"/>
                <a:cs typeface="+mn-lt"/>
              </a:rPr>
              <a:t> 1 is </a:t>
            </a:r>
            <a:r>
              <a:rPr lang="nb-NO" dirty="0" err="1">
                <a:ea typeface="+mn-lt"/>
                <a:cs typeface="+mn-lt"/>
              </a:rPr>
              <a:t>required</a:t>
            </a:r>
            <a:r>
              <a:rPr lang="nb-NO" dirty="0">
                <a:ea typeface="+mn-lt"/>
                <a:cs typeface="+mn-lt"/>
              </a:rPr>
              <a:t> to support up to 62 </a:t>
            </a:r>
            <a:r>
              <a:rPr lang="nb-NO" dirty="0" err="1">
                <a:ea typeface="+mn-lt"/>
                <a:cs typeface="+mn-lt"/>
              </a:rPr>
              <a:t>interfaces</a:t>
            </a:r>
            <a:r>
              <a:rPr lang="nb-NO" dirty="0">
                <a:ea typeface="+mn-lt"/>
                <a:cs typeface="+mn-lt"/>
              </a:rPr>
              <a:t>, </a:t>
            </a:r>
            <a:r>
              <a:rPr lang="nb-NO" dirty="0" err="1">
                <a:ea typeface="+mn-lt"/>
                <a:cs typeface="+mn-lt"/>
              </a:rPr>
              <a:t>Subnet</a:t>
            </a:r>
            <a:r>
              <a:rPr lang="nb-NO" dirty="0">
                <a:ea typeface="+mn-lt"/>
                <a:cs typeface="+mn-lt"/>
              </a:rPr>
              <a:t> 2 is to support up to 106 </a:t>
            </a:r>
            <a:r>
              <a:rPr lang="nb-NO" dirty="0" err="1">
                <a:ea typeface="+mn-lt"/>
                <a:cs typeface="+mn-lt"/>
              </a:rPr>
              <a:t>interfaces</a:t>
            </a:r>
            <a:r>
              <a:rPr lang="nb-NO" dirty="0">
                <a:ea typeface="+mn-lt"/>
                <a:cs typeface="+mn-lt"/>
              </a:rPr>
              <a:t>, and </a:t>
            </a:r>
            <a:r>
              <a:rPr lang="nb-NO" dirty="0" err="1">
                <a:ea typeface="+mn-lt"/>
                <a:cs typeface="+mn-lt"/>
              </a:rPr>
              <a:t>Subnet</a:t>
            </a:r>
            <a:r>
              <a:rPr lang="nb-NO" dirty="0">
                <a:ea typeface="+mn-lt"/>
                <a:cs typeface="+mn-lt"/>
              </a:rPr>
              <a:t> 3 is to support up to 15 </a:t>
            </a:r>
            <a:r>
              <a:rPr lang="nb-NO" dirty="0" err="1">
                <a:ea typeface="+mn-lt"/>
                <a:cs typeface="+mn-lt"/>
              </a:rPr>
              <a:t>interfaces</a:t>
            </a:r>
            <a:r>
              <a:rPr lang="nb-NO" dirty="0">
                <a:ea typeface="+mn-lt"/>
                <a:cs typeface="+mn-lt"/>
              </a:rPr>
              <a:t>. </a:t>
            </a:r>
            <a:r>
              <a:rPr lang="nb-NO" dirty="0" err="1">
                <a:ea typeface="+mn-lt"/>
                <a:cs typeface="+mn-lt"/>
              </a:rPr>
              <a:t>Provide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three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network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addresses</a:t>
            </a:r>
            <a:r>
              <a:rPr lang="nb-NO" dirty="0">
                <a:ea typeface="+mn-lt"/>
                <a:cs typeface="+mn-lt"/>
              </a:rPr>
              <a:t> (</a:t>
            </a:r>
            <a:r>
              <a:rPr lang="nb-NO" dirty="0" err="1">
                <a:ea typeface="+mn-lt"/>
                <a:cs typeface="+mn-lt"/>
              </a:rPr>
              <a:t>of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the</a:t>
            </a:r>
            <a:r>
              <a:rPr lang="nb-NO" dirty="0">
                <a:ea typeface="+mn-lt"/>
                <a:cs typeface="+mn-lt"/>
              </a:rPr>
              <a:t> form </a:t>
            </a:r>
            <a:r>
              <a:rPr lang="nb-NO" dirty="0" err="1">
                <a:ea typeface="+mn-lt"/>
                <a:cs typeface="+mn-lt"/>
              </a:rPr>
              <a:t>a.b.c.d</a:t>
            </a:r>
            <a:r>
              <a:rPr lang="nb-NO" dirty="0">
                <a:ea typeface="+mn-lt"/>
                <a:cs typeface="+mn-lt"/>
              </a:rPr>
              <a:t>/x) </a:t>
            </a:r>
            <a:r>
              <a:rPr lang="nb-NO" dirty="0" err="1">
                <a:ea typeface="+mn-lt"/>
                <a:cs typeface="+mn-lt"/>
              </a:rPr>
              <a:t>that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satisfy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these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constraints</a:t>
            </a:r>
            <a:r>
              <a:rPr lang="nb-NO" dirty="0">
                <a:ea typeface="+mn-lt"/>
                <a:cs typeface="+mn-lt"/>
              </a:rPr>
              <a:t>.</a:t>
            </a:r>
            <a:endParaRPr lang="nb-NO" dirty="0">
              <a:cs typeface="Calibri" panose="020F0502020204030204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84416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ktangel 94">
                <a:extLst>
                  <a:ext uri="{FF2B5EF4-FFF2-40B4-BE49-F238E27FC236}">
                    <a16:creationId xmlns:a16="http://schemas.microsoft.com/office/drawing/2014/main" id="{00CFF4B9-FC66-8548-A209-3C820FA8A60F}"/>
                  </a:ext>
                </a:extLst>
              </p:cNvPr>
              <p:cNvSpPr/>
              <p:nvPr/>
            </p:nvSpPr>
            <p:spPr>
              <a:xfrm>
                <a:off x="7854701" y="771925"/>
                <a:ext cx="979114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3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nb-NO" sz="1300" i="1" dirty="0" smtClean="0">
                          <a:solidFill>
                            <a:srgbClr val="EAEDF3"/>
                          </a:solidFill>
                          <a:latin typeface="Cambria Math" panose="02040503050406030204" pitchFamily="18" charset="0"/>
                        </a:rPr>
                        <m:t>0??????</m:t>
                      </m:r>
                    </m:oMath>
                  </m:oMathPara>
                </a14:m>
                <a:endParaRPr lang="nb-NO" sz="1300" dirty="0">
                  <a:solidFill>
                    <a:srgbClr val="EAEDF3"/>
                  </a:solidFill>
                </a:endParaRPr>
              </a:p>
            </p:txBody>
          </p:sp>
        </mc:Choice>
        <mc:Fallback xmlns="">
          <p:sp>
            <p:nvSpPr>
              <p:cNvPr id="95" name="Rektangel 94">
                <a:extLst>
                  <a:ext uri="{FF2B5EF4-FFF2-40B4-BE49-F238E27FC236}">
                    <a16:creationId xmlns:a16="http://schemas.microsoft.com/office/drawing/2014/main" id="{00CFF4B9-FC66-8548-A209-3C820FA8A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701" y="771925"/>
                <a:ext cx="979114" cy="2923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ktangel 95">
                <a:extLst>
                  <a:ext uri="{FF2B5EF4-FFF2-40B4-BE49-F238E27FC236}">
                    <a16:creationId xmlns:a16="http://schemas.microsoft.com/office/drawing/2014/main" id="{0CFF2519-004D-8E4C-818B-B559D41404A6}"/>
                  </a:ext>
                </a:extLst>
              </p:cNvPr>
              <p:cNvSpPr/>
              <p:nvPr/>
            </p:nvSpPr>
            <p:spPr>
              <a:xfrm>
                <a:off x="7849376" y="960329"/>
                <a:ext cx="1015984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3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nb-NO" sz="1300" b="0" i="1" dirty="0" smtClean="0">
                          <a:solidFill>
                            <a:srgbClr val="EAEDF3"/>
                          </a:solidFill>
                          <a:latin typeface="Cambria Math" panose="02040503050406030204" pitchFamily="18" charset="0"/>
                        </a:rPr>
                        <m:t>1??????</m:t>
                      </m:r>
                    </m:oMath>
                  </m:oMathPara>
                </a14:m>
                <a:endParaRPr lang="nb-NO" sz="1300" dirty="0">
                  <a:solidFill>
                    <a:srgbClr val="EAEDF3"/>
                  </a:solidFill>
                </a:endParaRPr>
              </a:p>
            </p:txBody>
          </p:sp>
        </mc:Choice>
        <mc:Fallback xmlns="">
          <p:sp>
            <p:nvSpPr>
              <p:cNvPr id="96" name="Rektangel 95">
                <a:extLst>
                  <a:ext uri="{FF2B5EF4-FFF2-40B4-BE49-F238E27FC236}">
                    <a16:creationId xmlns:a16="http://schemas.microsoft.com/office/drawing/2014/main" id="{0CFF2519-004D-8E4C-818B-B559D4140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376" y="960329"/>
                <a:ext cx="1015984" cy="292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Plassholder for innhold 2">
                <a:extLst>
                  <a:ext uri="{FF2B5EF4-FFF2-40B4-BE49-F238E27FC236}">
                    <a16:creationId xmlns:a16="http://schemas.microsoft.com/office/drawing/2014/main" id="{FE23A66B-6F2F-2E4A-9A19-1DC0958883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6848" y="-3"/>
                <a:ext cx="5221146" cy="1801813"/>
              </a:xfrm>
            </p:spPr>
            <p:txBody>
              <a:bodyPr anchor="t">
                <a:normAutofit fontScale="92500"/>
              </a:bodyPr>
              <a:lstStyle/>
              <a:p>
                <a:pPr marL="0" indent="0">
                  <a:buNone/>
                </a:pPr>
                <a:r>
                  <a:rPr lang="nb-NO" sz="1300" b="1" dirty="0">
                    <a:solidFill>
                      <a:schemeClr val="tx1"/>
                    </a:solidFill>
                    <a:ea typeface="+mn-lt"/>
                    <a:cs typeface="+mn-lt"/>
                    <a:hlinkClick r:id="rId5"/>
                  </a:rPr>
                  <a:t>Sjekk</a:t>
                </a:r>
                <a:endParaRPr lang="nb-NO" sz="1300" b="1" dirty="0">
                  <a:ea typeface="+mn-lt"/>
                  <a:cs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223.1.17/24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𝑁𝑒𝑡𝑤𝑜𝑟𝑘</m:t>
                                </m:r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𝐼𝐷</m:t>
                                </m:r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nb-NO" sz="1400" i="1" dirty="0">
                                    <a:latin typeface="Cambria Math" panose="02040503050406030204" pitchFamily="18" charset="0"/>
                                  </a:rPr>
                                  <m:t>11011111 00000001 00010001 ????????</m:t>
                                </m:r>
                              </m:e>
                            </m:mr>
                          </m:m>
                        </m:num>
                        <m:den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b-NO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nb-NO" sz="1400" i="1">
                                    <a:latin typeface="Cambria Math" panose="02040503050406030204" pitchFamily="18" charset="0"/>
                                  </a:rPr>
                                  <m:t>                </m:t>
                                </m:r>
                                <m:r>
                                  <a:rPr lang="nb-NO" sz="1400" i="1">
                                    <a:latin typeface="Cambria Math" panose="02040503050406030204" pitchFamily="18" charset="0"/>
                                  </a:rPr>
                                  <m:t>𝑆𝑢𝑏𝑛𝑒𝑡</m:t>
                                </m:r>
                                <m:r>
                                  <a:rPr lang="nb-NO" sz="1400" i="1">
                                    <a:latin typeface="Cambria Math" panose="02040503050406030204" pitchFamily="18" charset="0"/>
                                  </a:rPr>
                                  <m:t> 1                  </m:t>
                                </m:r>
                              </m:e>
                              <m:e>
                                <m:r>
                                  <a:rPr lang="nb-NO" sz="1400" i="1" dirty="0">
                                    <a:latin typeface="Cambria Math" panose="02040503050406030204" pitchFamily="18" charset="0"/>
                                  </a:rPr>
                                  <m:t>11011111 00000001 00010001 </m:t>
                                </m:r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    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b-NO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nb-NO" sz="1400" i="1">
                                    <a:latin typeface="Cambria Math" panose="02040503050406030204" pitchFamily="18" charset="0"/>
                                  </a:rPr>
                                  <m:t>𝑢𝑏𝑛𝑒𝑡</m:t>
                                </m:r>
                                <m:r>
                                  <a:rPr lang="nb-NO" sz="1400" i="1">
                                    <a:latin typeface="Cambria Math" panose="02040503050406030204" pitchFamily="18" charset="0"/>
                                  </a:rPr>
                                  <m:t> 2 </m:t>
                                </m:r>
                              </m:e>
                              <m:e>
                                <m:r>
                                  <a:rPr lang="nb-NO" sz="1400" i="1" dirty="0">
                                    <a:latin typeface="Cambria Math" panose="02040503050406030204" pitchFamily="18" charset="0"/>
                                  </a:rPr>
                                  <m:t>11011111 00000001 00010001</m:t>
                                </m:r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     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b-NO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nb-NO" sz="1400" i="1">
                                    <a:latin typeface="Cambria Math" panose="02040503050406030204" pitchFamily="18" charset="0"/>
                                  </a:rPr>
                                  <m:t>𝑢𝑏𝑛𝑒𝑡</m:t>
                                </m:r>
                                <m:r>
                                  <a:rPr lang="nb-NO" sz="1400" i="1">
                                    <a:latin typeface="Cambria Math" panose="02040503050406030204" pitchFamily="18" charset="0"/>
                                  </a:rPr>
                                  <m:t> 3 </m:t>
                                </m:r>
                              </m:e>
                              <m:e>
                                <m:r>
                                  <a:rPr lang="nb-NO" sz="1400" i="1" dirty="0">
                                    <a:latin typeface="Cambria Math" panose="02040503050406030204" pitchFamily="18" charset="0"/>
                                  </a:rPr>
                                  <m:t>11011111 00000001 00010001 </m:t>
                                </m:r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                    </m:t>
                                </m:r>
                              </m:e>
                            </m:mr>
                          </m:m>
                        </m:den>
                      </m:f>
                    </m:oMath>
                  </m:oMathPara>
                </a14:m>
                <a:endParaRPr lang="nb-NO" sz="1300" b="1" dirty="0">
                  <a:solidFill>
                    <a:schemeClr val="tx1"/>
                  </a:solidFill>
                  <a:ea typeface="+mn-lt"/>
                  <a:cs typeface="+mn-lt"/>
                </a:endParaRPr>
              </a:p>
            </p:txBody>
          </p:sp>
        </mc:Choice>
        <mc:Fallback xmlns="">
          <p:sp>
            <p:nvSpPr>
              <p:cNvPr id="73" name="Plassholder for innhold 2">
                <a:extLst>
                  <a:ext uri="{FF2B5EF4-FFF2-40B4-BE49-F238E27FC236}">
                    <a16:creationId xmlns:a16="http://schemas.microsoft.com/office/drawing/2014/main" id="{FE23A66B-6F2F-2E4A-9A19-1DC0958883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6848" y="-3"/>
                <a:ext cx="5221146" cy="1801813"/>
              </a:xfrm>
              <a:blipFill>
                <a:blip r:embed="rId6"/>
                <a:stretch>
                  <a:fillRect r="-194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221D75D4-01B4-6D4A-A5AC-D54BE0AE6E44}"/>
              </a:ext>
            </a:extLst>
          </p:cNvPr>
          <p:cNvSpPr/>
          <p:nvPr/>
        </p:nvSpPr>
        <p:spPr>
          <a:xfrm>
            <a:off x="5613155" y="1495681"/>
            <a:ext cx="763398" cy="76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#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B5875F8-B0B3-704A-BF58-F08702E2B314}"/>
              </a:ext>
            </a:extLst>
          </p:cNvPr>
          <p:cNvSpPr/>
          <p:nvPr/>
        </p:nvSpPr>
        <p:spPr>
          <a:xfrm>
            <a:off x="3139800" y="3009908"/>
            <a:ext cx="763398" cy="76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0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D5283BA-1E4C-FD45-8FDE-163FF59907D9}"/>
              </a:ext>
            </a:extLst>
          </p:cNvPr>
          <p:cNvSpPr/>
          <p:nvPr/>
        </p:nvSpPr>
        <p:spPr>
          <a:xfrm>
            <a:off x="8092803" y="3009908"/>
            <a:ext cx="763398" cy="76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D149122C-4E2B-C74D-B72C-0934269DE693}"/>
              </a:ext>
            </a:extLst>
          </p:cNvPr>
          <p:cNvSpPr/>
          <p:nvPr/>
        </p:nvSpPr>
        <p:spPr>
          <a:xfrm>
            <a:off x="9535709" y="4529262"/>
            <a:ext cx="763398" cy="76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E1EDBAC-0FD9-EA45-BC91-A825E9452483}"/>
              </a:ext>
            </a:extLst>
          </p:cNvPr>
          <p:cNvSpPr/>
          <p:nvPr/>
        </p:nvSpPr>
        <p:spPr>
          <a:xfrm>
            <a:off x="6649897" y="4529262"/>
            <a:ext cx="763398" cy="763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0</a:t>
            </a:r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4F72A9DE-9BC1-244E-B41D-4F9D59AC3A88}"/>
              </a:ext>
            </a:extLst>
          </p:cNvPr>
          <p:cNvCxnSpPr>
            <a:cxnSpLocks/>
            <a:stCxn id="4" idx="4"/>
            <a:endCxn id="53" idx="0"/>
          </p:cNvCxnSpPr>
          <p:nvPr/>
        </p:nvCxnSpPr>
        <p:spPr>
          <a:xfrm>
            <a:off x="5994854" y="2259021"/>
            <a:ext cx="2479648" cy="7508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Rett linje 56">
            <a:extLst>
              <a:ext uri="{FF2B5EF4-FFF2-40B4-BE49-F238E27FC236}">
                <a16:creationId xmlns:a16="http://schemas.microsoft.com/office/drawing/2014/main" id="{BE701E1B-ADD5-4A41-8987-C09671AD4C4C}"/>
              </a:ext>
            </a:extLst>
          </p:cNvPr>
          <p:cNvCxnSpPr>
            <a:cxnSpLocks/>
            <a:stCxn id="4" idx="4"/>
            <a:endCxn id="52" idx="0"/>
          </p:cNvCxnSpPr>
          <p:nvPr/>
        </p:nvCxnSpPr>
        <p:spPr>
          <a:xfrm flipH="1">
            <a:off x="3521499" y="2259021"/>
            <a:ext cx="2473355" cy="7508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Rett linje 57">
            <a:extLst>
              <a:ext uri="{FF2B5EF4-FFF2-40B4-BE49-F238E27FC236}">
                <a16:creationId xmlns:a16="http://schemas.microsoft.com/office/drawing/2014/main" id="{5530CBA1-AE61-204B-8DE7-2D4C5D964CE1}"/>
              </a:ext>
            </a:extLst>
          </p:cNvPr>
          <p:cNvCxnSpPr>
            <a:cxnSpLocks/>
            <a:stCxn id="56" idx="0"/>
            <a:endCxn id="53" idx="4"/>
          </p:cNvCxnSpPr>
          <p:nvPr/>
        </p:nvCxnSpPr>
        <p:spPr>
          <a:xfrm flipV="1">
            <a:off x="7031596" y="3773248"/>
            <a:ext cx="1442906" cy="7560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Rett linje 60">
            <a:extLst>
              <a:ext uri="{FF2B5EF4-FFF2-40B4-BE49-F238E27FC236}">
                <a16:creationId xmlns:a16="http://schemas.microsoft.com/office/drawing/2014/main" id="{8C5E120D-B01C-2D49-81FE-BD238EC3210F}"/>
              </a:ext>
            </a:extLst>
          </p:cNvPr>
          <p:cNvCxnSpPr>
            <a:cxnSpLocks/>
            <a:stCxn id="55" idx="0"/>
            <a:endCxn id="53" idx="4"/>
          </p:cNvCxnSpPr>
          <p:nvPr/>
        </p:nvCxnSpPr>
        <p:spPr>
          <a:xfrm flipH="1" flipV="1">
            <a:off x="8474502" y="3773248"/>
            <a:ext cx="1442906" cy="7560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Avrundet rektangel 63">
            <a:extLst>
              <a:ext uri="{FF2B5EF4-FFF2-40B4-BE49-F238E27FC236}">
                <a16:creationId xmlns:a16="http://schemas.microsoft.com/office/drawing/2014/main" id="{42136C64-A971-F046-BAC3-B32C8B372E12}"/>
              </a:ext>
            </a:extLst>
          </p:cNvPr>
          <p:cNvSpPr/>
          <p:nvPr/>
        </p:nvSpPr>
        <p:spPr>
          <a:xfrm>
            <a:off x="1202392" y="3227318"/>
            <a:ext cx="763398" cy="3508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/25</a:t>
            </a:r>
          </a:p>
        </p:txBody>
      </p:sp>
      <p:sp>
        <p:nvSpPr>
          <p:cNvPr id="65" name="Avrundet rektangel 64">
            <a:extLst>
              <a:ext uri="{FF2B5EF4-FFF2-40B4-BE49-F238E27FC236}">
                <a16:creationId xmlns:a16="http://schemas.microsoft.com/office/drawing/2014/main" id="{137305A7-9FD3-3D42-AB8F-1FA3610215F8}"/>
              </a:ext>
            </a:extLst>
          </p:cNvPr>
          <p:cNvSpPr/>
          <p:nvPr/>
        </p:nvSpPr>
        <p:spPr>
          <a:xfrm>
            <a:off x="1206718" y="1657859"/>
            <a:ext cx="763398" cy="3508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/24</a:t>
            </a:r>
          </a:p>
        </p:txBody>
      </p:sp>
      <p:sp>
        <p:nvSpPr>
          <p:cNvPr id="66" name="Avrundet rektangel 65">
            <a:extLst>
              <a:ext uri="{FF2B5EF4-FFF2-40B4-BE49-F238E27FC236}">
                <a16:creationId xmlns:a16="http://schemas.microsoft.com/office/drawing/2014/main" id="{78B86B68-5F91-E54C-9B64-491DE7806539}"/>
              </a:ext>
            </a:extLst>
          </p:cNvPr>
          <p:cNvSpPr/>
          <p:nvPr/>
        </p:nvSpPr>
        <p:spPr>
          <a:xfrm>
            <a:off x="1202392" y="4796777"/>
            <a:ext cx="763398" cy="3508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/26</a:t>
            </a:r>
          </a:p>
        </p:txBody>
      </p:sp>
      <p:sp>
        <p:nvSpPr>
          <p:cNvPr id="67" name="Avrundet rektangel 66">
            <a:extLst>
              <a:ext uri="{FF2B5EF4-FFF2-40B4-BE49-F238E27FC236}">
                <a16:creationId xmlns:a16="http://schemas.microsoft.com/office/drawing/2014/main" id="{B4221E36-03CF-ED46-AE38-F27B7EE79605}"/>
              </a:ext>
            </a:extLst>
          </p:cNvPr>
          <p:cNvSpPr/>
          <p:nvPr/>
        </p:nvSpPr>
        <p:spPr>
          <a:xfrm>
            <a:off x="2165027" y="1488355"/>
            <a:ext cx="8351568" cy="770664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Avrundet rektangel 67">
            <a:extLst>
              <a:ext uri="{FF2B5EF4-FFF2-40B4-BE49-F238E27FC236}">
                <a16:creationId xmlns:a16="http://schemas.microsoft.com/office/drawing/2014/main" id="{1F5FF332-A84F-574B-B1A9-94ECCE274702}"/>
              </a:ext>
            </a:extLst>
          </p:cNvPr>
          <p:cNvSpPr/>
          <p:nvPr/>
        </p:nvSpPr>
        <p:spPr>
          <a:xfrm>
            <a:off x="2165027" y="3009906"/>
            <a:ext cx="8351568" cy="763340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Avrundet rektangel 68">
            <a:extLst>
              <a:ext uri="{FF2B5EF4-FFF2-40B4-BE49-F238E27FC236}">
                <a16:creationId xmlns:a16="http://schemas.microsoft.com/office/drawing/2014/main" id="{6EB34A0F-9EAF-134E-9010-7676E7A5981C}"/>
              </a:ext>
            </a:extLst>
          </p:cNvPr>
          <p:cNvSpPr/>
          <p:nvPr/>
        </p:nvSpPr>
        <p:spPr>
          <a:xfrm>
            <a:off x="2172057" y="4529262"/>
            <a:ext cx="8344538" cy="756014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Avrundet rektangel 73">
            <a:extLst>
              <a:ext uri="{FF2B5EF4-FFF2-40B4-BE49-F238E27FC236}">
                <a16:creationId xmlns:a16="http://schemas.microsoft.com/office/drawing/2014/main" id="{729B6744-BCF4-1341-9F17-4763CCF9BE2A}"/>
              </a:ext>
            </a:extLst>
          </p:cNvPr>
          <p:cNvSpPr/>
          <p:nvPr/>
        </p:nvSpPr>
        <p:spPr>
          <a:xfrm>
            <a:off x="2986419" y="3875993"/>
            <a:ext cx="1064417" cy="2513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a.b.c.0/25</a:t>
            </a:r>
          </a:p>
        </p:txBody>
      </p:sp>
      <p:sp>
        <p:nvSpPr>
          <p:cNvPr id="76" name="Avrundet rektangel 75">
            <a:extLst>
              <a:ext uri="{FF2B5EF4-FFF2-40B4-BE49-F238E27FC236}">
                <a16:creationId xmlns:a16="http://schemas.microsoft.com/office/drawing/2014/main" id="{6978F4DD-FFC0-B146-A5D0-6E06920DD0D0}"/>
              </a:ext>
            </a:extLst>
          </p:cNvPr>
          <p:cNvSpPr/>
          <p:nvPr/>
        </p:nvSpPr>
        <p:spPr>
          <a:xfrm>
            <a:off x="9310739" y="5383361"/>
            <a:ext cx="1213337" cy="2513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a.b.c.192/26</a:t>
            </a:r>
          </a:p>
        </p:txBody>
      </p:sp>
      <p:sp>
        <p:nvSpPr>
          <p:cNvPr id="77" name="Avrundet rektangel 76">
            <a:extLst>
              <a:ext uri="{FF2B5EF4-FFF2-40B4-BE49-F238E27FC236}">
                <a16:creationId xmlns:a16="http://schemas.microsoft.com/office/drawing/2014/main" id="{DEBD1F03-70B0-1442-97F1-FF911628E0EE}"/>
              </a:ext>
            </a:extLst>
          </p:cNvPr>
          <p:cNvSpPr/>
          <p:nvPr/>
        </p:nvSpPr>
        <p:spPr>
          <a:xfrm>
            <a:off x="6424927" y="5383361"/>
            <a:ext cx="1213337" cy="2513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a.b.c.128/26</a:t>
            </a:r>
          </a:p>
        </p:txBody>
      </p:sp>
      <p:sp>
        <p:nvSpPr>
          <p:cNvPr id="82" name="Pil med U-sving 81">
            <a:extLst>
              <a:ext uri="{FF2B5EF4-FFF2-40B4-BE49-F238E27FC236}">
                <a16:creationId xmlns:a16="http://schemas.microsoft.com/office/drawing/2014/main" id="{2F6676F7-43C5-8F45-B48D-79F615D806E6}"/>
              </a:ext>
            </a:extLst>
          </p:cNvPr>
          <p:cNvSpPr/>
          <p:nvPr/>
        </p:nvSpPr>
        <p:spPr>
          <a:xfrm flipV="1">
            <a:off x="7255565" y="5707062"/>
            <a:ext cx="2727334" cy="148451"/>
          </a:xfrm>
          <a:prstGeom prst="uturnArrow">
            <a:avLst>
              <a:gd name="adj1" fmla="val 6801"/>
              <a:gd name="adj2" fmla="val 25000"/>
              <a:gd name="adj3" fmla="val 25000"/>
              <a:gd name="adj4" fmla="val 17650"/>
              <a:gd name="adj5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83" name="TekstSylinder 82">
            <a:extLst>
              <a:ext uri="{FF2B5EF4-FFF2-40B4-BE49-F238E27FC236}">
                <a16:creationId xmlns:a16="http://schemas.microsoft.com/office/drawing/2014/main" id="{5BB1C22B-A3E4-054D-9A06-F4A9A7827666}"/>
              </a:ext>
            </a:extLst>
          </p:cNvPr>
          <p:cNvSpPr txBox="1"/>
          <p:nvPr/>
        </p:nvSpPr>
        <p:spPr>
          <a:xfrm>
            <a:off x="7678450" y="5911578"/>
            <a:ext cx="1592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/>
              <a:t>128 + 64 = 192</a:t>
            </a:r>
          </a:p>
        </p:txBody>
      </p:sp>
      <p:sp>
        <p:nvSpPr>
          <p:cNvPr id="92" name="Pil med U-sving 91">
            <a:extLst>
              <a:ext uri="{FF2B5EF4-FFF2-40B4-BE49-F238E27FC236}">
                <a16:creationId xmlns:a16="http://schemas.microsoft.com/office/drawing/2014/main" id="{F2C68F12-EDD1-354F-B2EB-780180DFBEBC}"/>
              </a:ext>
            </a:extLst>
          </p:cNvPr>
          <p:cNvSpPr/>
          <p:nvPr/>
        </p:nvSpPr>
        <p:spPr>
          <a:xfrm flipV="1">
            <a:off x="3518626" y="4189821"/>
            <a:ext cx="3355239" cy="1665691"/>
          </a:xfrm>
          <a:prstGeom prst="uturnArrow">
            <a:avLst>
              <a:gd name="adj1" fmla="val 733"/>
              <a:gd name="adj2" fmla="val 2186"/>
              <a:gd name="adj3" fmla="val 3487"/>
              <a:gd name="adj4" fmla="val 2303"/>
              <a:gd name="adj5" fmla="val 877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93" name="TekstSylinder 92">
            <a:extLst>
              <a:ext uri="{FF2B5EF4-FFF2-40B4-BE49-F238E27FC236}">
                <a16:creationId xmlns:a16="http://schemas.microsoft.com/office/drawing/2014/main" id="{B8A978E8-4F06-FA41-8980-AB267878C0AF}"/>
              </a:ext>
            </a:extLst>
          </p:cNvPr>
          <p:cNvSpPr txBox="1"/>
          <p:nvPr/>
        </p:nvSpPr>
        <p:spPr>
          <a:xfrm>
            <a:off x="4375736" y="5912424"/>
            <a:ext cx="1478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/>
              <a:t>0 + 128 = 128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ktangel 93">
                <a:extLst>
                  <a:ext uri="{FF2B5EF4-FFF2-40B4-BE49-F238E27FC236}">
                    <a16:creationId xmlns:a16="http://schemas.microsoft.com/office/drawing/2014/main" id="{59F39489-D55C-CD4F-BA99-571AE69CFAF3}"/>
                  </a:ext>
                </a:extLst>
              </p:cNvPr>
              <p:cNvSpPr/>
              <p:nvPr/>
            </p:nvSpPr>
            <p:spPr>
              <a:xfrm>
                <a:off x="7854703" y="581432"/>
                <a:ext cx="984437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3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0???????</m:t>
                      </m:r>
                    </m:oMath>
                  </m:oMathPara>
                </a14:m>
                <a:endParaRPr lang="nb-NO" sz="13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4" name="Rektangel 93">
                <a:extLst>
                  <a:ext uri="{FF2B5EF4-FFF2-40B4-BE49-F238E27FC236}">
                    <a16:creationId xmlns:a16="http://schemas.microsoft.com/office/drawing/2014/main" id="{59F39489-D55C-CD4F-BA99-571AE69CFA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703" y="581432"/>
                <a:ext cx="984437" cy="2923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ktangel 96">
                <a:extLst>
                  <a:ext uri="{FF2B5EF4-FFF2-40B4-BE49-F238E27FC236}">
                    <a16:creationId xmlns:a16="http://schemas.microsoft.com/office/drawing/2014/main" id="{CA2471EE-266B-B143-BCCE-E88790520EE2}"/>
                  </a:ext>
                </a:extLst>
              </p:cNvPr>
              <p:cNvSpPr/>
              <p:nvPr/>
            </p:nvSpPr>
            <p:spPr>
              <a:xfrm>
                <a:off x="7853956" y="771925"/>
                <a:ext cx="979114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3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10??????</m:t>
                      </m:r>
                    </m:oMath>
                  </m:oMathPara>
                </a14:m>
                <a:endParaRPr lang="nb-NO" sz="13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7" name="Rektangel 96">
                <a:extLst>
                  <a:ext uri="{FF2B5EF4-FFF2-40B4-BE49-F238E27FC236}">
                    <a16:creationId xmlns:a16="http://schemas.microsoft.com/office/drawing/2014/main" id="{CA2471EE-266B-B143-BCCE-E88790520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956" y="771925"/>
                <a:ext cx="979114" cy="2923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ktangel 97">
                <a:extLst>
                  <a:ext uri="{FF2B5EF4-FFF2-40B4-BE49-F238E27FC236}">
                    <a16:creationId xmlns:a16="http://schemas.microsoft.com/office/drawing/2014/main" id="{45ACED07-D047-BE41-9916-A248328364BB}"/>
                  </a:ext>
                </a:extLst>
              </p:cNvPr>
              <p:cNvSpPr/>
              <p:nvPr/>
            </p:nvSpPr>
            <p:spPr>
              <a:xfrm>
                <a:off x="7849376" y="960329"/>
                <a:ext cx="1015984" cy="2923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3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11??????</m:t>
                      </m:r>
                    </m:oMath>
                  </m:oMathPara>
                </a14:m>
                <a:endParaRPr lang="nb-NO" sz="13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8" name="Rektangel 97">
                <a:extLst>
                  <a:ext uri="{FF2B5EF4-FFF2-40B4-BE49-F238E27FC236}">
                    <a16:creationId xmlns:a16="http://schemas.microsoft.com/office/drawing/2014/main" id="{45ACED07-D047-BE41-9916-A24832836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376" y="960329"/>
                <a:ext cx="1015984" cy="2923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088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 animBg="1"/>
      <p:bldP spid="53" grpId="0" animBg="1"/>
      <p:bldP spid="55" grpId="0" animBg="1"/>
      <p:bldP spid="56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4" grpId="0" animBg="1"/>
      <p:bldP spid="76" grpId="0" animBg="1"/>
      <p:bldP spid="77" grpId="0" animBg="1"/>
      <p:bldP spid="82" grpId="0" animBg="1"/>
      <p:bldP spid="83" grpId="0"/>
      <p:bldP spid="92" grpId="0" animBg="1"/>
      <p:bldP spid="92" grpId="1" animBg="1"/>
      <p:bldP spid="9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2BCFAF23-05C5-6848-BF74-1F9ED75A1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endParaRPr lang="nb-NO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62DFF7FC-EB8B-E644-9B72-004E55B49E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6500" y="2249487"/>
                <a:ext cx="9840911" cy="3541714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nb-NO" dirty="0"/>
                  <a:t>To </a:t>
                </a:r>
                <a:r>
                  <a:rPr lang="nb-NO" dirty="0" err="1"/>
                  <a:t>addresser</a:t>
                </a:r>
                <a:r>
                  <a:rPr lang="nb-NO" dirty="0"/>
                  <a:t> er reservert</a:t>
                </a:r>
              </a:p>
              <a:p>
                <a:pPr lvl="1"/>
                <a:r>
                  <a:rPr lang="nb-NO" dirty="0"/>
                  <a:t>Nettverksadressen = 1...1</a:t>
                </a:r>
              </a:p>
              <a:p>
                <a:pPr lvl="1"/>
                <a:r>
                  <a:rPr lang="nb-NO" dirty="0"/>
                  <a:t>Kringkasteadressen = 0...0</a:t>
                </a:r>
              </a:p>
              <a:p>
                <a:pPr marL="0" indent="0">
                  <a:buNone/>
                </a:pPr>
                <a:endParaRPr lang="nb-NO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b-NO" i="1" dirty="0" smtClean="0">
                        <a:latin typeface="Cambria Math" panose="02040503050406030204" pitchFamily="18" charset="0"/>
                      </a:rPr>
                      <m:t>62 + 2 = 64</m:t>
                    </m:r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→64</m:t>
                    </m:r>
                    <m:r>
                      <a:rPr lang="nb-NO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nb-NO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b-NO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nb-NO" dirty="0"/>
                  <a:t> adresser dekker behovet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b-NO" i="1" dirty="0" smtClean="0">
                        <a:latin typeface="Cambria Math" panose="02040503050406030204" pitchFamily="18" charset="0"/>
                      </a:rPr>
                      <m:t>106 + 2 = 108 </m:t>
                    </m:r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 dirty="0">
                        <a:latin typeface="Cambria Math" panose="02040503050406030204" pitchFamily="18" charset="0"/>
                      </a:rPr>
                      <m:t>124</m:t>
                    </m:r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b-NO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nb-NO" dirty="0"/>
                  <a:t> adresser dekker behovet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b-NO" i="1" dirty="0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nb-NO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b-NO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nb-NO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nb-NO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→32=</m:t>
                    </m:r>
                    <m:sSup>
                      <m:sSupPr>
                        <m:ctrlPr>
                          <a:rPr lang="nb-NO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nb-NO" dirty="0"/>
                  <a:t> adresser dekker behovet</a:t>
                </a:r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62DFF7FC-EB8B-E644-9B72-004E55B49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6500" y="2249487"/>
                <a:ext cx="9840911" cy="3541714"/>
              </a:xfrm>
              <a:blipFill>
                <a:blip r:embed="rId3"/>
                <a:stretch>
                  <a:fillRect l="-1419" t="-321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67232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06DF5CAC-DF29-A04D-B722-98CD79C7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nb-NO" sz="4000" dirty="0"/>
              <a:t>Quiz 1: Spørsmål 4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31F76FA-7ECB-4B45-A328-4A9DD825A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nb-NO" dirty="0">
                <a:ea typeface="+mn-lt"/>
                <a:cs typeface="+mn-lt"/>
              </a:rPr>
              <a:t>	</a:t>
            </a:r>
            <a:r>
              <a:rPr lang="nb-NO" dirty="0" err="1">
                <a:ea typeface="+mn-lt"/>
                <a:cs typeface="+mn-lt"/>
              </a:rPr>
              <a:t>Suppose</a:t>
            </a:r>
            <a:r>
              <a:rPr lang="nb-NO" dirty="0">
                <a:ea typeface="+mn-lt"/>
                <a:cs typeface="+mn-lt"/>
              </a:rPr>
              <a:t> Host A </a:t>
            </a:r>
            <a:r>
              <a:rPr lang="nb-NO" dirty="0" err="1">
                <a:ea typeface="+mn-lt"/>
                <a:cs typeface="+mn-lt"/>
              </a:rPr>
              <a:t>wants</a:t>
            </a:r>
            <a:r>
              <a:rPr lang="nb-NO" dirty="0">
                <a:ea typeface="+mn-lt"/>
                <a:cs typeface="+mn-lt"/>
              </a:rPr>
              <a:t> to send a </a:t>
            </a:r>
            <a:r>
              <a:rPr lang="nb-NO" dirty="0" err="1">
                <a:ea typeface="+mn-lt"/>
                <a:cs typeface="+mn-lt"/>
              </a:rPr>
              <a:t>large</a:t>
            </a:r>
            <a:r>
              <a:rPr lang="nb-NO" dirty="0">
                <a:ea typeface="+mn-lt"/>
                <a:cs typeface="+mn-lt"/>
              </a:rPr>
              <a:t> file to </a:t>
            </a:r>
            <a:r>
              <a:rPr lang="nb-NO" i="1" dirty="0">
                <a:ea typeface="+mn-lt"/>
                <a:cs typeface="+mn-lt"/>
              </a:rPr>
              <a:t>Host B</a:t>
            </a:r>
            <a:r>
              <a:rPr lang="nb-NO" dirty="0">
                <a:ea typeface="+mn-lt"/>
                <a:cs typeface="+mn-lt"/>
              </a:rPr>
              <a:t>. The </a:t>
            </a:r>
            <a:r>
              <a:rPr lang="nb-NO" dirty="0" err="1">
                <a:ea typeface="+mn-lt"/>
                <a:cs typeface="+mn-lt"/>
              </a:rPr>
              <a:t>path</a:t>
            </a:r>
            <a:r>
              <a:rPr lang="nb-NO" dirty="0">
                <a:ea typeface="+mn-lt"/>
                <a:cs typeface="+mn-lt"/>
              </a:rPr>
              <a:t> from Host A to Host B has </a:t>
            </a:r>
            <a:r>
              <a:rPr lang="nb-NO" dirty="0" err="1">
                <a:ea typeface="+mn-lt"/>
                <a:cs typeface="+mn-lt"/>
              </a:rPr>
              <a:t>three</a:t>
            </a:r>
            <a:r>
              <a:rPr lang="nb-NO" dirty="0">
                <a:ea typeface="+mn-lt"/>
                <a:cs typeface="+mn-lt"/>
              </a:rPr>
              <a:t> links, </a:t>
            </a:r>
            <a:r>
              <a:rPr lang="nb-NO" dirty="0" err="1">
                <a:ea typeface="+mn-lt"/>
                <a:cs typeface="+mn-lt"/>
              </a:rPr>
              <a:t>of</a:t>
            </a:r>
            <a:r>
              <a:rPr lang="nb-NO" dirty="0">
                <a:ea typeface="+mn-lt"/>
                <a:cs typeface="+mn-lt"/>
              </a:rPr>
              <a:t> rates</a:t>
            </a:r>
            <a:endParaRPr lang="nb-NO" dirty="0"/>
          </a:p>
          <a:p>
            <a:pPr algn="ctr">
              <a:buNone/>
            </a:pPr>
            <a:r>
              <a:rPr lang="nb-NO" dirty="0">
                <a:ea typeface="+mn-lt"/>
                <a:cs typeface="+mn-lt"/>
              </a:rPr>
              <a:t>{ </a:t>
            </a:r>
            <a:r>
              <a:rPr lang="nb-NO" b="1" dirty="0">
                <a:solidFill>
                  <a:srgbClr val="0070C0"/>
                </a:solidFill>
                <a:ea typeface="+mn-lt"/>
                <a:cs typeface="+mn-lt"/>
              </a:rPr>
              <a:t>R</a:t>
            </a:r>
            <a:r>
              <a:rPr lang="nb-NO" b="1" baseline="-25000" dirty="0">
                <a:solidFill>
                  <a:srgbClr val="0070C0"/>
                </a:solidFill>
                <a:ea typeface="+mn-lt"/>
                <a:cs typeface="+mn-lt"/>
              </a:rPr>
              <a:t>1 </a:t>
            </a:r>
            <a:r>
              <a:rPr lang="nb-NO" b="1" dirty="0">
                <a:solidFill>
                  <a:srgbClr val="0070C0"/>
                </a:solidFill>
                <a:ea typeface="+mn-lt"/>
                <a:cs typeface="+mn-lt"/>
              </a:rPr>
              <a:t>= 500 </a:t>
            </a:r>
            <a:r>
              <a:rPr lang="nb-NO" b="1" dirty="0" err="1">
                <a:solidFill>
                  <a:srgbClr val="0070C0"/>
                </a:solidFill>
                <a:ea typeface="+mn-lt"/>
                <a:cs typeface="+mn-lt"/>
              </a:rPr>
              <a:t>kbps</a:t>
            </a:r>
            <a:r>
              <a:rPr lang="nb-NO" dirty="0">
                <a:ea typeface="+mn-lt"/>
                <a:cs typeface="+mn-lt"/>
              </a:rPr>
              <a:t>,  </a:t>
            </a:r>
            <a:r>
              <a:rPr lang="nb-NO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R</a:t>
            </a:r>
            <a:r>
              <a:rPr lang="nb-NO" b="1" baseline="-25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2 </a:t>
            </a:r>
            <a:r>
              <a:rPr lang="nb-NO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= 600 </a:t>
            </a:r>
            <a:r>
              <a:rPr lang="nb-NO" b="1" dirty="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kbps</a:t>
            </a:r>
            <a:r>
              <a:rPr lang="nb-NO" dirty="0">
                <a:ea typeface="+mn-lt"/>
                <a:cs typeface="+mn-lt"/>
              </a:rPr>
              <a:t>,  </a:t>
            </a:r>
            <a:r>
              <a:rPr lang="nb-NO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R</a:t>
            </a:r>
            <a:r>
              <a:rPr lang="nb-NO" b="1" baseline="-25000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3 </a:t>
            </a:r>
            <a:r>
              <a:rPr lang="nb-NO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= 1 </a:t>
            </a:r>
            <a:r>
              <a:rPr lang="nb-NO" b="1" dirty="0" err="1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Mbps</a:t>
            </a:r>
            <a:r>
              <a:rPr lang="nb-NO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nb-NO" dirty="0">
                <a:ea typeface="+mn-lt"/>
                <a:cs typeface="+mn-lt"/>
              </a:rPr>
              <a:t>}</a:t>
            </a:r>
            <a:endParaRPr lang="nb-NO" dirty="0"/>
          </a:p>
          <a:p>
            <a:pPr>
              <a:buNone/>
            </a:pPr>
            <a:r>
              <a:rPr lang="nb-NO" dirty="0">
                <a:ea typeface="+mn-lt"/>
                <a:cs typeface="+mn-lt"/>
              </a:rPr>
              <a:t>	</a:t>
            </a:r>
            <a:r>
              <a:rPr lang="nb-NO" dirty="0" err="1">
                <a:ea typeface="+mn-lt"/>
                <a:cs typeface="+mn-lt"/>
              </a:rPr>
              <a:t>Assuming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there</a:t>
            </a:r>
            <a:r>
              <a:rPr lang="nb-NO" dirty="0">
                <a:ea typeface="+mn-lt"/>
                <a:cs typeface="+mn-lt"/>
              </a:rPr>
              <a:t> is </a:t>
            </a:r>
            <a:r>
              <a:rPr lang="nb-NO" dirty="0" err="1">
                <a:ea typeface="+mn-lt"/>
                <a:cs typeface="+mn-lt"/>
              </a:rPr>
              <a:t>no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other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traffic</a:t>
            </a:r>
            <a:r>
              <a:rPr lang="nb-NO" dirty="0">
                <a:ea typeface="+mn-lt"/>
                <a:cs typeface="+mn-lt"/>
              </a:rPr>
              <a:t> in </a:t>
            </a:r>
            <a:r>
              <a:rPr lang="nb-NO" dirty="0" err="1">
                <a:ea typeface="+mn-lt"/>
                <a:cs typeface="+mn-lt"/>
              </a:rPr>
              <a:t>the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network</a:t>
            </a:r>
            <a:r>
              <a:rPr lang="nb-NO" dirty="0">
                <a:ea typeface="+mn-lt"/>
                <a:cs typeface="+mn-lt"/>
              </a:rPr>
              <a:t>, </a:t>
            </a:r>
            <a:r>
              <a:rPr lang="nb-NO" dirty="0" err="1">
                <a:ea typeface="+mn-lt"/>
                <a:cs typeface="+mn-lt"/>
              </a:rPr>
              <a:t>what</a:t>
            </a:r>
            <a:r>
              <a:rPr lang="nb-NO" dirty="0">
                <a:ea typeface="+mn-lt"/>
                <a:cs typeface="+mn-lt"/>
              </a:rPr>
              <a:t> is </a:t>
            </a:r>
            <a:r>
              <a:rPr lang="nb-NO" dirty="0" err="1">
                <a:ea typeface="+mn-lt"/>
                <a:cs typeface="+mn-lt"/>
              </a:rPr>
              <a:t>the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throughput</a:t>
            </a:r>
            <a:r>
              <a:rPr lang="nb-NO" dirty="0">
                <a:ea typeface="+mn-lt"/>
                <a:cs typeface="+mn-lt"/>
              </a:rPr>
              <a:t> for </a:t>
            </a:r>
            <a:r>
              <a:rPr lang="nb-NO" dirty="0" err="1">
                <a:ea typeface="+mn-lt"/>
                <a:cs typeface="+mn-lt"/>
              </a:rPr>
              <a:t>the</a:t>
            </a:r>
            <a:r>
              <a:rPr lang="nb-NO" dirty="0">
                <a:ea typeface="+mn-lt"/>
                <a:cs typeface="+mn-lt"/>
              </a:rPr>
              <a:t> file transfer?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Avrundet rektangel 3">
            <a:extLst>
              <a:ext uri="{FF2B5EF4-FFF2-40B4-BE49-F238E27FC236}">
                <a16:creationId xmlns:a16="http://schemas.microsoft.com/office/drawing/2014/main" id="{9F607E60-DA66-964A-A6E7-8321FCCD15EC}"/>
              </a:ext>
            </a:extLst>
          </p:cNvPr>
          <p:cNvSpPr/>
          <p:nvPr/>
        </p:nvSpPr>
        <p:spPr>
          <a:xfrm>
            <a:off x="1766888" y="5707063"/>
            <a:ext cx="2302934" cy="2781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0,5 </a:t>
            </a:r>
            <a:r>
              <a:rPr lang="nb-NO" dirty="0" err="1"/>
              <a:t>Mbps</a:t>
            </a:r>
            <a:endParaRPr lang="nb-NO" dirty="0"/>
          </a:p>
        </p:txBody>
      </p:sp>
      <p:sp>
        <p:nvSpPr>
          <p:cNvPr id="52" name="Avrundet rektangel 51">
            <a:extLst>
              <a:ext uri="{FF2B5EF4-FFF2-40B4-BE49-F238E27FC236}">
                <a16:creationId xmlns:a16="http://schemas.microsoft.com/office/drawing/2014/main" id="{B30AC659-FBF7-5B45-B7CD-D01A190F5083}"/>
              </a:ext>
            </a:extLst>
          </p:cNvPr>
          <p:cNvSpPr/>
          <p:nvPr/>
        </p:nvSpPr>
        <p:spPr>
          <a:xfrm>
            <a:off x="7631111" y="5534201"/>
            <a:ext cx="2302934" cy="623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 </a:t>
            </a:r>
            <a:r>
              <a:rPr lang="nb-NO" dirty="0" err="1"/>
              <a:t>Mbps</a:t>
            </a:r>
            <a:endParaRPr lang="nb-NO" dirty="0"/>
          </a:p>
        </p:txBody>
      </p:sp>
      <p:sp>
        <p:nvSpPr>
          <p:cNvPr id="53" name="Avrundet rektangel 52">
            <a:extLst>
              <a:ext uri="{FF2B5EF4-FFF2-40B4-BE49-F238E27FC236}">
                <a16:creationId xmlns:a16="http://schemas.microsoft.com/office/drawing/2014/main" id="{040E0930-CD05-774A-BE2C-77D606C26BE6}"/>
              </a:ext>
            </a:extLst>
          </p:cNvPr>
          <p:cNvSpPr/>
          <p:nvPr/>
        </p:nvSpPr>
        <p:spPr>
          <a:xfrm>
            <a:off x="4705723" y="5644795"/>
            <a:ext cx="2302934" cy="4026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0,6 </a:t>
            </a:r>
            <a:r>
              <a:rPr lang="nb-NO" dirty="0" err="1"/>
              <a:t>Mbps</a:t>
            </a:r>
            <a:endParaRPr lang="nb-NO" dirty="0"/>
          </a:p>
        </p:txBody>
      </p:sp>
      <p:sp>
        <p:nvSpPr>
          <p:cNvPr id="5" name="Rektangel med avrundede hjørner på samme side 4">
            <a:extLst>
              <a:ext uri="{FF2B5EF4-FFF2-40B4-BE49-F238E27FC236}">
                <a16:creationId xmlns:a16="http://schemas.microsoft.com/office/drawing/2014/main" id="{418EC815-7217-F843-B7B2-6B3B59855239}"/>
              </a:ext>
            </a:extLst>
          </p:cNvPr>
          <p:cNvSpPr/>
          <p:nvPr/>
        </p:nvSpPr>
        <p:spPr>
          <a:xfrm>
            <a:off x="4085255" y="5321923"/>
            <a:ext cx="608453" cy="107949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Rektangel med avrundede hjørner på samme side 53">
            <a:extLst>
              <a:ext uri="{FF2B5EF4-FFF2-40B4-BE49-F238E27FC236}">
                <a16:creationId xmlns:a16="http://schemas.microsoft.com/office/drawing/2014/main" id="{B8951148-02EF-4548-80FE-3CF2DDF32A87}"/>
              </a:ext>
            </a:extLst>
          </p:cNvPr>
          <p:cNvSpPr/>
          <p:nvPr/>
        </p:nvSpPr>
        <p:spPr>
          <a:xfrm>
            <a:off x="7022657" y="5326554"/>
            <a:ext cx="608453" cy="107949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Rektangel med avrundede hjørner på samme side 54">
            <a:extLst>
              <a:ext uri="{FF2B5EF4-FFF2-40B4-BE49-F238E27FC236}">
                <a16:creationId xmlns:a16="http://schemas.microsoft.com/office/drawing/2014/main" id="{B87FEA7B-48E7-CB42-BA28-082350D3FA8D}"/>
              </a:ext>
            </a:extLst>
          </p:cNvPr>
          <p:cNvSpPr/>
          <p:nvPr/>
        </p:nvSpPr>
        <p:spPr>
          <a:xfrm>
            <a:off x="9959400" y="5306396"/>
            <a:ext cx="608453" cy="107949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Rektangel med avrundede hjørner på samme side 55">
            <a:extLst>
              <a:ext uri="{FF2B5EF4-FFF2-40B4-BE49-F238E27FC236}">
                <a16:creationId xmlns:a16="http://schemas.microsoft.com/office/drawing/2014/main" id="{710A24C8-F645-5E47-A461-192065D42C5A}"/>
              </a:ext>
            </a:extLst>
          </p:cNvPr>
          <p:cNvSpPr/>
          <p:nvPr/>
        </p:nvSpPr>
        <p:spPr>
          <a:xfrm>
            <a:off x="1146528" y="5308514"/>
            <a:ext cx="608453" cy="1079499"/>
          </a:xfrm>
          <a:prstGeom prst="round2Same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5030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 animBg="1"/>
      <p:bldP spid="53" grpId="0" animBg="1"/>
      <p:bldP spid="5" grpId="0" animBg="1"/>
      <p:bldP spid="54" grpId="0" animBg="1"/>
      <p:bldP spid="55" grpId="0" animBg="1"/>
      <p:bldP spid="5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9FAF83AA-4E7A-3445-B45A-B27623AD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nb-NO" sz="4000" dirty="0">
                <a:ea typeface="+mj-lt"/>
                <a:cs typeface="+mj-lt"/>
              </a:rPr>
              <a:t>Quiz 1: Spørsmål 13</a:t>
            </a:r>
            <a:endParaRPr lang="nb-NO" sz="400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68AD7CA-E580-6D44-A59A-1B5AF1BD0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b-NO" dirty="0">
                <a:ea typeface="+mn-lt"/>
                <a:cs typeface="+mn-lt"/>
              </a:rPr>
              <a:t>Hosts A and B </a:t>
            </a:r>
            <a:r>
              <a:rPr lang="nb-NO" dirty="0" err="1">
                <a:ea typeface="+mn-lt"/>
                <a:cs typeface="+mn-lt"/>
              </a:rPr>
              <a:t>are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directly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connected</a:t>
            </a:r>
            <a:r>
              <a:rPr lang="nb-NO" dirty="0">
                <a:ea typeface="+mn-lt"/>
                <a:cs typeface="+mn-lt"/>
              </a:rPr>
              <a:t> by a link </a:t>
            </a:r>
            <a:r>
              <a:rPr lang="nb-NO" dirty="0" err="1">
                <a:ea typeface="+mn-lt"/>
                <a:cs typeface="+mn-lt"/>
              </a:rPr>
              <a:t>whose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transmission</a:t>
            </a:r>
            <a:r>
              <a:rPr lang="nb-NO" dirty="0">
                <a:ea typeface="+mn-lt"/>
                <a:cs typeface="+mn-lt"/>
              </a:rPr>
              <a:t> rate is 3,0 </a:t>
            </a:r>
            <a:r>
              <a:rPr lang="nb-NO" dirty="0" err="1">
                <a:ea typeface="+mn-lt"/>
                <a:cs typeface="+mn-lt"/>
              </a:rPr>
              <a:t>Mbps</a:t>
            </a:r>
            <a:r>
              <a:rPr lang="nb-NO" dirty="0">
                <a:ea typeface="+mn-lt"/>
                <a:cs typeface="+mn-lt"/>
              </a:rPr>
              <a:t> and </a:t>
            </a:r>
            <a:r>
              <a:rPr lang="nb-NO" dirty="0" err="1">
                <a:ea typeface="+mn-lt"/>
                <a:cs typeface="+mn-lt"/>
              </a:rPr>
              <a:t>propagation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delay</a:t>
            </a:r>
            <a:r>
              <a:rPr lang="nb-NO" dirty="0">
                <a:ea typeface="+mn-lt"/>
                <a:cs typeface="+mn-lt"/>
              </a:rPr>
              <a:t> is 4,2 ms. Host A is sending a huge file </a:t>
            </a:r>
            <a:r>
              <a:rPr lang="nb-NO" dirty="0" err="1">
                <a:ea typeface="+mn-lt"/>
                <a:cs typeface="+mn-lt"/>
              </a:rPr>
              <a:t>continuously</a:t>
            </a:r>
            <a:r>
              <a:rPr lang="nb-NO" dirty="0">
                <a:ea typeface="+mn-lt"/>
                <a:cs typeface="+mn-lt"/>
              </a:rPr>
              <a:t> (</a:t>
            </a:r>
            <a:r>
              <a:rPr lang="nb-NO" dirty="0" err="1">
                <a:ea typeface="+mn-lt"/>
                <a:cs typeface="+mn-lt"/>
              </a:rPr>
              <a:t>assume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that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the</a:t>
            </a:r>
            <a:r>
              <a:rPr lang="nb-NO" dirty="0">
                <a:ea typeface="+mn-lt"/>
                <a:cs typeface="+mn-lt"/>
              </a:rPr>
              <a:t> file is sent as </a:t>
            </a:r>
            <a:r>
              <a:rPr lang="nb-NO" dirty="0" err="1">
                <a:ea typeface="+mn-lt"/>
                <a:cs typeface="+mn-lt"/>
              </a:rPr>
              <a:t>one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big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packet</a:t>
            </a:r>
            <a:r>
              <a:rPr lang="nb-NO" dirty="0">
                <a:ea typeface="+mn-lt"/>
                <a:cs typeface="+mn-lt"/>
              </a:rPr>
              <a:t>). </a:t>
            </a:r>
            <a:r>
              <a:rPr lang="nb-NO" dirty="0" err="1">
                <a:ea typeface="+mn-lt"/>
                <a:cs typeface="+mn-lt"/>
              </a:rPr>
              <a:t>What</a:t>
            </a:r>
            <a:r>
              <a:rPr lang="nb-NO" dirty="0">
                <a:ea typeface="+mn-lt"/>
                <a:cs typeface="+mn-lt"/>
              </a:rPr>
              <a:t> is </a:t>
            </a:r>
            <a:r>
              <a:rPr lang="nb-NO" dirty="0" err="1">
                <a:ea typeface="+mn-lt"/>
                <a:cs typeface="+mn-lt"/>
              </a:rPr>
              <a:t>the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maximum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number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of</a:t>
            </a:r>
            <a:r>
              <a:rPr lang="nb-NO" dirty="0">
                <a:ea typeface="+mn-lt"/>
                <a:cs typeface="+mn-lt"/>
              </a:rPr>
              <a:t> bits traveling </a:t>
            </a:r>
            <a:r>
              <a:rPr lang="nb-NO" dirty="0" err="1">
                <a:ea typeface="+mn-lt"/>
                <a:cs typeface="+mn-lt"/>
              </a:rPr>
              <a:t>through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the</a:t>
            </a:r>
            <a:r>
              <a:rPr lang="nb-NO" dirty="0">
                <a:ea typeface="+mn-lt"/>
                <a:cs typeface="+mn-lt"/>
              </a:rPr>
              <a:t> link at </a:t>
            </a:r>
            <a:r>
              <a:rPr lang="nb-NO" dirty="0" err="1">
                <a:ea typeface="+mn-lt"/>
                <a:cs typeface="+mn-lt"/>
              </a:rPr>
              <a:t>any</a:t>
            </a:r>
            <a:r>
              <a:rPr lang="nb-NO" dirty="0">
                <a:ea typeface="+mn-lt"/>
                <a:cs typeface="+mn-lt"/>
              </a:rPr>
              <a:t> given time </a:t>
            </a:r>
            <a:r>
              <a:rPr lang="nb-NO" dirty="0" err="1">
                <a:ea typeface="+mn-lt"/>
                <a:cs typeface="+mn-lt"/>
              </a:rPr>
              <a:t>while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the</a:t>
            </a:r>
            <a:r>
              <a:rPr lang="nb-NO" dirty="0">
                <a:ea typeface="+mn-lt"/>
                <a:cs typeface="+mn-lt"/>
              </a:rPr>
              <a:t> transfer lasts?</a:t>
            </a:r>
            <a:endParaRPr lang="nb-NO" dirty="0"/>
          </a:p>
          <a:p>
            <a:endParaRPr lang="nb-NO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ktangel 3">
                <a:extLst>
                  <a:ext uri="{FF2B5EF4-FFF2-40B4-BE49-F238E27FC236}">
                    <a16:creationId xmlns:a16="http://schemas.microsoft.com/office/drawing/2014/main" id="{63DD76C5-0209-FB41-B0F6-1A58C127EA1D}"/>
                  </a:ext>
                </a:extLst>
              </p:cNvPr>
              <p:cNvSpPr/>
              <p:nvPr/>
            </p:nvSpPr>
            <p:spPr>
              <a:xfrm>
                <a:off x="1140530" y="4766357"/>
                <a:ext cx="2760692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𝐹𝑜𝑟𝑚𝑒𝑙</m:t>
                      </m:r>
                      <m:r>
                        <a:rPr lang="nb-NO" b="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nb-NO" b="0" i="1" dirty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 err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𝑝𝑟𝑜𝑝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1000</m:t>
                      </m:r>
                    </m:oMath>
                  </m:oMathPara>
                </a14:m>
                <a:endParaRPr lang="nb-NO" dirty="0">
                  <a:latin typeface="Tw Cen MT" panose="020B0602020104020603" pitchFamily="34" charset="77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ktangel 3">
                <a:extLst>
                  <a:ext uri="{FF2B5EF4-FFF2-40B4-BE49-F238E27FC236}">
                    <a16:creationId xmlns:a16="http://schemas.microsoft.com/office/drawing/2014/main" id="{63DD76C5-0209-FB41-B0F6-1A58C127E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30" y="4766357"/>
                <a:ext cx="2760692" cy="390748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B2D82D2E-38E3-DC45-B616-310A5423A2DC}"/>
                  </a:ext>
                </a:extLst>
              </p:cNvPr>
              <p:cNvSpPr/>
              <p:nvPr/>
            </p:nvSpPr>
            <p:spPr>
              <a:xfrm>
                <a:off x="1171364" y="6216928"/>
                <a:ext cx="27526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3,0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nb-NO" b="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4,2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1000</m:t>
                      </m:r>
                      <m:r>
                        <a:rPr lang="nb-NO" b="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=12 600</m:t>
                      </m:r>
                    </m:oMath>
                  </m:oMathPara>
                </a14:m>
                <a:endParaRPr lang="nb-NO" dirty="0">
                  <a:latin typeface="Tw Cen MT" panose="020B0602020104020603" pitchFamily="34" charset="77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B2D82D2E-38E3-DC45-B616-310A5423A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364" y="6216928"/>
                <a:ext cx="2752677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47FD7714-A734-8645-BD99-A7BE394C5596}"/>
                  </a:ext>
                </a:extLst>
              </p:cNvPr>
              <p:cNvSpPr/>
              <p:nvPr/>
            </p:nvSpPr>
            <p:spPr>
              <a:xfrm>
                <a:off x="1171364" y="5137300"/>
                <a:ext cx="1400127" cy="9554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nb-NO" b="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=3,0</m:t>
                      </m:r>
                    </m:oMath>
                  </m:oMathPara>
                </a14:m>
                <a:endParaRPr lang="nb-NO" b="0" dirty="0">
                  <a:latin typeface="Tw Cen MT" panose="020B0602020104020603" pitchFamily="34" charset="77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dirty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nb-NO" b="0" i="1" dirty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nb-NO" b="0" i="1" dirty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𝑝𝑟𝑜𝑝</m:t>
                          </m:r>
                        </m:sub>
                      </m:sSub>
                      <m:r>
                        <a:rPr lang="nb-NO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nb-NO" b="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4,2</m:t>
                      </m:r>
                    </m:oMath>
                  </m:oMathPara>
                </a14:m>
                <a:endParaRPr lang="nb-NO" dirty="0">
                  <a:latin typeface="Tw Cen MT" panose="020B0602020104020603" pitchFamily="34" charset="77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47FD7714-A734-8645-BD99-A7BE394C55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364" y="5137300"/>
                <a:ext cx="1400127" cy="9554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360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9FAF83AA-4E7A-3445-B45A-B27623AD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nb-NO" sz="4000" dirty="0">
                <a:ea typeface="+mj-lt"/>
                <a:cs typeface="+mj-lt"/>
              </a:rPr>
              <a:t>Quiz 1: Spørsmål 14</a:t>
            </a:r>
            <a:endParaRPr lang="nb-NO" sz="400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68AD7CA-E580-6D44-A59A-1B5AF1BD0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b-NO" sz="2000" dirty="0"/>
              <a:t>A </a:t>
            </a:r>
            <a:r>
              <a:rPr lang="nb-NO" sz="2000" dirty="0" err="1"/>
              <a:t>user</a:t>
            </a:r>
            <a:r>
              <a:rPr lang="nb-NO" sz="2000" dirty="0"/>
              <a:t> is </a:t>
            </a:r>
            <a:r>
              <a:rPr lang="nb-NO" sz="2000" dirty="0" err="1"/>
              <a:t>directly</a:t>
            </a:r>
            <a:r>
              <a:rPr lang="nb-NO" sz="2000" dirty="0"/>
              <a:t> </a:t>
            </a:r>
            <a:r>
              <a:rPr lang="nb-NO" sz="2000" dirty="0" err="1"/>
              <a:t>connected</a:t>
            </a:r>
            <a:r>
              <a:rPr lang="nb-NO" sz="2000" dirty="0"/>
              <a:t> to a server </a:t>
            </a:r>
            <a:r>
              <a:rPr lang="nb-NO" sz="2000" dirty="0" err="1"/>
              <a:t>through</a:t>
            </a:r>
            <a:r>
              <a:rPr lang="nb-NO" sz="2000" dirty="0"/>
              <a:t> a </a:t>
            </a:r>
            <a:r>
              <a:rPr lang="nb-NO" sz="2000" dirty="0" err="1"/>
              <a:t>twisted</a:t>
            </a:r>
            <a:r>
              <a:rPr lang="nb-NO" sz="2000" dirty="0"/>
              <a:t>-pair </a:t>
            </a:r>
            <a:r>
              <a:rPr lang="nb-NO" sz="2000" dirty="0" err="1"/>
              <a:t>cable</a:t>
            </a:r>
            <a:r>
              <a:rPr lang="nb-NO" sz="2000" dirty="0"/>
              <a:t> for </a:t>
            </a:r>
            <a:r>
              <a:rPr lang="nb-NO" sz="2000" dirty="0" err="1"/>
              <a:t>transmitting</a:t>
            </a:r>
            <a:r>
              <a:rPr lang="nb-NO" sz="2000" dirty="0"/>
              <a:t> a 1500-bytes file. The </a:t>
            </a:r>
            <a:r>
              <a:rPr lang="nb-NO" sz="2000" dirty="0" err="1"/>
              <a:t>transmission</a:t>
            </a:r>
            <a:r>
              <a:rPr lang="nb-NO" sz="2000" dirty="0"/>
              <a:t> rate is 3 </a:t>
            </a:r>
            <a:r>
              <a:rPr lang="nb-NO" sz="2000" dirty="0" err="1"/>
              <a:t>Mbps</a:t>
            </a:r>
            <a:r>
              <a:rPr lang="nb-NO" sz="2000" dirty="0"/>
              <a:t> and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propagation</a:t>
            </a:r>
            <a:r>
              <a:rPr lang="nb-NO" sz="2000" dirty="0"/>
              <a:t> speed is 10</a:t>
            </a:r>
            <a:r>
              <a:rPr lang="nb-NO" sz="2000" baseline="30000" dirty="0"/>
              <a:t>5</a:t>
            </a:r>
            <a:r>
              <a:rPr lang="nb-NO" sz="2000" dirty="0"/>
              <a:t> km/s. </a:t>
            </a:r>
            <a:r>
              <a:rPr lang="nb-NO" sz="2000" dirty="0" err="1"/>
              <a:t>Suppose</a:t>
            </a:r>
            <a:r>
              <a:rPr lang="nb-NO" sz="2000" dirty="0"/>
              <a:t> </a:t>
            </a:r>
            <a:r>
              <a:rPr lang="nb-NO" sz="2000" dirty="0" err="1"/>
              <a:t>that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file </a:t>
            </a:r>
            <a:r>
              <a:rPr lang="nb-NO" sz="2000" dirty="0" err="1"/>
              <a:t>will</a:t>
            </a:r>
            <a:r>
              <a:rPr lang="nb-NO" sz="2000" dirty="0"/>
              <a:t> be </a:t>
            </a:r>
            <a:r>
              <a:rPr lang="nb-NO" sz="2000" dirty="0" err="1"/>
              <a:t>transmitted</a:t>
            </a:r>
            <a:r>
              <a:rPr lang="nb-NO" sz="2000" dirty="0"/>
              <a:t> as a </a:t>
            </a:r>
            <a:r>
              <a:rPr lang="nb-NO" sz="2000" dirty="0" err="1"/>
              <a:t>whole</a:t>
            </a:r>
            <a:r>
              <a:rPr lang="nb-NO" sz="2000" dirty="0"/>
              <a:t> in </a:t>
            </a:r>
            <a:r>
              <a:rPr lang="nb-NO" sz="2000" dirty="0" err="1"/>
              <a:t>one</a:t>
            </a:r>
            <a:r>
              <a:rPr lang="nb-NO" sz="2000" dirty="0"/>
              <a:t> </a:t>
            </a:r>
            <a:r>
              <a:rPr lang="nb-NO" sz="2000" dirty="0" err="1"/>
              <a:t>packet</a:t>
            </a:r>
            <a:r>
              <a:rPr lang="nb-NO" sz="2000" dirty="0"/>
              <a:t> </a:t>
            </a:r>
            <a:r>
              <a:rPr lang="nb-NO" sz="2000" dirty="0" err="1"/>
              <a:t>without</a:t>
            </a:r>
            <a:r>
              <a:rPr lang="nb-NO" sz="2000" dirty="0"/>
              <a:t> </a:t>
            </a:r>
            <a:r>
              <a:rPr lang="nb-NO" sz="2000" dirty="0" err="1"/>
              <a:t>headers</a:t>
            </a:r>
            <a:r>
              <a:rPr lang="nb-NO" sz="2000" dirty="0"/>
              <a:t>. </a:t>
            </a:r>
            <a:r>
              <a:rPr lang="nb-NO" sz="2000" dirty="0" err="1"/>
              <a:t>Assuming</a:t>
            </a:r>
            <a:r>
              <a:rPr lang="nb-NO" sz="2000" dirty="0"/>
              <a:t> </a:t>
            </a:r>
            <a:r>
              <a:rPr lang="nb-NO" sz="2000" dirty="0" err="1"/>
              <a:t>that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user</a:t>
            </a:r>
            <a:r>
              <a:rPr lang="nb-NO" sz="2000" dirty="0"/>
              <a:t> is </a:t>
            </a:r>
            <a:r>
              <a:rPr lang="nb-NO" sz="2000" dirty="0" err="1"/>
              <a:t>located</a:t>
            </a:r>
            <a:r>
              <a:rPr lang="nb-NO" sz="2000" dirty="0"/>
              <a:t> 4 x 10</a:t>
            </a:r>
            <a:r>
              <a:rPr lang="nb-NO" sz="2000" baseline="30000" dirty="0"/>
              <a:t>5</a:t>
            </a:r>
            <a:r>
              <a:rPr lang="nb-NO" sz="2000" dirty="0"/>
              <a:t> m </a:t>
            </a:r>
            <a:r>
              <a:rPr lang="nb-NO" sz="2000" dirty="0" err="1"/>
              <a:t>away</a:t>
            </a:r>
            <a:r>
              <a:rPr lang="nb-NO" sz="2000" dirty="0"/>
              <a:t> from </a:t>
            </a:r>
            <a:r>
              <a:rPr lang="nb-NO" sz="2000" dirty="0" err="1"/>
              <a:t>the</a:t>
            </a:r>
            <a:r>
              <a:rPr lang="nb-NO" sz="2000" dirty="0"/>
              <a:t> server and </a:t>
            </a:r>
            <a:r>
              <a:rPr lang="nb-NO" sz="2000" dirty="0" err="1"/>
              <a:t>ignoring</a:t>
            </a:r>
            <a:r>
              <a:rPr lang="nb-NO" sz="2000" dirty="0"/>
              <a:t> </a:t>
            </a:r>
            <a:r>
              <a:rPr lang="nb-NO" sz="2000" dirty="0" err="1"/>
              <a:t>processing</a:t>
            </a:r>
            <a:r>
              <a:rPr lang="nb-NO" sz="2000" dirty="0"/>
              <a:t> and </a:t>
            </a:r>
            <a:r>
              <a:rPr lang="nb-NO" sz="2000" dirty="0" err="1"/>
              <a:t>queuing</a:t>
            </a:r>
            <a:r>
              <a:rPr lang="nb-NO" sz="2000" dirty="0"/>
              <a:t> </a:t>
            </a:r>
            <a:r>
              <a:rPr lang="nb-NO" sz="2000" dirty="0" err="1"/>
              <a:t>delay</a:t>
            </a:r>
            <a:r>
              <a:rPr lang="nb-NO" sz="2000" dirty="0"/>
              <a:t>, </a:t>
            </a:r>
            <a:r>
              <a:rPr lang="nb-NO" sz="2000" dirty="0" err="1"/>
              <a:t>compute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nodal</a:t>
            </a:r>
            <a:r>
              <a:rPr lang="nb-NO" sz="2000" dirty="0"/>
              <a:t> </a:t>
            </a:r>
            <a:r>
              <a:rPr lang="nb-NO" sz="2000" dirty="0" err="1"/>
              <a:t>delay</a:t>
            </a:r>
            <a:r>
              <a:rPr lang="nb-NO" sz="2000" dirty="0"/>
              <a:t> in ms. </a:t>
            </a:r>
          </a:p>
          <a:p>
            <a:pPr marL="0" indent="0">
              <a:buNone/>
            </a:pPr>
            <a:endParaRPr lang="nb-NO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698922DA-EE9D-094E-B7B4-326C0657F238}"/>
                  </a:ext>
                </a:extLst>
              </p:cNvPr>
              <p:cNvSpPr/>
              <p:nvPr/>
            </p:nvSpPr>
            <p:spPr>
              <a:xfrm>
                <a:off x="1140530" y="4619600"/>
                <a:ext cx="2357568" cy="8158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𝐹𝑜𝑟𝑚𝑒𝑙</m:t>
                      </m:r>
                      <m:r>
                        <a:rPr lang="nb-NO" b="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:</m:t>
                      </m:r>
                      <m:f>
                        <m:fPr>
                          <m:ctrlPr>
                            <a:rPr lang="nb-NO" b="0" i="1" dirty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nb-NO" b="0" i="1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nb-NO" i="1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nb-NO" b="0" i="1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500</m:t>
                              </m:r>
                              <m:r>
                                <a:rPr lang="nb-NO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nb-NO" b="0" i="1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nb-NO" b="0" i="1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1000</m:t>
                              </m:r>
                            </m:den>
                          </m:f>
                        </m:num>
                        <m:den>
                          <m:r>
                            <a:rPr lang="nb-NO" b="0" i="1" dirty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den>
                      </m:f>
                      <m:r>
                        <a:rPr lang="nb-NO" b="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nb-NO" b="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</m:t>
                      </m:r>
                    </m:oMath>
                  </m:oMathPara>
                </a14:m>
                <a:endParaRPr lang="nb-NO" dirty="0">
                  <a:latin typeface="Tw Cen MT" panose="020B0602020104020603" pitchFamily="34" charset="77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698922DA-EE9D-094E-B7B4-326C0657F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30" y="4619600"/>
                <a:ext cx="2357568" cy="815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01EAB3B0-5EA8-D542-89F8-23AC22275FC4}"/>
                  </a:ext>
                </a:extLst>
              </p:cNvPr>
              <p:cNvSpPr/>
              <p:nvPr/>
            </p:nvSpPr>
            <p:spPr>
              <a:xfrm>
                <a:off x="1171364" y="6070171"/>
                <a:ext cx="1338828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+4=8</m:t>
                      </m:r>
                    </m:oMath>
                  </m:oMathPara>
                </a14:m>
                <a:endParaRPr lang="nb-NO" dirty="0">
                  <a:latin typeface="Tw Cen MT" panose="020B0602020104020603" pitchFamily="34" charset="77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01EAB3B0-5EA8-D542-89F8-23AC22275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364" y="6070171"/>
                <a:ext cx="1338828" cy="612732"/>
              </a:xfrm>
              <a:prstGeom prst="rect">
                <a:avLst/>
              </a:prstGeom>
              <a:blipFill>
                <a:blip r:embed="rId4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C695C4DA-ECCB-404A-B3FB-EA43A0A5EF1A}"/>
                  </a:ext>
                </a:extLst>
              </p:cNvPr>
              <p:cNvSpPr/>
              <p:nvPr/>
            </p:nvSpPr>
            <p:spPr>
              <a:xfrm>
                <a:off x="1171364" y="5137300"/>
                <a:ext cx="195393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nb-NO" b="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=3</m:t>
                      </m:r>
                    </m:oMath>
                  </m:oMathPara>
                </a14:m>
                <a:endParaRPr lang="nb-NO" b="0" dirty="0">
                  <a:latin typeface="Tw Cen MT" panose="020B0602020104020603" pitchFamily="34" charset="77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nb-NO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nb-NO" b="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4 (</m:t>
                      </m:r>
                      <m:r>
                        <a:rPr lang="nb-NO" b="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𝑑𝑖𝑠𝑡𝑎𝑛𝑐𝑒</m:t>
                      </m:r>
                      <m:r>
                        <a:rPr lang="nb-NO" b="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nb-NO" dirty="0">
                  <a:latin typeface="Tw Cen MT" panose="020B0602020104020603" pitchFamily="34" charset="77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C695C4DA-ECCB-404A-B3FB-EA43A0A5EF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364" y="5137300"/>
                <a:ext cx="1953933" cy="923330"/>
              </a:xfrm>
              <a:prstGeom prst="rect">
                <a:avLst/>
              </a:prstGeom>
              <a:blipFill>
                <a:blip r:embed="rId5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515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E97BE82D-ED3C-0947-B48E-7B99CD28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nb-NO" sz="4000" dirty="0"/>
              <a:t>Quiz 2: Spørsmål 1 og 5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E5C2900-7ADA-C541-B1BF-8C364005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6"/>
            <a:ext cx="9840911" cy="2743201"/>
          </a:xfrm>
        </p:spPr>
        <p:txBody>
          <a:bodyPr anchor="t">
            <a:normAutofit fontScale="92500"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nb-NO" dirty="0">
                <a:ea typeface="+mn-lt"/>
                <a:cs typeface="+mn-lt"/>
              </a:rPr>
              <a:t>Select </a:t>
            </a:r>
            <a:r>
              <a:rPr lang="nb-NO" dirty="0" err="1">
                <a:ea typeface="+mn-lt"/>
                <a:cs typeface="+mn-lt"/>
              </a:rPr>
              <a:t>the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subnet</a:t>
            </a:r>
            <a:r>
              <a:rPr lang="nb-NO" dirty="0">
                <a:ea typeface="+mn-lt"/>
                <a:cs typeface="+mn-lt"/>
              </a:rPr>
              <a:t> mask </a:t>
            </a:r>
            <a:r>
              <a:rPr lang="nb-NO" dirty="0" err="1">
                <a:ea typeface="+mn-lt"/>
                <a:cs typeface="+mn-lt"/>
              </a:rPr>
              <a:t>of</a:t>
            </a:r>
            <a:r>
              <a:rPr lang="nb-NO" dirty="0">
                <a:ea typeface="+mn-lt"/>
                <a:cs typeface="+mn-lt"/>
              </a:rPr>
              <a:t> 172.31.192.0/24. </a:t>
            </a:r>
          </a:p>
          <a:p>
            <a:endParaRPr lang="nb-NO" dirty="0">
              <a:ea typeface="+mn-lt"/>
              <a:cs typeface="+mn-lt"/>
            </a:endParaRPr>
          </a:p>
          <a:p>
            <a:endParaRPr lang="nb-NO" dirty="0">
              <a:ea typeface="+mn-lt"/>
              <a:cs typeface="+mn-lt"/>
            </a:endParaRPr>
          </a:p>
          <a:p>
            <a:pPr marL="457200" indent="-457200">
              <a:buFont typeface="+mj-lt"/>
              <a:buAutoNum type="arabicParenR" startAt="5"/>
            </a:pPr>
            <a:r>
              <a:rPr lang="nb-NO" dirty="0">
                <a:ea typeface="+mn-lt"/>
                <a:cs typeface="+mn-lt"/>
              </a:rPr>
              <a:t>An 𝑁-bit </a:t>
            </a:r>
            <a:r>
              <a:rPr lang="nb-NO" dirty="0" err="1">
                <a:ea typeface="+mn-lt"/>
                <a:cs typeface="+mn-lt"/>
              </a:rPr>
              <a:t>ones</a:t>
            </a:r>
            <a:r>
              <a:rPr lang="nb-NO" dirty="0">
                <a:ea typeface="+mn-lt"/>
                <a:cs typeface="+mn-lt"/>
              </a:rPr>
              <a:t>' </a:t>
            </a:r>
            <a:r>
              <a:rPr lang="nb-NO" dirty="0" err="1">
                <a:ea typeface="+mn-lt"/>
                <a:cs typeface="+mn-lt"/>
              </a:rPr>
              <a:t>complement</a:t>
            </a:r>
            <a:r>
              <a:rPr lang="nb-NO" dirty="0">
                <a:ea typeface="+mn-lt"/>
                <a:cs typeface="+mn-lt"/>
              </a:rPr>
              <a:t> system </a:t>
            </a:r>
            <a:r>
              <a:rPr lang="nb-NO" dirty="0" err="1">
                <a:ea typeface="+mn-lt"/>
                <a:cs typeface="+mn-lt"/>
              </a:rPr>
              <a:t>can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only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represent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integers</a:t>
            </a:r>
            <a:r>
              <a:rPr lang="nb-NO" dirty="0">
                <a:ea typeface="+mn-lt"/>
                <a:cs typeface="+mn-lt"/>
              </a:rPr>
              <a:t> in </a:t>
            </a:r>
            <a:r>
              <a:rPr lang="nb-NO" dirty="0" err="1">
                <a:ea typeface="+mn-lt"/>
                <a:cs typeface="+mn-lt"/>
              </a:rPr>
              <a:t>the</a:t>
            </a:r>
            <a:r>
              <a:rPr lang="nb-NO" dirty="0">
                <a:ea typeface="+mn-lt"/>
                <a:cs typeface="+mn-lt"/>
              </a:rPr>
              <a:t> range −𝑘  to 𝑘, </a:t>
            </a:r>
            <a:r>
              <a:rPr lang="nb-NO" dirty="0" err="1">
                <a:ea typeface="+mn-lt"/>
                <a:cs typeface="+mn-lt"/>
              </a:rPr>
              <a:t>where</a:t>
            </a:r>
            <a:r>
              <a:rPr lang="nb-NO" dirty="0">
                <a:ea typeface="+mn-lt"/>
                <a:cs typeface="+mn-lt"/>
              </a:rPr>
              <a:t> 𝑘 is </a:t>
            </a:r>
            <a:r>
              <a:rPr lang="nb-NO" dirty="0" err="1">
                <a:ea typeface="+mn-lt"/>
                <a:cs typeface="+mn-lt"/>
              </a:rPr>
              <a:t>computed</a:t>
            </a:r>
            <a:r>
              <a:rPr lang="nb-NO" dirty="0">
                <a:ea typeface="+mn-lt"/>
                <a:cs typeface="+mn-lt"/>
              </a:rPr>
              <a:t> by </a:t>
            </a:r>
            <a:r>
              <a:rPr lang="nb-NO" dirty="0" err="1">
                <a:ea typeface="+mn-lt"/>
                <a:cs typeface="+mn-lt"/>
              </a:rPr>
              <a:t>using</a:t>
            </a:r>
            <a:r>
              <a:rPr lang="nb-NO" dirty="0">
                <a:ea typeface="+mn-lt"/>
                <a:cs typeface="+mn-lt"/>
              </a:rPr>
              <a:t> 𝑁. </a:t>
            </a:r>
            <a:r>
              <a:rPr lang="nb-NO" dirty="0" err="1">
                <a:ea typeface="+mn-lt"/>
                <a:cs typeface="+mn-lt"/>
              </a:rPr>
              <a:t>Knowing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that</a:t>
            </a:r>
            <a:r>
              <a:rPr lang="nb-NO" dirty="0">
                <a:ea typeface="+mn-lt"/>
                <a:cs typeface="+mn-lt"/>
              </a:rPr>
              <a:t> 𝑁= 7, </a:t>
            </a:r>
            <a:r>
              <a:rPr lang="nb-NO" dirty="0" err="1">
                <a:ea typeface="+mn-lt"/>
                <a:cs typeface="+mn-lt"/>
              </a:rPr>
              <a:t>what</a:t>
            </a:r>
            <a:r>
              <a:rPr lang="nb-NO" dirty="0">
                <a:ea typeface="+mn-lt"/>
                <a:cs typeface="+mn-lt"/>
              </a:rPr>
              <a:t> is </a:t>
            </a:r>
            <a:r>
              <a:rPr lang="nb-NO" dirty="0" err="1">
                <a:ea typeface="+mn-lt"/>
                <a:cs typeface="+mn-lt"/>
              </a:rPr>
              <a:t>the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value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of</a:t>
            </a:r>
            <a:r>
              <a:rPr lang="nb-NO" dirty="0">
                <a:ea typeface="+mn-lt"/>
                <a:cs typeface="+mn-lt"/>
              </a:rPr>
              <a:t> 𝑘?</a:t>
            </a:r>
          </a:p>
          <a:p>
            <a:pPr marL="0" indent="0">
              <a:buNone/>
            </a:pPr>
            <a:endParaRPr lang="nb-NO" dirty="0">
              <a:ea typeface="+mn-lt"/>
              <a:cs typeface="+mn-lt"/>
            </a:endParaRPr>
          </a:p>
          <a:p>
            <a:pPr marL="0" indent="0">
              <a:buNone/>
            </a:pPr>
            <a:endParaRPr lang="nb-NO" dirty="0">
              <a:ea typeface="+mn-lt"/>
              <a:cs typeface="+mn-lt"/>
            </a:endParaRPr>
          </a:p>
          <a:p>
            <a:pPr marL="0" indent="0">
              <a:buNone/>
            </a:pPr>
            <a:endParaRPr lang="nb-NO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54231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18596AA9-0C6A-424E-B742-006A4BA2B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nb-NO" sz="4000" dirty="0"/>
              <a:t>Innhold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C8D33EF-6DFC-7D46-8115-FD09CAEA9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b-NO" dirty="0" err="1"/>
              <a:t>Delay</a:t>
            </a:r>
            <a:endParaRPr lang="nb-NO" dirty="0"/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Lag arkitekturen (m/ protokoller)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Innkapsling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 err="1"/>
              <a:t>Socket</a:t>
            </a:r>
            <a:r>
              <a:rPr lang="nb-NO" dirty="0"/>
              <a:t> </a:t>
            </a:r>
            <a:r>
              <a:rPr lang="nb-NO" dirty="0" err="1"/>
              <a:t>programming</a:t>
            </a:r>
            <a:endParaRPr lang="nb-NO" dirty="0"/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Oppgave gjennomgang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Spørsmål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58954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9FAF83AA-4E7A-3445-B45A-B27623AD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nb-NO" sz="4000" dirty="0"/>
              <a:t>GS9: Problem 7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68AD7CA-E580-6D44-A59A-1B5AF1BD0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lphaLcParenR" startAt="3"/>
            </a:pP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Consider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the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following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tiny</a:t>
            </a:r>
            <a:r>
              <a:rPr lang="nb-NO" dirty="0">
                <a:ea typeface="+mn-lt"/>
                <a:cs typeface="+mn-lt"/>
              </a:rPr>
              <a:t>-UDP </a:t>
            </a:r>
            <a:r>
              <a:rPr lang="nb-NO" dirty="0" err="1">
                <a:ea typeface="+mn-lt"/>
                <a:cs typeface="+mn-lt"/>
              </a:rPr>
              <a:t>packet</a:t>
            </a:r>
            <a:r>
              <a:rPr lang="nb-NO" dirty="0">
                <a:ea typeface="+mn-lt"/>
                <a:cs typeface="+mn-lt"/>
              </a:rPr>
              <a:t>: </a:t>
            </a:r>
            <a:endParaRPr lang="nb-NO" dirty="0"/>
          </a:p>
          <a:p>
            <a:pPr marL="0" indent="0">
              <a:buNone/>
            </a:pPr>
            <a:r>
              <a:rPr lang="nb-NO" dirty="0">
                <a:ea typeface="+mn-lt"/>
                <a:cs typeface="+mn-lt"/>
              </a:rPr>
              <a:t>	</a:t>
            </a:r>
          </a:p>
          <a:p>
            <a:pPr marL="0" indent="0">
              <a:buNone/>
            </a:pPr>
            <a:endParaRPr lang="nb-NO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nb-NO" dirty="0">
                <a:ea typeface="+mn-lt"/>
                <a:cs typeface="+mn-lt"/>
              </a:rPr>
              <a:t>	</a:t>
            </a:r>
          </a:p>
          <a:p>
            <a:pPr marL="857250" lvl="1" indent="-400050">
              <a:buFont typeface="+mj-lt"/>
              <a:buAutoNum type="romanUcPeriod"/>
            </a:pPr>
            <a:r>
              <a:rPr lang="nb-NO" dirty="0" err="1">
                <a:ea typeface="+mn-lt"/>
                <a:cs typeface="+mn-lt"/>
              </a:rPr>
              <a:t>Verify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the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checksum</a:t>
            </a:r>
            <a:r>
              <a:rPr lang="nb-NO" dirty="0">
                <a:ea typeface="+mn-lt"/>
                <a:cs typeface="+mn-lt"/>
              </a:rPr>
              <a:t>.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Bilde 3">
            <a:extLst>
              <a:ext uri="{FF2B5EF4-FFF2-40B4-BE49-F238E27FC236}">
                <a16:creationId xmlns:a16="http://schemas.microsoft.com/office/drawing/2014/main" id="{9DEE9392-AFF6-A644-9B21-EE90A7E26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611" y="2955892"/>
            <a:ext cx="5435600" cy="1041400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5293F33A-2AD1-7242-8F60-C4863B334A0B}"/>
              </a:ext>
            </a:extLst>
          </p:cNvPr>
          <p:cNvSpPr/>
          <p:nvPr/>
        </p:nvSpPr>
        <p:spPr>
          <a:xfrm>
            <a:off x="3783522" y="4027732"/>
            <a:ext cx="462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solidFill>
                  <a:srgbClr val="C00000"/>
                </a:solidFill>
                <a:ea typeface="+mn-lt"/>
                <a:cs typeface="+mn-lt"/>
              </a:rPr>
              <a:t>10011001  11100010  00100100  10000100</a:t>
            </a:r>
            <a:endParaRPr lang="nb-NO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197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06DF5CAC-DF29-A04D-B722-98CD79C7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nb-NO" sz="4000" dirty="0"/>
              <a:t>GS10: Oppgave 5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31F76FA-7ECB-4B45-A328-4A9DD825A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nb-NO" dirty="0">
                <a:ea typeface="+mn-lt"/>
                <a:cs typeface="+mn-lt"/>
              </a:rPr>
              <a:t>An 40-byte </a:t>
            </a:r>
            <a:r>
              <a:rPr lang="nb-NO" dirty="0" err="1">
                <a:ea typeface="+mn-lt"/>
                <a:cs typeface="+mn-lt"/>
              </a:rPr>
              <a:t>message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gets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encapsulated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into</a:t>
            </a:r>
            <a:r>
              <a:rPr lang="nb-NO" dirty="0">
                <a:ea typeface="+mn-lt"/>
                <a:cs typeface="+mn-lt"/>
              </a:rPr>
              <a:t> a TCP segment </a:t>
            </a:r>
            <a:r>
              <a:rPr lang="nb-NO" dirty="0" err="1">
                <a:ea typeface="+mn-lt"/>
                <a:cs typeface="+mn-lt"/>
              </a:rPr>
              <a:t>which</a:t>
            </a:r>
            <a:r>
              <a:rPr lang="nb-NO" dirty="0">
                <a:ea typeface="+mn-lt"/>
                <a:cs typeface="+mn-lt"/>
              </a:rPr>
              <a:t> in turn </a:t>
            </a:r>
            <a:r>
              <a:rPr lang="nb-NO" dirty="0" err="1">
                <a:ea typeface="+mn-lt"/>
                <a:cs typeface="+mn-lt"/>
              </a:rPr>
              <a:t>gets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encapsulated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into</a:t>
            </a:r>
            <a:r>
              <a:rPr lang="nb-NO" dirty="0">
                <a:ea typeface="+mn-lt"/>
                <a:cs typeface="+mn-lt"/>
              </a:rPr>
              <a:t> an IPv4 datagram. </a:t>
            </a:r>
          </a:p>
          <a:p>
            <a:r>
              <a:rPr lang="nb-NO" dirty="0" err="1">
                <a:ea typeface="+mn-lt"/>
                <a:cs typeface="+mn-lt"/>
              </a:rPr>
              <a:t>What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percentage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of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this</a:t>
            </a:r>
            <a:r>
              <a:rPr lang="nb-NO" dirty="0">
                <a:ea typeface="+mn-lt"/>
                <a:cs typeface="+mn-lt"/>
              </a:rPr>
              <a:t> datagram </a:t>
            </a:r>
            <a:r>
              <a:rPr lang="nb-NO" dirty="0" err="1">
                <a:ea typeface="+mn-lt"/>
                <a:cs typeface="+mn-lt"/>
              </a:rPr>
              <a:t>will</a:t>
            </a:r>
            <a:r>
              <a:rPr lang="nb-NO" dirty="0">
                <a:ea typeface="+mn-lt"/>
                <a:cs typeface="+mn-lt"/>
              </a:rPr>
              <a:t> be overhead, and </a:t>
            </a:r>
            <a:r>
              <a:rPr lang="nb-NO" dirty="0" err="1">
                <a:ea typeface="+mn-lt"/>
                <a:cs typeface="+mn-lt"/>
              </a:rPr>
              <a:t>what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percentage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will</a:t>
            </a:r>
            <a:r>
              <a:rPr lang="nb-NO" dirty="0">
                <a:ea typeface="+mn-lt"/>
                <a:cs typeface="+mn-lt"/>
              </a:rPr>
              <a:t> be </a:t>
            </a:r>
            <a:r>
              <a:rPr lang="nb-NO" dirty="0" err="1">
                <a:ea typeface="+mn-lt"/>
                <a:cs typeface="+mn-lt"/>
              </a:rPr>
              <a:t>application</a:t>
            </a:r>
            <a:r>
              <a:rPr lang="nb-NO" dirty="0">
                <a:ea typeface="+mn-lt"/>
                <a:cs typeface="+mn-lt"/>
              </a:rPr>
              <a:t> data? (</a:t>
            </a:r>
            <a:r>
              <a:rPr lang="nb-NO" dirty="0" err="1">
                <a:ea typeface="+mn-lt"/>
                <a:cs typeface="+mn-lt"/>
              </a:rPr>
              <a:t>Assume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that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the</a:t>
            </a:r>
            <a:r>
              <a:rPr lang="nb-NO" dirty="0">
                <a:ea typeface="+mn-lt"/>
                <a:cs typeface="+mn-lt"/>
              </a:rPr>
              <a:t> Options </a:t>
            </a:r>
            <a:r>
              <a:rPr lang="nb-NO" dirty="0" err="1">
                <a:ea typeface="+mn-lt"/>
                <a:cs typeface="+mn-lt"/>
              </a:rPr>
              <a:t>fields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are</a:t>
            </a:r>
            <a:r>
              <a:rPr lang="nb-NO" dirty="0">
                <a:ea typeface="+mn-lt"/>
                <a:cs typeface="+mn-lt"/>
              </a:rPr>
              <a:t> not </a:t>
            </a:r>
            <a:r>
              <a:rPr lang="nb-NO" dirty="0" err="1">
                <a:ea typeface="+mn-lt"/>
                <a:cs typeface="+mn-lt"/>
              </a:rPr>
              <a:t>being</a:t>
            </a:r>
            <a:r>
              <a:rPr lang="nb-NO" dirty="0">
                <a:ea typeface="+mn-lt"/>
                <a:cs typeface="+mn-lt"/>
              </a:rPr>
              <a:t> used)</a:t>
            </a:r>
          </a:p>
          <a:p>
            <a:endParaRPr lang="nb-NO" dirty="0">
              <a:ea typeface="+mn-lt"/>
              <a:cs typeface="+mn-lt"/>
            </a:endParaRPr>
          </a:p>
          <a:p>
            <a:pPr>
              <a:buNone/>
            </a:pPr>
            <a:r>
              <a:rPr lang="nb-NO" dirty="0">
                <a:ea typeface="+mn-lt"/>
                <a:cs typeface="+mn-lt"/>
              </a:rPr>
              <a:t>The </a:t>
            </a:r>
            <a:r>
              <a:rPr lang="nb-NO" dirty="0" err="1">
                <a:ea typeface="+mn-lt"/>
                <a:cs typeface="+mn-lt"/>
              </a:rPr>
              <a:t>size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of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the</a:t>
            </a:r>
            <a:r>
              <a:rPr lang="nb-NO" dirty="0">
                <a:ea typeface="+mn-lt"/>
                <a:cs typeface="+mn-lt"/>
              </a:rPr>
              <a:t> TCP (</a:t>
            </a:r>
            <a:r>
              <a:rPr lang="nb-NO" dirty="0" err="1">
                <a:ea typeface="+mn-lt"/>
                <a:cs typeface="+mn-lt"/>
              </a:rPr>
              <a:t>Transmission</a:t>
            </a:r>
            <a:r>
              <a:rPr lang="nb-NO" dirty="0">
                <a:ea typeface="+mn-lt"/>
                <a:cs typeface="+mn-lt"/>
              </a:rPr>
              <a:t> Control </a:t>
            </a:r>
            <a:r>
              <a:rPr lang="nb-NO" dirty="0" err="1">
                <a:ea typeface="+mn-lt"/>
                <a:cs typeface="+mn-lt"/>
              </a:rPr>
              <a:t>Protocol</a:t>
            </a:r>
            <a:r>
              <a:rPr lang="nb-NO" dirty="0">
                <a:ea typeface="+mn-lt"/>
                <a:cs typeface="+mn-lt"/>
              </a:rPr>
              <a:t>) header = 20 bytes</a:t>
            </a:r>
            <a:endParaRPr lang="nb-NO" dirty="0"/>
          </a:p>
          <a:p>
            <a:pPr>
              <a:buNone/>
            </a:pPr>
            <a:r>
              <a:rPr lang="nb-NO" dirty="0">
                <a:ea typeface="+mn-lt"/>
                <a:cs typeface="+mn-lt"/>
              </a:rPr>
              <a:t>The </a:t>
            </a:r>
            <a:r>
              <a:rPr lang="nb-NO" dirty="0" err="1">
                <a:ea typeface="+mn-lt"/>
                <a:cs typeface="+mn-lt"/>
              </a:rPr>
              <a:t>size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of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the</a:t>
            </a:r>
            <a:r>
              <a:rPr lang="nb-NO" dirty="0">
                <a:ea typeface="+mn-lt"/>
                <a:cs typeface="+mn-lt"/>
              </a:rPr>
              <a:t> IP header = 20 bytes</a:t>
            </a:r>
            <a:endParaRPr lang="nb-NO" dirty="0"/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nb-NO" dirty="0">
                <a:ea typeface="+mn-lt"/>
                <a:cs typeface="+mn-lt"/>
              </a:rPr>
              <a:t>50 %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37533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06DF5CAC-DF29-A04D-B722-98CD79C7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nb-NO" sz="4000" dirty="0"/>
              <a:t>GS11: Oppgave 9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31F76FA-7ECB-4B45-A328-4A9DD825A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nb-NO" dirty="0">
                <a:ea typeface="+mn-lt"/>
                <a:cs typeface="+mn-lt"/>
              </a:rPr>
              <a:t>Using </a:t>
            </a:r>
            <a:r>
              <a:rPr lang="nb-NO" dirty="0" err="1">
                <a:ea typeface="+mn-lt"/>
                <a:cs typeface="+mn-lt"/>
              </a:rPr>
              <a:t>Dijkstra’s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algorithm</a:t>
            </a:r>
            <a:r>
              <a:rPr lang="nb-NO" dirty="0">
                <a:ea typeface="+mn-lt"/>
                <a:cs typeface="+mn-lt"/>
              </a:rPr>
              <a:t>, </a:t>
            </a:r>
            <a:r>
              <a:rPr lang="nb-NO" dirty="0" err="1">
                <a:ea typeface="+mn-lt"/>
                <a:cs typeface="+mn-lt"/>
              </a:rPr>
              <a:t>find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the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least-cost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path</a:t>
            </a:r>
            <a:r>
              <a:rPr lang="nb-NO" dirty="0">
                <a:ea typeface="+mn-lt"/>
                <a:cs typeface="+mn-lt"/>
              </a:rPr>
              <a:t> from v to </a:t>
            </a:r>
            <a:r>
              <a:rPr lang="nb-NO" dirty="0" err="1">
                <a:ea typeface="+mn-lt"/>
                <a:cs typeface="+mn-lt"/>
              </a:rPr>
              <a:t>every</a:t>
            </a:r>
            <a:r>
              <a:rPr lang="nb-NO" dirty="0">
                <a:ea typeface="+mn-lt"/>
                <a:cs typeface="+mn-lt"/>
              </a:rPr>
              <a:t> node in </a:t>
            </a:r>
            <a:r>
              <a:rPr lang="nb-NO" dirty="0" err="1">
                <a:ea typeface="+mn-lt"/>
                <a:cs typeface="+mn-lt"/>
              </a:rPr>
              <a:t>the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following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graph</a:t>
            </a:r>
            <a:r>
              <a:rPr lang="nb-NO" dirty="0">
                <a:ea typeface="+mn-lt"/>
                <a:cs typeface="+mn-lt"/>
              </a:rPr>
              <a:t>.</a:t>
            </a:r>
          </a:p>
          <a:p>
            <a:endParaRPr lang="nb-NO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Bilde 3">
            <a:extLst>
              <a:ext uri="{FF2B5EF4-FFF2-40B4-BE49-F238E27FC236}">
                <a16:creationId xmlns:a16="http://schemas.microsoft.com/office/drawing/2014/main" id="{5755DE3F-222F-3248-8653-078FAD220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479006"/>
            <a:ext cx="5791200" cy="2463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215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06DF5CAC-DF29-A04D-B722-98CD79C7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nb-NO" sz="4000" dirty="0"/>
              <a:t>Kapittel 1: Problem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731F76FA-7ECB-4B45-A328-4A9DD825A2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6500" y="2249487"/>
                <a:ext cx="9840911" cy="3541714"/>
              </a:xfrm>
            </p:spPr>
            <p:txBody>
              <a:bodyPr anchor="t"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nb-NO" dirty="0">
                    <a:ea typeface="+mn-lt"/>
                    <a:cs typeface="+mn-lt"/>
                  </a:rPr>
                  <a:t>Consider a </a:t>
                </a:r>
                <a:r>
                  <a:rPr lang="nb-NO" dirty="0" err="1">
                    <a:ea typeface="+mn-lt"/>
                    <a:cs typeface="+mn-lt"/>
                  </a:rPr>
                  <a:t>packet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of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length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𝐿</m:t>
                    </m:r>
                  </m:oMath>
                </a14:m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which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begins</a:t>
                </a:r>
                <a:r>
                  <a:rPr lang="nb-NO" dirty="0">
                    <a:ea typeface="+mn-lt"/>
                    <a:cs typeface="+mn-lt"/>
                  </a:rPr>
                  <a:t> at end system A and travels over </a:t>
                </a:r>
                <a:r>
                  <a:rPr lang="nb-NO" dirty="0" err="1">
                    <a:ea typeface="+mn-lt"/>
                    <a:cs typeface="+mn-lt"/>
                  </a:rPr>
                  <a:t>three</a:t>
                </a:r>
                <a:r>
                  <a:rPr lang="nb-NO" dirty="0">
                    <a:ea typeface="+mn-lt"/>
                    <a:cs typeface="+mn-lt"/>
                  </a:rPr>
                  <a:t> links to a </a:t>
                </a:r>
                <a:r>
                  <a:rPr lang="nb-NO" dirty="0" err="1">
                    <a:ea typeface="+mn-lt"/>
                    <a:cs typeface="+mn-lt"/>
                  </a:rPr>
                  <a:t>destination</a:t>
                </a:r>
                <a:r>
                  <a:rPr lang="nb-NO" dirty="0">
                    <a:ea typeface="+mn-lt"/>
                    <a:cs typeface="+mn-lt"/>
                  </a:rPr>
                  <a:t> end system. </a:t>
                </a:r>
                <a:r>
                  <a:rPr lang="nb-NO" dirty="0" err="1">
                    <a:ea typeface="+mn-lt"/>
                    <a:cs typeface="+mn-lt"/>
                  </a:rPr>
                  <a:t>These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three</a:t>
                </a:r>
                <a:r>
                  <a:rPr lang="nb-NO" dirty="0">
                    <a:ea typeface="+mn-lt"/>
                    <a:cs typeface="+mn-lt"/>
                  </a:rPr>
                  <a:t> links </a:t>
                </a:r>
                <a:r>
                  <a:rPr lang="nb-NO" dirty="0" err="1">
                    <a:ea typeface="+mn-lt"/>
                    <a:cs typeface="+mn-lt"/>
                  </a:rPr>
                  <a:t>are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connected</a:t>
                </a:r>
                <a:r>
                  <a:rPr lang="nb-NO" dirty="0">
                    <a:ea typeface="+mn-lt"/>
                    <a:cs typeface="+mn-lt"/>
                  </a:rPr>
                  <a:t> by </a:t>
                </a:r>
                <a:r>
                  <a:rPr lang="nb-NO" dirty="0" err="1">
                    <a:ea typeface="+mn-lt"/>
                    <a:cs typeface="+mn-lt"/>
                  </a:rPr>
                  <a:t>two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packet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switches</a:t>
                </a:r>
                <a:r>
                  <a:rPr lang="nb-NO" dirty="0">
                    <a:ea typeface="+mn-lt"/>
                    <a:cs typeface="+mn-lt"/>
                  </a:rPr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nb-NO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𝑑</m:t>
                        </m:r>
                      </m:e>
                      <m:sub>
                        <m:r>
                          <a:rPr lang="nb-NO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b-NO" dirty="0">
                    <a:ea typeface="+mn-lt"/>
                    <a:cs typeface="+mn-lt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nb-NO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𝑠</m:t>
                        </m:r>
                      </m:e>
                      <m:sub>
                        <m:r>
                          <a:rPr lang="nb-NO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b-NO" dirty="0">
                    <a:ea typeface="+mn-lt"/>
                    <a:cs typeface="+mn-lt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𝑅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denote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the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length</a:t>
                </a:r>
                <a:r>
                  <a:rPr lang="nb-NO" dirty="0">
                    <a:ea typeface="+mn-lt"/>
                    <a:cs typeface="+mn-lt"/>
                  </a:rPr>
                  <a:t>, </a:t>
                </a:r>
                <a:r>
                  <a:rPr lang="nb-NO" dirty="0" err="1">
                    <a:ea typeface="+mn-lt"/>
                    <a:cs typeface="+mn-lt"/>
                  </a:rPr>
                  <a:t>propagation</a:t>
                </a:r>
                <a:r>
                  <a:rPr lang="nb-NO" dirty="0">
                    <a:ea typeface="+mn-lt"/>
                    <a:cs typeface="+mn-lt"/>
                  </a:rPr>
                  <a:t> speed, and </a:t>
                </a:r>
                <a:r>
                  <a:rPr lang="nb-NO" dirty="0" err="1">
                    <a:ea typeface="+mn-lt"/>
                    <a:cs typeface="+mn-lt"/>
                  </a:rPr>
                  <a:t>the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transmission</a:t>
                </a:r>
                <a:r>
                  <a:rPr lang="nb-NO" dirty="0">
                    <a:ea typeface="+mn-lt"/>
                    <a:cs typeface="+mn-lt"/>
                  </a:rPr>
                  <a:t> rate </a:t>
                </a:r>
                <a:r>
                  <a:rPr lang="nb-NO" dirty="0" err="1">
                    <a:ea typeface="+mn-lt"/>
                    <a:cs typeface="+mn-lt"/>
                  </a:rPr>
                  <a:t>of</a:t>
                </a:r>
                <a:r>
                  <a:rPr lang="nb-NO" dirty="0">
                    <a:ea typeface="+mn-lt"/>
                    <a:cs typeface="+mn-lt"/>
                  </a:rPr>
                  <a:t> link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𝑖</m:t>
                    </m:r>
                  </m:oMath>
                </a14:m>
                <a:r>
                  <a:rPr lang="nb-NO" dirty="0">
                    <a:ea typeface="+mn-lt"/>
                    <a:cs typeface="+mn-lt"/>
                  </a:rPr>
                  <a:t>, for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𝑖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=1, 2, 3</m:t>
                    </m:r>
                  </m:oMath>
                </a14:m>
                <a:r>
                  <a:rPr lang="nb-NO" dirty="0">
                    <a:ea typeface="+mn-lt"/>
                    <a:cs typeface="+mn-lt"/>
                  </a:rPr>
                  <a:t>. The </a:t>
                </a:r>
                <a:r>
                  <a:rPr lang="nb-NO" dirty="0" err="1">
                    <a:ea typeface="+mn-lt"/>
                    <a:cs typeface="+mn-lt"/>
                  </a:rPr>
                  <a:t>packet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switch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delays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each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packet</a:t>
                </a:r>
                <a:r>
                  <a:rPr lang="nb-NO" dirty="0">
                    <a:ea typeface="+mn-lt"/>
                    <a:cs typeface="+mn-lt"/>
                  </a:rPr>
                  <a:t> by d </a:t>
                </a:r>
                <a:r>
                  <a:rPr lang="nb-NO" dirty="0" err="1">
                    <a:ea typeface="+mn-lt"/>
                    <a:cs typeface="+mn-lt"/>
                  </a:rPr>
                  <a:t>proc</a:t>
                </a:r>
                <a:r>
                  <a:rPr lang="nb-NO" dirty="0">
                    <a:ea typeface="+mn-lt"/>
                    <a:cs typeface="+mn-lt"/>
                  </a:rPr>
                  <a:t>. </a:t>
                </a:r>
                <a:r>
                  <a:rPr lang="nb-NO" dirty="0" err="1">
                    <a:ea typeface="+mn-lt"/>
                    <a:cs typeface="+mn-lt"/>
                  </a:rPr>
                  <a:t>Assuming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no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queuing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delays</a:t>
                </a:r>
                <a:r>
                  <a:rPr lang="nb-NO" dirty="0">
                    <a:ea typeface="+mn-lt"/>
                    <a:cs typeface="+mn-lt"/>
                  </a:rPr>
                  <a:t>, in terms </a:t>
                </a:r>
                <a:r>
                  <a:rPr lang="nb-NO" dirty="0" err="1">
                    <a:ea typeface="+mn-lt"/>
                    <a:cs typeface="+mn-lt"/>
                  </a:rPr>
                  <a:t>of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nb-NO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𝑑</m:t>
                        </m:r>
                      </m:e>
                      <m:sub>
                        <m:r>
                          <a:rPr lang="nb-NO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b-NO" dirty="0">
                    <a:ea typeface="+mn-lt"/>
                    <a:cs typeface="+mn-lt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nb-NO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𝑠</m:t>
                        </m:r>
                      </m:e>
                      <m:sub>
                        <m:r>
                          <a:rPr lang="nb-NO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b-NO" dirty="0">
                    <a:ea typeface="+mn-lt"/>
                    <a:cs typeface="+mn-lt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𝑅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b-NO" dirty="0">
                    <a:ea typeface="+mn-lt"/>
                    <a:cs typeface="+mn-lt"/>
                  </a:rPr>
                  <a:t> , </a:t>
                </a:r>
                <a:br>
                  <a:rPr lang="nb-NO" dirty="0">
                    <a:ea typeface="+mn-lt"/>
                    <a:cs typeface="+mn-lt"/>
                  </a:rPr>
                </a:b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𝑖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=1, 2, 3)</m:t>
                    </m:r>
                  </m:oMath>
                </a14:m>
                <a:r>
                  <a:rPr lang="nb-NO" dirty="0">
                    <a:ea typeface="+mn-lt"/>
                    <a:cs typeface="+mn-lt"/>
                  </a:rPr>
                  <a:t>, and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𝐿</m:t>
                    </m:r>
                  </m:oMath>
                </a14:m>
                <a:r>
                  <a:rPr lang="nb-NO" dirty="0">
                    <a:ea typeface="+mn-lt"/>
                    <a:cs typeface="+mn-lt"/>
                  </a:rPr>
                  <a:t>, what is </a:t>
                </a:r>
                <a:r>
                  <a:rPr lang="nb-NO" dirty="0" err="1">
                    <a:ea typeface="+mn-lt"/>
                    <a:cs typeface="+mn-lt"/>
                  </a:rPr>
                  <a:t>the</a:t>
                </a:r>
                <a:r>
                  <a:rPr lang="nb-NO" dirty="0">
                    <a:ea typeface="+mn-lt"/>
                    <a:cs typeface="+mn-lt"/>
                  </a:rPr>
                  <a:t> total end-to-end </a:t>
                </a:r>
                <a:r>
                  <a:rPr lang="nb-NO" dirty="0" err="1">
                    <a:ea typeface="+mn-lt"/>
                    <a:cs typeface="+mn-lt"/>
                  </a:rPr>
                  <a:t>delay</a:t>
                </a:r>
                <a:r>
                  <a:rPr lang="nb-NO" dirty="0">
                    <a:ea typeface="+mn-lt"/>
                    <a:cs typeface="+mn-lt"/>
                  </a:rPr>
                  <a:t> for </a:t>
                </a:r>
                <a:r>
                  <a:rPr lang="nb-NO" dirty="0" err="1">
                    <a:ea typeface="+mn-lt"/>
                    <a:cs typeface="+mn-lt"/>
                  </a:rPr>
                  <a:t>the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packet</a:t>
                </a:r>
                <a:r>
                  <a:rPr lang="nb-NO" dirty="0">
                    <a:ea typeface="+mn-lt"/>
                    <a:cs typeface="+mn-lt"/>
                  </a:rPr>
                  <a:t>? </a:t>
                </a:r>
              </a:p>
              <a:p>
                <a:r>
                  <a:rPr lang="nb-NO" dirty="0" err="1">
                    <a:ea typeface="+mn-lt"/>
                    <a:cs typeface="+mn-lt"/>
                  </a:rPr>
                  <a:t>Suppose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now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the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packet</a:t>
                </a:r>
                <a:r>
                  <a:rPr lang="nb-NO" dirty="0">
                    <a:ea typeface="+mn-lt"/>
                    <a:cs typeface="+mn-lt"/>
                  </a:rPr>
                  <a:t> is </a:t>
                </a:r>
                <a14:m>
                  <m:oMath xmlns:m="http://schemas.openxmlformats.org/officeDocument/2006/math">
                    <m:r>
                      <a:rPr lang="nb-NO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1,500 </m:t>
                    </m:r>
                    <m:r>
                      <a:rPr lang="nb-NO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𝑏𝑦𝑡𝑒𝑠</m:t>
                    </m:r>
                  </m:oMath>
                </a14:m>
                <a:r>
                  <a:rPr lang="nb-NO" dirty="0">
                    <a:ea typeface="+mn-lt"/>
                    <a:cs typeface="+mn-lt"/>
                  </a:rPr>
                  <a:t>, </a:t>
                </a:r>
                <a:r>
                  <a:rPr lang="nb-NO" dirty="0" err="1">
                    <a:ea typeface="+mn-lt"/>
                    <a:cs typeface="+mn-lt"/>
                  </a:rPr>
                  <a:t>the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propagation</a:t>
                </a:r>
                <a:r>
                  <a:rPr lang="nb-NO" dirty="0">
                    <a:ea typeface="+mn-lt"/>
                    <a:cs typeface="+mn-lt"/>
                  </a:rPr>
                  <a:t> speed </a:t>
                </a:r>
                <a:r>
                  <a:rPr lang="nb-NO" dirty="0" err="1">
                    <a:ea typeface="+mn-lt"/>
                    <a:cs typeface="+mn-lt"/>
                  </a:rPr>
                  <a:t>on</a:t>
                </a:r>
                <a:r>
                  <a:rPr lang="nb-NO" dirty="0">
                    <a:ea typeface="+mn-lt"/>
                    <a:cs typeface="+mn-lt"/>
                  </a:rPr>
                  <a:t> all </a:t>
                </a:r>
                <a:r>
                  <a:rPr lang="nb-NO" dirty="0" err="1">
                    <a:ea typeface="+mn-lt"/>
                    <a:cs typeface="+mn-lt"/>
                  </a:rPr>
                  <a:t>three</a:t>
                </a:r>
                <a:r>
                  <a:rPr lang="nb-NO" dirty="0">
                    <a:ea typeface="+mn-lt"/>
                    <a:cs typeface="+mn-lt"/>
                  </a:rPr>
                  <a:t> links is </a:t>
                </a:r>
                <a:br>
                  <a:rPr lang="nb-NO" dirty="0">
                    <a:ea typeface="+mn-lt"/>
                    <a:cs typeface="+mn-lt"/>
                  </a:rPr>
                </a:br>
                <a14:m>
                  <m:oMath xmlns:m="http://schemas.openxmlformats.org/officeDocument/2006/math">
                    <m:r>
                      <a:rPr lang="nb-NO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2.5 </m:t>
                    </m:r>
                    <m:r>
                      <a:rPr lang="nb-NO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· 108 </m:t>
                    </m:r>
                    <m:r>
                      <a:rPr lang="nb-NO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𝑚</m:t>
                    </m:r>
                    <m:r>
                      <a:rPr lang="nb-NO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/</m:t>
                    </m:r>
                    <m:r>
                      <a:rPr lang="nb-NO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𝑠</m:t>
                    </m:r>
                  </m:oMath>
                </a14:m>
                <a:r>
                  <a:rPr lang="nb-NO" dirty="0">
                    <a:ea typeface="+mn-lt"/>
                    <a:cs typeface="+mn-lt"/>
                  </a:rPr>
                  <a:t>, </a:t>
                </a:r>
                <a:r>
                  <a:rPr lang="nb-NO" dirty="0" err="1">
                    <a:ea typeface="+mn-lt"/>
                    <a:cs typeface="+mn-lt"/>
                  </a:rPr>
                  <a:t>the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transmission</a:t>
                </a:r>
                <a:r>
                  <a:rPr lang="nb-NO" dirty="0">
                    <a:ea typeface="+mn-lt"/>
                    <a:cs typeface="+mn-lt"/>
                  </a:rPr>
                  <a:t> rates </a:t>
                </a:r>
                <a:r>
                  <a:rPr lang="nb-NO" dirty="0" err="1">
                    <a:ea typeface="+mn-lt"/>
                    <a:cs typeface="+mn-lt"/>
                  </a:rPr>
                  <a:t>of</a:t>
                </a:r>
                <a:r>
                  <a:rPr lang="nb-NO" dirty="0">
                    <a:ea typeface="+mn-lt"/>
                    <a:cs typeface="+mn-lt"/>
                  </a:rPr>
                  <a:t> all </a:t>
                </a:r>
                <a:r>
                  <a:rPr lang="nb-NO" dirty="0" err="1">
                    <a:ea typeface="+mn-lt"/>
                    <a:cs typeface="+mn-lt"/>
                  </a:rPr>
                  <a:t>three</a:t>
                </a:r>
                <a:r>
                  <a:rPr lang="nb-NO" dirty="0">
                    <a:ea typeface="+mn-lt"/>
                    <a:cs typeface="+mn-lt"/>
                  </a:rPr>
                  <a:t> links </a:t>
                </a:r>
                <a:r>
                  <a:rPr lang="nb-NO" dirty="0" err="1">
                    <a:ea typeface="+mn-lt"/>
                    <a:cs typeface="+mn-lt"/>
                  </a:rPr>
                  <a:t>are</a:t>
                </a:r>
                <a:r>
                  <a:rPr lang="nb-NO" dirty="0">
                    <a:ea typeface="+mn-lt"/>
                    <a:cs typeface="+mn-lt"/>
                  </a:rPr>
                  <a:t> 2 </a:t>
                </a:r>
                <a:r>
                  <a:rPr lang="nb-NO" dirty="0" err="1">
                    <a:ea typeface="+mn-lt"/>
                    <a:cs typeface="+mn-lt"/>
                  </a:rPr>
                  <a:t>Mbps</a:t>
                </a:r>
                <a:r>
                  <a:rPr lang="nb-NO" dirty="0">
                    <a:ea typeface="+mn-lt"/>
                    <a:cs typeface="+mn-lt"/>
                  </a:rPr>
                  <a:t>, </a:t>
                </a:r>
                <a:r>
                  <a:rPr lang="nb-NO" dirty="0" err="1">
                    <a:ea typeface="+mn-lt"/>
                    <a:cs typeface="+mn-lt"/>
                  </a:rPr>
                  <a:t>the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packet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switch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processing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delay</a:t>
                </a:r>
                <a:r>
                  <a:rPr lang="nb-NO" dirty="0">
                    <a:ea typeface="+mn-lt"/>
                    <a:cs typeface="+mn-lt"/>
                  </a:rPr>
                  <a:t> is </a:t>
                </a:r>
                <a14:m>
                  <m:oMath xmlns:m="http://schemas.openxmlformats.org/officeDocument/2006/math">
                    <m:r>
                      <a:rPr lang="nb-NO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3 </m:t>
                    </m:r>
                    <m:r>
                      <a:rPr lang="nb-NO" i="1" dirty="0" err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𝑚𝑠𝑒𝑐</m:t>
                    </m:r>
                  </m:oMath>
                </a14:m>
                <a:r>
                  <a:rPr lang="nb-NO" dirty="0">
                    <a:ea typeface="+mn-lt"/>
                    <a:cs typeface="+mn-lt"/>
                  </a:rPr>
                  <a:t>, </a:t>
                </a:r>
                <a:r>
                  <a:rPr lang="nb-NO" dirty="0" err="1">
                    <a:ea typeface="+mn-lt"/>
                    <a:cs typeface="+mn-lt"/>
                  </a:rPr>
                  <a:t>the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length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of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the</a:t>
                </a:r>
                <a:r>
                  <a:rPr lang="nb-NO" dirty="0">
                    <a:ea typeface="+mn-lt"/>
                    <a:cs typeface="+mn-lt"/>
                  </a:rPr>
                  <a:t> first link is </a:t>
                </a:r>
                <a14:m>
                  <m:oMath xmlns:m="http://schemas.openxmlformats.org/officeDocument/2006/math">
                    <m:r>
                      <a:rPr lang="nb-NO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5,000 </m:t>
                    </m:r>
                    <m:r>
                      <a:rPr lang="nb-NO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𝑘𝑚</m:t>
                    </m:r>
                  </m:oMath>
                </a14:m>
                <a:r>
                  <a:rPr lang="nb-NO" dirty="0">
                    <a:ea typeface="+mn-lt"/>
                    <a:cs typeface="+mn-lt"/>
                  </a:rPr>
                  <a:t>, </a:t>
                </a:r>
                <a:r>
                  <a:rPr lang="nb-NO" dirty="0" err="1">
                    <a:ea typeface="+mn-lt"/>
                    <a:cs typeface="+mn-lt"/>
                  </a:rPr>
                  <a:t>the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length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of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the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second</a:t>
                </a:r>
                <a:r>
                  <a:rPr lang="nb-NO" dirty="0">
                    <a:ea typeface="+mn-lt"/>
                    <a:cs typeface="+mn-lt"/>
                  </a:rPr>
                  <a:t> link is </a:t>
                </a:r>
                <a14:m>
                  <m:oMath xmlns:m="http://schemas.openxmlformats.org/officeDocument/2006/math">
                    <m:r>
                      <a:rPr lang="nb-NO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4,000 </m:t>
                    </m:r>
                    <m:r>
                      <a:rPr lang="nb-NO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𝑘𝑚</m:t>
                    </m:r>
                  </m:oMath>
                </a14:m>
                <a:r>
                  <a:rPr lang="nb-NO" dirty="0">
                    <a:ea typeface="+mn-lt"/>
                    <a:cs typeface="+mn-lt"/>
                  </a:rPr>
                  <a:t>, and </a:t>
                </a:r>
                <a:r>
                  <a:rPr lang="nb-NO" dirty="0" err="1">
                    <a:ea typeface="+mn-lt"/>
                    <a:cs typeface="+mn-lt"/>
                  </a:rPr>
                  <a:t>the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length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of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the</a:t>
                </a:r>
                <a:r>
                  <a:rPr lang="nb-NO" dirty="0">
                    <a:ea typeface="+mn-lt"/>
                    <a:cs typeface="+mn-lt"/>
                  </a:rPr>
                  <a:t> last link is </a:t>
                </a:r>
                <a14:m>
                  <m:oMath xmlns:m="http://schemas.openxmlformats.org/officeDocument/2006/math">
                    <m:r>
                      <a:rPr lang="nb-NO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1,000 </m:t>
                    </m:r>
                    <m:r>
                      <a:rPr lang="nb-NO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𝑘𝑚</m:t>
                    </m:r>
                  </m:oMath>
                </a14:m>
                <a:r>
                  <a:rPr lang="nb-NO" dirty="0">
                    <a:ea typeface="+mn-lt"/>
                    <a:cs typeface="+mn-lt"/>
                  </a:rPr>
                  <a:t>. For </a:t>
                </a:r>
                <a:r>
                  <a:rPr lang="nb-NO" dirty="0" err="1">
                    <a:ea typeface="+mn-lt"/>
                    <a:cs typeface="+mn-lt"/>
                  </a:rPr>
                  <a:t>these</a:t>
                </a:r>
                <a:r>
                  <a:rPr lang="nb-NO" dirty="0">
                    <a:ea typeface="+mn-lt"/>
                    <a:cs typeface="+mn-lt"/>
                  </a:rPr>
                  <a:t> </a:t>
                </a:r>
                <a:r>
                  <a:rPr lang="nb-NO" dirty="0" err="1">
                    <a:ea typeface="+mn-lt"/>
                    <a:cs typeface="+mn-lt"/>
                  </a:rPr>
                  <a:t>values</a:t>
                </a:r>
                <a:r>
                  <a:rPr lang="nb-NO" dirty="0">
                    <a:ea typeface="+mn-lt"/>
                    <a:cs typeface="+mn-lt"/>
                  </a:rPr>
                  <a:t>, </a:t>
                </a:r>
                <a:r>
                  <a:rPr lang="nb-NO" dirty="0" err="1">
                    <a:ea typeface="+mn-lt"/>
                    <a:cs typeface="+mn-lt"/>
                  </a:rPr>
                  <a:t>what</a:t>
                </a:r>
                <a:r>
                  <a:rPr lang="nb-NO" dirty="0">
                    <a:ea typeface="+mn-lt"/>
                    <a:cs typeface="+mn-lt"/>
                  </a:rPr>
                  <a:t> is </a:t>
                </a:r>
                <a:r>
                  <a:rPr lang="nb-NO" dirty="0" err="1">
                    <a:ea typeface="+mn-lt"/>
                    <a:cs typeface="+mn-lt"/>
                  </a:rPr>
                  <a:t>the</a:t>
                </a:r>
                <a:r>
                  <a:rPr lang="nb-NO" dirty="0">
                    <a:ea typeface="+mn-lt"/>
                    <a:cs typeface="+mn-lt"/>
                  </a:rPr>
                  <a:t> end-to-end </a:t>
                </a:r>
                <a:r>
                  <a:rPr lang="nb-NO" dirty="0" err="1">
                    <a:ea typeface="+mn-lt"/>
                    <a:cs typeface="+mn-lt"/>
                  </a:rPr>
                  <a:t>delay</a:t>
                </a:r>
                <a:r>
                  <a:rPr lang="nb-NO" dirty="0">
                    <a:ea typeface="+mn-lt"/>
                    <a:cs typeface="+mn-lt"/>
                  </a:rPr>
                  <a:t>?</a:t>
                </a:r>
                <a:endParaRPr lang="nb-NO" dirty="0">
                  <a:cs typeface="Calibri" panose="020F0502020204030204"/>
                </a:endParaRPr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731F76FA-7ECB-4B45-A328-4A9DD825A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6500" y="2249487"/>
                <a:ext cx="9840911" cy="3541714"/>
              </a:xfrm>
              <a:blipFill>
                <a:blip r:embed="rId3"/>
                <a:stretch>
                  <a:fillRect l="-903" t="-1071" r="-103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TekstSylinder 3">
            <a:extLst>
              <a:ext uri="{FF2B5EF4-FFF2-40B4-BE49-F238E27FC236}">
                <a16:creationId xmlns:a16="http://schemas.microsoft.com/office/drawing/2014/main" id="{5BD5FD47-0FF3-354B-82A1-DE34B6117FC3}"/>
              </a:ext>
            </a:extLst>
          </p:cNvPr>
          <p:cNvSpPr txBox="1"/>
          <p:nvPr/>
        </p:nvSpPr>
        <p:spPr>
          <a:xfrm>
            <a:off x="6570073" y="6340765"/>
            <a:ext cx="486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C00000"/>
                </a:solidFill>
              </a:rPr>
              <a:t>(Fra Computer Networking: A Top Down </a:t>
            </a:r>
            <a:r>
              <a:rPr lang="nb-NO" dirty="0" err="1">
                <a:solidFill>
                  <a:srgbClr val="C00000"/>
                </a:solidFill>
              </a:rPr>
              <a:t>Approach</a:t>
            </a:r>
            <a:r>
              <a:rPr lang="nb-NO" dirty="0">
                <a:solidFill>
                  <a:srgbClr val="C00000"/>
                </a:solidFill>
              </a:rPr>
              <a:t>)</a:t>
            </a:r>
            <a:endParaRPr lang="nb-NO" dirty="0">
              <a:solidFill>
                <a:srgbClr val="C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4917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06DF5CAC-DF29-A04D-B722-98CD79C7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nb-NO" sz="4000" dirty="0"/>
              <a:t>GS2: Oppgave 5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31F76FA-7ECB-4B45-A328-4A9DD825A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nb-NO" b="1" dirty="0">
                <a:solidFill>
                  <a:srgbClr val="0070C0"/>
                </a:solidFill>
                <a:ea typeface="+mn-lt"/>
                <a:cs typeface="+mn-lt"/>
              </a:rPr>
              <a:t>Host A</a:t>
            </a:r>
            <a:r>
              <a:rPr lang="nb-NO" dirty="0">
                <a:ea typeface="+mn-lt"/>
                <a:cs typeface="+mn-lt"/>
              </a:rPr>
              <a:t> and </a:t>
            </a:r>
            <a:r>
              <a:rPr lang="nb-NO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Host B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are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connected</a:t>
            </a:r>
            <a:r>
              <a:rPr lang="nb-NO" dirty="0">
                <a:ea typeface="+mn-lt"/>
                <a:cs typeface="+mn-lt"/>
              </a:rPr>
              <a:t> by a link </a:t>
            </a:r>
            <a:r>
              <a:rPr lang="nb-NO" dirty="0" err="1">
                <a:ea typeface="+mn-lt"/>
                <a:cs typeface="+mn-lt"/>
              </a:rPr>
              <a:t>whose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transmission</a:t>
            </a:r>
            <a:r>
              <a:rPr lang="nb-NO" dirty="0">
                <a:ea typeface="+mn-lt"/>
                <a:cs typeface="+mn-lt"/>
              </a:rPr>
              <a:t> rate is 8 </a:t>
            </a:r>
            <a:r>
              <a:rPr lang="nb-NO" dirty="0" err="1">
                <a:ea typeface="+mn-lt"/>
                <a:cs typeface="+mn-lt"/>
              </a:rPr>
              <a:t>Mbps</a:t>
            </a:r>
            <a:r>
              <a:rPr lang="nb-NO" dirty="0">
                <a:ea typeface="+mn-lt"/>
                <a:cs typeface="+mn-lt"/>
              </a:rPr>
              <a:t> and </a:t>
            </a:r>
            <a:r>
              <a:rPr lang="nb-NO" dirty="0" err="1">
                <a:ea typeface="+mn-lt"/>
                <a:cs typeface="+mn-lt"/>
              </a:rPr>
              <a:t>propagation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delay</a:t>
            </a:r>
            <a:r>
              <a:rPr lang="nb-NO" dirty="0">
                <a:ea typeface="+mn-lt"/>
                <a:cs typeface="+mn-lt"/>
              </a:rPr>
              <a:t> is 10 ms. In a video </a:t>
            </a:r>
            <a:r>
              <a:rPr lang="nb-NO" dirty="0" err="1">
                <a:ea typeface="+mn-lt"/>
                <a:cs typeface="+mn-lt"/>
              </a:rPr>
              <a:t>call</a:t>
            </a:r>
            <a:r>
              <a:rPr lang="nb-NO" dirty="0">
                <a:ea typeface="+mn-lt"/>
                <a:cs typeface="+mn-lt"/>
              </a:rPr>
              <a:t>, </a:t>
            </a:r>
            <a:r>
              <a:rPr lang="nb-NO" b="1" dirty="0">
                <a:solidFill>
                  <a:srgbClr val="0070C0"/>
                </a:solidFill>
                <a:ea typeface="+mn-lt"/>
                <a:cs typeface="+mn-lt"/>
              </a:rPr>
              <a:t>Host A </a:t>
            </a:r>
            <a:r>
              <a:rPr lang="nb-NO" dirty="0" err="1">
                <a:ea typeface="+mn-lt"/>
                <a:cs typeface="+mn-lt"/>
              </a:rPr>
              <a:t>encodes</a:t>
            </a:r>
            <a:r>
              <a:rPr lang="nb-NO" dirty="0">
                <a:ea typeface="+mn-lt"/>
                <a:cs typeface="+mn-lt"/>
              </a:rPr>
              <a:t> video at 5 </a:t>
            </a:r>
            <a:r>
              <a:rPr lang="nb-NO" dirty="0" err="1">
                <a:ea typeface="+mn-lt"/>
                <a:cs typeface="+mn-lt"/>
              </a:rPr>
              <a:t>Mbps</a:t>
            </a:r>
            <a:r>
              <a:rPr lang="nb-NO" dirty="0">
                <a:ea typeface="+mn-lt"/>
                <a:cs typeface="+mn-lt"/>
              </a:rPr>
              <a:t>. </a:t>
            </a:r>
            <a:r>
              <a:rPr lang="nb-NO" dirty="0" err="1">
                <a:ea typeface="+mn-lt"/>
                <a:cs typeface="+mn-lt"/>
              </a:rPr>
              <a:t>Then</a:t>
            </a:r>
            <a:r>
              <a:rPr lang="nb-NO" dirty="0">
                <a:ea typeface="+mn-lt"/>
                <a:cs typeface="+mn-lt"/>
              </a:rPr>
              <a:t>, </a:t>
            </a:r>
            <a:r>
              <a:rPr lang="nb-NO" b="1" dirty="0">
                <a:solidFill>
                  <a:srgbClr val="0070C0"/>
                </a:solidFill>
                <a:ea typeface="+mn-lt"/>
                <a:cs typeface="+mn-lt"/>
              </a:rPr>
              <a:t>Host A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groups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the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resulting</a:t>
            </a:r>
            <a:r>
              <a:rPr lang="nb-NO" dirty="0">
                <a:ea typeface="+mn-lt"/>
                <a:cs typeface="+mn-lt"/>
              </a:rPr>
              <a:t> bits </a:t>
            </a:r>
            <a:r>
              <a:rPr lang="nb-NO" dirty="0" err="1">
                <a:ea typeface="+mn-lt"/>
                <a:cs typeface="+mn-lt"/>
              </a:rPr>
              <a:t>into</a:t>
            </a:r>
            <a:r>
              <a:rPr lang="nb-NO" dirty="0">
                <a:ea typeface="+mn-lt"/>
                <a:cs typeface="+mn-lt"/>
              </a:rPr>
              <a:t> 1500-byte </a:t>
            </a:r>
            <a:r>
              <a:rPr lang="nb-NO" dirty="0" err="1">
                <a:ea typeface="+mn-lt"/>
                <a:cs typeface="+mn-lt"/>
              </a:rPr>
              <a:t>packets</a:t>
            </a:r>
            <a:r>
              <a:rPr lang="nb-NO" dirty="0">
                <a:ea typeface="+mn-lt"/>
                <a:cs typeface="+mn-lt"/>
              </a:rPr>
              <a:t> (</a:t>
            </a:r>
            <a:r>
              <a:rPr lang="nb-NO" dirty="0" err="1">
                <a:ea typeface="+mn-lt"/>
                <a:cs typeface="+mn-lt"/>
              </a:rPr>
              <a:t>assume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that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these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packets</a:t>
            </a:r>
            <a:r>
              <a:rPr lang="nb-NO" dirty="0">
                <a:ea typeface="+mn-lt"/>
                <a:cs typeface="+mn-lt"/>
              </a:rPr>
              <a:t> do not have a header and </a:t>
            </a:r>
            <a:r>
              <a:rPr lang="nb-NO" dirty="0" err="1">
                <a:ea typeface="+mn-lt"/>
                <a:cs typeface="+mn-lt"/>
              </a:rPr>
              <a:t>that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they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are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neither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encapsulated</a:t>
            </a:r>
            <a:r>
              <a:rPr lang="nb-NO" dirty="0">
                <a:ea typeface="+mn-lt"/>
                <a:cs typeface="+mn-lt"/>
              </a:rPr>
              <a:t> nor </a:t>
            </a:r>
            <a:r>
              <a:rPr lang="nb-NO" dirty="0" err="1">
                <a:ea typeface="+mn-lt"/>
                <a:cs typeface="+mn-lt"/>
              </a:rPr>
              <a:t>split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into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other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packets</a:t>
            </a:r>
            <a:r>
              <a:rPr lang="nb-NO" dirty="0">
                <a:ea typeface="+mn-lt"/>
                <a:cs typeface="+mn-lt"/>
              </a:rPr>
              <a:t>). As </a:t>
            </a:r>
            <a:r>
              <a:rPr lang="nb-NO" dirty="0" err="1">
                <a:ea typeface="+mn-lt"/>
                <a:cs typeface="+mn-lt"/>
              </a:rPr>
              <a:t>soon</a:t>
            </a:r>
            <a:r>
              <a:rPr lang="nb-NO" dirty="0">
                <a:ea typeface="+mn-lt"/>
                <a:cs typeface="+mn-lt"/>
              </a:rPr>
              <a:t> as </a:t>
            </a:r>
            <a:r>
              <a:rPr lang="nb-NO" b="1" dirty="0">
                <a:solidFill>
                  <a:srgbClr val="0070C0"/>
                </a:solidFill>
                <a:ea typeface="+mn-lt"/>
                <a:cs typeface="+mn-lt"/>
              </a:rPr>
              <a:t>Host A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gathers</a:t>
            </a:r>
            <a:r>
              <a:rPr lang="nb-NO" dirty="0">
                <a:ea typeface="+mn-lt"/>
                <a:cs typeface="+mn-lt"/>
              </a:rPr>
              <a:t> a </a:t>
            </a:r>
            <a:r>
              <a:rPr lang="nb-NO" dirty="0" err="1">
                <a:ea typeface="+mn-lt"/>
                <a:cs typeface="+mn-lt"/>
              </a:rPr>
              <a:t>packet</a:t>
            </a:r>
            <a:r>
              <a:rPr lang="nb-NO" dirty="0">
                <a:ea typeface="+mn-lt"/>
                <a:cs typeface="+mn-lt"/>
              </a:rPr>
              <a:t>, it </a:t>
            </a:r>
            <a:r>
              <a:rPr lang="nb-NO" dirty="0" err="1">
                <a:ea typeface="+mn-lt"/>
                <a:cs typeface="+mn-lt"/>
              </a:rPr>
              <a:t>sends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the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packet</a:t>
            </a:r>
            <a:r>
              <a:rPr lang="nb-NO" dirty="0">
                <a:ea typeface="+mn-lt"/>
                <a:cs typeface="+mn-lt"/>
              </a:rPr>
              <a:t> to </a:t>
            </a:r>
            <a:r>
              <a:rPr lang="nb-NO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Host B</a:t>
            </a:r>
            <a:r>
              <a:rPr lang="nb-NO" dirty="0">
                <a:ea typeface="+mn-lt"/>
                <a:cs typeface="+mn-lt"/>
              </a:rPr>
              <a:t>. How </a:t>
            </a:r>
            <a:r>
              <a:rPr lang="nb-NO" dirty="0" err="1">
                <a:ea typeface="+mn-lt"/>
                <a:cs typeface="+mn-lt"/>
              </a:rPr>
              <a:t>much</a:t>
            </a:r>
            <a:r>
              <a:rPr lang="nb-NO" dirty="0">
                <a:ea typeface="+mn-lt"/>
                <a:cs typeface="+mn-lt"/>
              </a:rPr>
              <a:t> time </a:t>
            </a:r>
            <a:r>
              <a:rPr lang="nb-NO" dirty="0" err="1">
                <a:ea typeface="+mn-lt"/>
                <a:cs typeface="+mn-lt"/>
              </a:rPr>
              <a:t>elapses</a:t>
            </a:r>
            <a:r>
              <a:rPr lang="nb-NO" dirty="0">
                <a:ea typeface="+mn-lt"/>
                <a:cs typeface="+mn-lt"/>
              </a:rPr>
              <a:t> (in ms) from </a:t>
            </a:r>
            <a:r>
              <a:rPr lang="nb-NO" dirty="0" err="1">
                <a:ea typeface="+mn-lt"/>
                <a:cs typeface="+mn-lt"/>
              </a:rPr>
              <a:t>the</a:t>
            </a:r>
            <a:r>
              <a:rPr lang="nb-NO" dirty="0">
                <a:ea typeface="+mn-lt"/>
                <a:cs typeface="+mn-lt"/>
              </a:rPr>
              <a:t> time </a:t>
            </a:r>
            <a:r>
              <a:rPr lang="nb-NO" dirty="0" err="1">
                <a:ea typeface="+mn-lt"/>
                <a:cs typeface="+mn-lt"/>
              </a:rPr>
              <a:t>the</a:t>
            </a:r>
            <a:r>
              <a:rPr lang="nb-NO" dirty="0">
                <a:ea typeface="+mn-lt"/>
                <a:cs typeface="+mn-lt"/>
              </a:rPr>
              <a:t> first bit is </a:t>
            </a:r>
            <a:r>
              <a:rPr lang="nb-NO" dirty="0" err="1">
                <a:ea typeface="+mn-lt"/>
                <a:cs typeface="+mn-lt"/>
              </a:rPr>
              <a:t>created</a:t>
            </a:r>
            <a:r>
              <a:rPr lang="nb-NO" dirty="0">
                <a:ea typeface="+mn-lt"/>
                <a:cs typeface="+mn-lt"/>
              </a:rPr>
              <a:t> (</a:t>
            </a:r>
            <a:r>
              <a:rPr lang="nb-NO" dirty="0" err="1">
                <a:ea typeface="+mn-lt"/>
                <a:cs typeface="+mn-lt"/>
              </a:rPr>
              <a:t>because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of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the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encoding</a:t>
            </a:r>
            <a:r>
              <a:rPr lang="nb-NO" dirty="0">
                <a:ea typeface="+mn-lt"/>
                <a:cs typeface="+mn-lt"/>
              </a:rPr>
              <a:t> at </a:t>
            </a:r>
            <a:r>
              <a:rPr lang="nb-NO" b="1" dirty="0">
                <a:solidFill>
                  <a:srgbClr val="0070C0"/>
                </a:solidFill>
                <a:ea typeface="+mn-lt"/>
                <a:cs typeface="+mn-lt"/>
              </a:rPr>
              <a:t>Host A</a:t>
            </a:r>
            <a:r>
              <a:rPr lang="nb-NO" dirty="0">
                <a:ea typeface="+mn-lt"/>
                <a:cs typeface="+mn-lt"/>
              </a:rPr>
              <a:t>) </a:t>
            </a:r>
            <a:r>
              <a:rPr lang="nb-NO" dirty="0" err="1">
                <a:ea typeface="+mn-lt"/>
                <a:cs typeface="+mn-lt"/>
              </a:rPr>
              <a:t>until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Host B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receives</a:t>
            </a:r>
            <a:r>
              <a:rPr lang="nb-NO" dirty="0">
                <a:ea typeface="+mn-lt"/>
                <a:cs typeface="+mn-lt"/>
              </a:rPr>
              <a:t> </a:t>
            </a:r>
            <a:r>
              <a:rPr lang="nb-NO" dirty="0" err="1">
                <a:ea typeface="+mn-lt"/>
                <a:cs typeface="+mn-lt"/>
              </a:rPr>
              <a:t>the</a:t>
            </a:r>
            <a:r>
              <a:rPr lang="nb-NO" dirty="0">
                <a:ea typeface="+mn-lt"/>
                <a:cs typeface="+mn-lt"/>
              </a:rPr>
              <a:t> first </a:t>
            </a:r>
            <a:r>
              <a:rPr lang="nb-NO" dirty="0" err="1">
                <a:ea typeface="+mn-lt"/>
                <a:cs typeface="+mn-lt"/>
              </a:rPr>
              <a:t>packet</a:t>
            </a:r>
            <a:r>
              <a:rPr lang="nb-NO" dirty="0">
                <a:ea typeface="+mn-lt"/>
                <a:cs typeface="+mn-lt"/>
              </a:rPr>
              <a:t>?</a:t>
            </a:r>
            <a:endParaRPr lang="nb-NO" dirty="0"/>
          </a:p>
          <a:p>
            <a:endParaRPr lang="nb-NO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61860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C7C1897D-DEE1-AE4C-9C71-2BC08FFD8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nb-NO" dirty="0" err="1">
                <a:solidFill>
                  <a:srgbClr val="FFFFFF"/>
                </a:solidFill>
              </a:rPr>
              <a:t>Kahoot</a:t>
            </a:r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770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3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4703A394-1EA8-E643-83FB-3EFF98861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nb-NO" dirty="0">
                <a:solidFill>
                  <a:srgbClr val="FFFFFF"/>
                </a:solidFill>
              </a:rPr>
              <a:t>spørsmål</a:t>
            </a:r>
          </a:p>
        </p:txBody>
      </p:sp>
    </p:spTree>
    <p:extLst>
      <p:ext uri="{BB962C8B-B14F-4D97-AF65-F5344CB8AC3E}">
        <p14:creationId xmlns:p14="http://schemas.microsoft.com/office/powerpoint/2010/main" val="2658248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E387174D-9D8B-DC4A-B88D-1D539986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nb-NO" sz="4000" dirty="0" err="1"/>
              <a:t>Delay</a:t>
            </a:r>
            <a:endParaRPr lang="nb-NO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81A2F27B-EB37-F644-B139-0D05203C1B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6500" y="2249487"/>
                <a:ext cx="9840911" cy="3541714"/>
              </a:xfrm>
            </p:spPr>
            <p:txBody>
              <a:bodyPr anchor="t"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nb-NO" dirty="0"/>
                  <a:t>Processing </a:t>
                </a:r>
                <a:r>
                  <a:rPr lang="nb-NO" dirty="0" err="1"/>
                  <a:t>delay</a:t>
                </a:r>
                <a:r>
                  <a:rPr lang="nb-NO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𝑝𝑟𝑜𝑐</m:t>
                        </m:r>
                      </m:sub>
                    </m:sSub>
                  </m:oMath>
                </a14:m>
                <a:endParaRPr lang="nb-NO" dirty="0"/>
              </a:p>
              <a:p>
                <a:pPr lvl="1"/>
                <a:r>
                  <a:rPr lang="nb-NO" dirty="0"/>
                  <a:t>Tiden som kreves for å undersøke pakkens «header», hvor man skal videresende pakket etc.</a:t>
                </a:r>
              </a:p>
              <a:p>
                <a:pPr lvl="1"/>
                <a:r>
                  <a:rPr lang="nb-NO" dirty="0"/>
                  <a:t>I høy-hastighets rutere tar prosesseringen bare mikrosekunder (denne blir ofte ignorert)</a:t>
                </a:r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:r>
                  <a:rPr lang="nb-NO" dirty="0"/>
                  <a:t>Queuing </a:t>
                </a:r>
                <a:r>
                  <a:rPr lang="nb-NO" dirty="0" err="1"/>
                  <a:t>delay</a:t>
                </a:r>
                <a:r>
                  <a:rPr lang="nb-NO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𝑞𝑢𝑒𝑢𝑒</m:t>
                        </m:r>
                      </m:sub>
                    </m:sSub>
                  </m:oMath>
                </a14:m>
                <a:endParaRPr lang="nb-NO" dirty="0"/>
              </a:p>
              <a:p>
                <a:pPr lvl="1"/>
                <a:r>
                  <a:rPr lang="nb-NO" dirty="0"/>
                  <a:t>Tiden som pakken bruker i køen.</a:t>
                </a:r>
              </a:p>
              <a:p>
                <a:pPr lvl="1"/>
                <a:r>
                  <a:rPr lang="nb-NO" dirty="0"/>
                  <a:t>Mikrosekunder til millisekunder.</a:t>
                </a:r>
              </a:p>
              <a:p>
                <a:pPr lvl="1"/>
                <a:r>
                  <a:rPr lang="nb-NO" dirty="0"/>
                  <a:t>Funksjon av pågangen</a:t>
                </a:r>
              </a:p>
              <a:p>
                <a:pPr marL="457200" lvl="1" indent="0">
                  <a:buNone/>
                </a:pPr>
                <a:endParaRPr lang="nb-NO" dirty="0"/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81A2F27B-EB37-F644-B139-0D05203C1B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6500" y="2249487"/>
                <a:ext cx="9840911" cy="3541714"/>
              </a:xfrm>
              <a:blipFill>
                <a:blip r:embed="rId3"/>
                <a:stretch>
                  <a:fillRect l="-903" t="-35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098821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9FAF83AA-4E7A-3445-B45A-B27623AD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nb-NO" sz="4000" dirty="0" err="1"/>
              <a:t>Delay</a:t>
            </a:r>
            <a:endParaRPr lang="nb-NO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868AD7CA-E580-6D44-A59A-1B5AF1BD0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6500" y="2249487"/>
                <a:ext cx="9840911" cy="3541714"/>
              </a:xfrm>
            </p:spPr>
            <p:txBody>
              <a:bodyPr anchor="t"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nb-NO" dirty="0"/>
                  <a:t>Transmission </a:t>
                </a:r>
                <a:r>
                  <a:rPr lang="nb-NO" dirty="0" err="1"/>
                  <a:t>delay</a:t>
                </a:r>
                <a:r>
                  <a:rPr lang="nb-NO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endParaRPr lang="nb-NO" dirty="0"/>
              </a:p>
              <a:p>
                <a:pPr lvl="1"/>
                <a:r>
                  <a:rPr lang="nb-NO" dirty="0"/>
                  <a:t>Tiden som kreves for å dytte alle bitsene til pakken innpå linken</a:t>
                </a:r>
              </a:p>
              <a:p>
                <a:pPr lvl="1"/>
                <a:r>
                  <a:rPr lang="nb-NO" dirty="0"/>
                  <a:t>Mikrosekunder til millisekunder</a:t>
                </a:r>
              </a:p>
              <a:p>
                <a:pPr marL="457200" lvl="1" indent="0">
                  <a:buNone/>
                </a:pPr>
                <a:endParaRPr lang="nb-NO" dirty="0"/>
              </a:p>
              <a:p>
                <a:pPr marL="457200" lvl="1" indent="0">
                  <a:buNone/>
                </a:pPr>
                <a:endParaRPr lang="nb-NO" dirty="0"/>
              </a:p>
              <a:p>
                <a:pPr marL="457200" lvl="1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𝑡𝑟𝑎𝑛𝑠</m:t>
                          </m:r>
                        </m:sub>
                      </m:sSub>
                      <m:r>
                        <a:rPr lang="nb-N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nb-NO" dirty="0"/>
              </a:p>
              <a:p>
                <a:pPr marL="457200" lvl="1" indent="0">
                  <a:buNone/>
                </a:pPr>
                <a:endParaRPr lang="nb-NO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𝑇𝑟𝑎𝑛𝑠𝑚𝑖𝑠𝑠𝑖𝑜𝑛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𝑠𝑒𝑘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dirty="0"/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868AD7CA-E580-6D44-A59A-1B5AF1BD0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6500" y="2249487"/>
                <a:ext cx="9840911" cy="3541714"/>
              </a:xfrm>
              <a:blipFill>
                <a:blip r:embed="rId3"/>
                <a:stretch>
                  <a:fillRect l="-387" t="-71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165131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9FAF83AA-4E7A-3445-B45A-B27623AD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nb-NO" sz="4000" dirty="0" err="1"/>
              <a:t>delay</a:t>
            </a:r>
            <a:endParaRPr lang="nb-NO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868AD7CA-E580-6D44-A59A-1B5AF1BD0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6500" y="2249487"/>
                <a:ext cx="9840911" cy="3541714"/>
              </a:xfrm>
            </p:spPr>
            <p:txBody>
              <a:bodyPr anchor="t"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nb-NO" dirty="0"/>
                  <a:t>Propagation </a:t>
                </a:r>
                <a:r>
                  <a:rPr lang="nb-NO" dirty="0" err="1"/>
                  <a:t>delay</a:t>
                </a:r>
                <a:r>
                  <a:rPr lang="nb-NO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𝑝𝑟𝑜𝑝</m:t>
                        </m:r>
                      </m:sub>
                    </m:sSub>
                  </m:oMath>
                </a14:m>
                <a:endParaRPr lang="nb-NO" dirty="0"/>
              </a:p>
              <a:p>
                <a:pPr lvl="1"/>
                <a:r>
                  <a:rPr lang="nb-NO" dirty="0"/>
                  <a:t>Tiden det tar for en bit å «</a:t>
                </a:r>
                <a:r>
                  <a:rPr lang="nb-NO" dirty="0" err="1"/>
                  <a:t>propegate</a:t>
                </a:r>
                <a:r>
                  <a:rPr lang="nb-NO" dirty="0"/>
                  <a:t>» gjennom linken.</a:t>
                </a:r>
              </a:p>
              <a:p>
                <a:pPr lvl="1"/>
                <a:r>
                  <a:rPr lang="nb-NO" dirty="0"/>
                  <a:t>Avhenger av avstand mellom rutere og «</a:t>
                </a:r>
                <a:r>
                  <a:rPr lang="nb-NO" dirty="0" err="1"/>
                  <a:t>propagation</a:t>
                </a:r>
                <a:r>
                  <a:rPr lang="nb-NO" dirty="0"/>
                  <a:t>» fart til linken.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𝑠𝑒𝑐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3∙</m:t>
                      </m:r>
                      <m:sSup>
                        <m:sSupPr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𝑠𝑒𝑐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nb-NO" dirty="0"/>
              </a:p>
              <a:p>
                <a:pPr marL="0" indent="0" algn="ctr">
                  <a:buNone/>
                </a:pPr>
                <a:endParaRPr lang="nb-NO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𝑝𝑟𝑜𝑝</m:t>
                          </m:r>
                        </m:sub>
                      </m:sSub>
                      <m:r>
                        <a:rPr lang="nb-NO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nb-NO" dirty="0"/>
              </a:p>
              <a:p>
                <a:pPr marL="0" indent="0" algn="ctr">
                  <a:buNone/>
                </a:pPr>
                <a:endParaRPr lang="nb-NO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𝑑𝑖𝑠𝑡𝑎𝑛𝑐𝑒</m:t>
                      </m:r>
                    </m:oMath>
                  </m:oMathPara>
                </a14:m>
                <a:endParaRPr lang="nb-NO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𝑝𝑟𝑜𝑝𝑎𝑔𝑎𝑡𝑖𝑜𝑛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𝑠𝑝𝑒𝑒𝑑</m:t>
                      </m:r>
                    </m:oMath>
                  </m:oMathPara>
                </a14:m>
                <a:endParaRPr lang="nb-NO" dirty="0"/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868AD7CA-E580-6D44-A59A-1B5AF1BD0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6500" y="2249487"/>
                <a:ext cx="9840911" cy="3541714"/>
              </a:xfrm>
              <a:blipFill>
                <a:blip r:embed="rId3"/>
                <a:stretch>
                  <a:fillRect l="-387" t="-71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2796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9FAF83AA-4E7A-3445-B45A-B27623AD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nb-NO" sz="4000" dirty="0"/>
              <a:t>Total </a:t>
            </a:r>
            <a:r>
              <a:rPr lang="nb-NO" sz="4000" dirty="0" err="1"/>
              <a:t>nodal</a:t>
            </a:r>
            <a:r>
              <a:rPr lang="nb-NO" sz="4000" dirty="0"/>
              <a:t> </a:t>
            </a:r>
            <a:r>
              <a:rPr lang="nb-NO" sz="4000" dirty="0" err="1"/>
              <a:t>delay</a:t>
            </a:r>
            <a:endParaRPr lang="nb-NO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868AD7CA-E580-6D44-A59A-1B5AF1BD0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6500" y="1958541"/>
                <a:ext cx="9840911" cy="1179513"/>
              </a:xfrm>
            </p:spPr>
            <p:txBody>
              <a:bodyPr anchor="t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𝑛𝑜𝑑𝑎𝑙</m:t>
                          </m:r>
                        </m:sub>
                      </m:sSub>
                      <m:r>
                        <a:rPr lang="nb-NO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𝑝𝑟𝑜𝑐</m:t>
                          </m:r>
                        </m:sub>
                      </m:sSub>
                      <m:r>
                        <a:rPr lang="nb-NO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𝑞𝑢𝑒𝑢𝑒</m:t>
                          </m:r>
                        </m:sub>
                      </m:sSub>
                      <m:r>
                        <a:rPr lang="nb-NO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𝒕𝒓𝒂𝒏𝒔</m:t>
                          </m:r>
                        </m:sub>
                      </m:sSub>
                      <m:r>
                        <a:rPr lang="nb-NO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𝑝𝑟𝑜𝑝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868AD7CA-E580-6D44-A59A-1B5AF1BD0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6500" y="1958541"/>
                <a:ext cx="9840911" cy="117951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" name="Rektangel 4">
            <a:extLst>
              <a:ext uri="{FF2B5EF4-FFF2-40B4-BE49-F238E27FC236}">
                <a16:creationId xmlns:a16="http://schemas.microsoft.com/office/drawing/2014/main" id="{B10786CC-3275-1E44-821D-AB62447205BC}"/>
              </a:ext>
            </a:extLst>
          </p:cNvPr>
          <p:cNvSpPr/>
          <p:nvPr/>
        </p:nvSpPr>
        <p:spPr>
          <a:xfrm>
            <a:off x="1178216" y="5092038"/>
            <a:ext cx="98409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nb-NO" sz="2400" dirty="0">
                <a:solidFill>
                  <a:prstClr val="black"/>
                </a:solidFill>
                <a:latin typeface="Cambria Math" panose="02040503050406030204" pitchFamily="18" charset="0"/>
              </a:rPr>
              <a:t>Summen av alle «total </a:t>
            </a:r>
            <a:r>
              <a:rPr lang="nb-NO" sz="2400" dirty="0" err="1">
                <a:solidFill>
                  <a:prstClr val="black"/>
                </a:solidFill>
                <a:latin typeface="Cambria Math" panose="02040503050406030204" pitchFamily="18" charset="0"/>
              </a:rPr>
              <a:t>nodal</a:t>
            </a:r>
            <a:r>
              <a:rPr lang="nb-NO" sz="2400" dirty="0">
                <a:solidFill>
                  <a:prstClr val="black"/>
                </a:solidFill>
                <a:latin typeface="Cambria Math" panose="02040503050406030204" pitchFamily="18" charset="0"/>
              </a:rPr>
              <a:t> </a:t>
            </a:r>
            <a:r>
              <a:rPr lang="nb-NO" sz="2400" dirty="0" err="1">
                <a:solidFill>
                  <a:prstClr val="black"/>
                </a:solidFill>
                <a:latin typeface="Cambria Math" panose="02040503050406030204" pitchFamily="18" charset="0"/>
              </a:rPr>
              <a:t>delays</a:t>
            </a:r>
            <a:r>
              <a:rPr lang="nb-NO" sz="2400" dirty="0">
                <a:solidFill>
                  <a:prstClr val="black"/>
                </a:solidFill>
                <a:latin typeface="Cambria Math" panose="02040503050406030204" pitchFamily="18" charset="0"/>
              </a:rPr>
              <a:t>» i nodene som blir brukt i overføringen.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0DD3DDC1-4DBC-F646-9E68-224408EAB8AA}"/>
              </a:ext>
            </a:extLst>
          </p:cNvPr>
          <p:cNvSpPr/>
          <p:nvPr/>
        </p:nvSpPr>
        <p:spPr>
          <a:xfrm>
            <a:off x="3963795" y="4054584"/>
            <a:ext cx="42612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4000" cap="all" dirty="0">
                <a:solidFill>
                  <a:prstClr val="black"/>
                </a:solidFill>
                <a:ea typeface="+mj-ea"/>
                <a:cs typeface="+mj-cs"/>
              </a:rPr>
              <a:t>End to end </a:t>
            </a:r>
            <a:r>
              <a:rPr lang="nb-NO" sz="4000" cap="all" dirty="0" err="1">
                <a:solidFill>
                  <a:prstClr val="black"/>
                </a:solidFill>
                <a:ea typeface="+mj-ea"/>
                <a:cs typeface="+mj-cs"/>
              </a:rPr>
              <a:t>delay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85067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C7C1897D-DEE1-AE4C-9C71-2BC08FFD8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nb-NO" dirty="0" err="1">
                <a:solidFill>
                  <a:srgbClr val="FFFFFF"/>
                </a:solidFill>
              </a:rPr>
              <a:t>Kahoot</a:t>
            </a:r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410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9FAF83AA-4E7A-3445-B45A-B27623AD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nb-NO" sz="4000" dirty="0"/>
              <a:t>Application </a:t>
            </a:r>
            <a:r>
              <a:rPr lang="nb-NO" sz="4000" dirty="0" err="1"/>
              <a:t>layer</a:t>
            </a:r>
            <a:endParaRPr lang="nb-NO" sz="4000" dirty="0"/>
          </a:p>
        </p:txBody>
      </p:sp>
      <p:graphicFrame>
        <p:nvGraphicFramePr>
          <p:cNvPr id="54" name="Plassholder for innhold 2">
            <a:extLst>
              <a:ext uri="{FF2B5EF4-FFF2-40B4-BE49-F238E27FC236}">
                <a16:creationId xmlns:a16="http://schemas.microsoft.com/office/drawing/2014/main" id="{BDCAC6E7-A225-4412-9664-3106BCD60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325767"/>
              </p:ext>
            </p:extLst>
          </p:nvPr>
        </p:nvGraphicFramePr>
        <p:xfrm>
          <a:off x="1206500" y="2249487"/>
          <a:ext cx="9840911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Avrundet rektangel 51">
            <a:extLst>
              <a:ext uri="{FF2B5EF4-FFF2-40B4-BE49-F238E27FC236}">
                <a16:creationId xmlns:a16="http://schemas.microsoft.com/office/drawing/2014/main" id="{CADE7832-054D-6244-AD63-D46DCEC8B5A2}"/>
              </a:ext>
            </a:extLst>
          </p:cNvPr>
          <p:cNvSpPr/>
          <p:nvPr/>
        </p:nvSpPr>
        <p:spPr>
          <a:xfrm>
            <a:off x="8409157" y="5923538"/>
            <a:ext cx="3411368" cy="624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728119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t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Krets</Template>
  <TotalTime>3170</TotalTime>
  <Words>1644</Words>
  <Application>Microsoft Macintosh PowerPoint</Application>
  <PresentationFormat>Widescreen</PresentationFormat>
  <Paragraphs>269</Paragraphs>
  <Slides>36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36</vt:i4>
      </vt:variant>
    </vt:vector>
  </HeadingPairs>
  <TitlesOfParts>
    <vt:vector size="40" baseType="lpstr">
      <vt:lpstr>Arial</vt:lpstr>
      <vt:lpstr>Cambria Math</vt:lpstr>
      <vt:lpstr>Tw Cen MT</vt:lpstr>
      <vt:lpstr>Krets</vt:lpstr>
      <vt:lpstr>INF142: Kræsjkurs</vt:lpstr>
      <vt:lpstr>Informasjon</vt:lpstr>
      <vt:lpstr>Innhold</vt:lpstr>
      <vt:lpstr>Delay</vt:lpstr>
      <vt:lpstr>Delay</vt:lpstr>
      <vt:lpstr>delay</vt:lpstr>
      <vt:lpstr>Total nodal delay</vt:lpstr>
      <vt:lpstr>Kahoot</vt:lpstr>
      <vt:lpstr>Application layer</vt:lpstr>
      <vt:lpstr>Transport layer</vt:lpstr>
      <vt:lpstr>PowerPoint-presentasjon</vt:lpstr>
      <vt:lpstr>Header fields (TCP)</vt:lpstr>
      <vt:lpstr>Network layer</vt:lpstr>
      <vt:lpstr>IP</vt:lpstr>
      <vt:lpstr>Link layer</vt:lpstr>
      <vt:lpstr>Physical layer</vt:lpstr>
      <vt:lpstr>Lagdelt arkitektur</vt:lpstr>
      <vt:lpstr>Innkapsling (Encapsulation)</vt:lpstr>
      <vt:lpstr>Innkapsling (Encapsulation)</vt:lpstr>
      <vt:lpstr>Socket programming</vt:lpstr>
      <vt:lpstr>Kahoot</vt:lpstr>
      <vt:lpstr>Oppgave gjennomgang</vt:lpstr>
      <vt:lpstr>GS10: Oppgave 6</vt:lpstr>
      <vt:lpstr>PowerPoint-presentasjon</vt:lpstr>
      <vt:lpstr>PowerPoint-presentasjon</vt:lpstr>
      <vt:lpstr>Quiz 1: Spørsmål 4</vt:lpstr>
      <vt:lpstr>Quiz 1: Spørsmål 13</vt:lpstr>
      <vt:lpstr>Quiz 1: Spørsmål 14</vt:lpstr>
      <vt:lpstr>Quiz 2: Spørsmål 1 og 5</vt:lpstr>
      <vt:lpstr>GS9: Problem 7</vt:lpstr>
      <vt:lpstr>GS10: Oppgave 5</vt:lpstr>
      <vt:lpstr>GS11: Oppgave 9</vt:lpstr>
      <vt:lpstr>Kapittel 1: Problem 10</vt:lpstr>
      <vt:lpstr>GS2: Oppgave 5</vt:lpstr>
      <vt:lpstr>Kahoot</vt:lpstr>
      <vt:lpstr>spørsmål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INF142: Kræsjkurs</dc:title>
  <dc:creator>Fredrik Nestvold Larsen</dc:creator>
  <cp:lastModifiedBy>Fredrik Nestvold Larsen</cp:lastModifiedBy>
  <cp:revision>6</cp:revision>
  <dcterms:created xsi:type="dcterms:W3CDTF">2021-05-23T11:50:05Z</dcterms:created>
  <dcterms:modified xsi:type="dcterms:W3CDTF">2021-05-25T19:21:48Z</dcterms:modified>
</cp:coreProperties>
</file>