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41460-1A21-42B0-8A60-2D04DD83AE5D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02883-0D96-452B-8C83-29DF28648F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604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EF8D36-052D-47F6-BE68-EFBA78835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76BD34A-C59F-2C94-3662-B75DD8D48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8D9E38-F7E0-4824-68FC-8703375E6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4434-4772-479E-A4F1-E3BF12ECF86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3DA73C-FE29-D2BB-63A3-72123BAD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89E0CF-871D-1E68-D97B-D1466F56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BE99-9A4A-4D00-9B5B-1B7C4FBCC9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25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56CD2-FE0C-C854-A1B8-B46EF7A99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225C46-34CA-D581-73DD-59C71F151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6567A6-B67B-92C7-FACE-4664B061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4434-4772-479E-A4F1-E3BF12ECF86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A83575-D963-2238-1D17-C4A58E2F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8EAF7E-CB3B-A805-1A67-B09348D2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BE99-9A4A-4D00-9B5B-1B7C4FBCC9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97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A3B2EA4-8906-2595-0AAD-4326DB1326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AEC269-7AE1-FF3D-172C-399130A87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DFA3B7-A030-E2E2-72B2-B46E072E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4434-4772-479E-A4F1-E3BF12ECF86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194ACF-C3FF-B767-6AC4-2A41EB057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7DFC91-1BA6-9059-8CBF-81C172AE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BE99-9A4A-4D00-9B5B-1B7C4FBCC9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259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3D581-BAC6-9C69-7756-1E787268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FE48A3-60D2-5755-5284-ADC2AB46E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0986C3-0606-3305-5CB6-C44DC9F7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4434-4772-479E-A4F1-E3BF12ECF86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F29E73-8869-7B73-EB4B-2BDDE416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8E15C7-5A28-B44E-A1BD-ED4991F5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BE99-9A4A-4D00-9B5B-1B7C4FBCC9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9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59590-277E-7537-570C-AFF1955BF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53EDC2-607C-0207-286E-F1473570E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B163BF-0884-D7A7-11EB-458FC55C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4434-4772-479E-A4F1-E3BF12ECF86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F40BBA-B496-AFDA-BB99-BE23BDF68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322685-455A-7799-A5A9-F447DEDA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BE99-9A4A-4D00-9B5B-1B7C4FBCC9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096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E99584-FB0A-37E4-F5BE-3408BE2C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681BB9-2A91-7E39-3E48-B91236DDE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07B55D-D959-5157-B601-8D0578EF3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F91133-956C-53B5-ACF1-D1C09780D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4434-4772-479E-A4F1-E3BF12ECF86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EE79DD-EFC5-5845-45DA-9EF0E523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5E895C-2862-EC35-B270-37B9CF74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BE99-9A4A-4D00-9B5B-1B7C4FBCC9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68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586955-4F46-9E42-59B6-A5195A185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923F76-19B2-D1D3-B15C-72AB182E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E48926-8C78-5A04-7E7F-ABE01BD19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03E28A-3E91-166F-C9F9-9426C9803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AD4F4F-2ADC-9426-E5E0-807252B79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F3630B4-4010-A6CD-8C42-D8EF04C2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4434-4772-479E-A4F1-E3BF12ECF86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CD8A96-42DF-C28F-AA97-19A7558A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7E71BC-A594-9D71-04BB-AFD77653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BE99-9A4A-4D00-9B5B-1B7C4FBCC9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272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9BAB31-AC85-D7D5-A9F3-21CAED5C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F39A2E-A223-28E8-EA5B-AC571F75D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4434-4772-479E-A4F1-E3BF12ECF86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6556E9-7CC6-61B6-F8C0-40668D1E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60EEB64-0934-AE8F-4E84-90CFE291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BE99-9A4A-4D00-9B5B-1B7C4FBCC9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558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C658E9B-BF48-52BF-900B-4F21662F3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4434-4772-479E-A4F1-E3BF12ECF86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C7A9FDF-D868-3D02-3DFF-6ED066D5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33E41F-D656-AFF9-FD47-BBC61B55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BE99-9A4A-4D00-9B5B-1B7C4FBCC9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216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C415BC-A154-01B1-81C2-2DD58F95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36FEC8-8D43-6E82-BE8A-213F0FE8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E90F98-C363-21E5-17AE-EBDB66F46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92F3F2-ADE5-E90D-F376-41FCF02C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4434-4772-479E-A4F1-E3BF12ECF86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38282D-EDC5-0D28-948D-48FF120D7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DABE67-B725-BDE5-A747-794D5791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BE99-9A4A-4D00-9B5B-1B7C4FBCC9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955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D9533C-7732-6501-7E84-CBCBE45B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A6A695-9335-1614-B468-C5B0282EAF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93BBD9-0B5B-699F-C0DA-0F034A8FA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B446C2-CA74-5867-5012-AFA054DA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84434-4772-479E-A4F1-E3BF12ECF86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64F3D77-101D-4221-D91A-965561DA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7BBC11-7DB1-9C7D-E4DE-8969D1E32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BE99-9A4A-4D00-9B5B-1B7C4FBCC9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184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901F814-4DA6-4AE9-F99B-664ACD24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FD9FEE-F40F-7DE2-910F-F5503EA4F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162993-BF43-FB2D-70E1-656C2729D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84434-4772-479E-A4F1-E3BF12ECF86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760A65-7526-D11E-B9B0-6A66F4DE7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EBDF15-0BBB-A515-C439-BF82C5361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BE99-9A4A-4D00-9B5B-1B7C4FBCC9E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62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7291B31-2E55-CB5B-AD59-EC70463BC0CA}"/>
              </a:ext>
            </a:extLst>
          </p:cNvPr>
          <p:cNvSpPr/>
          <p:nvPr/>
        </p:nvSpPr>
        <p:spPr>
          <a:xfrm>
            <a:off x="368595" y="385281"/>
            <a:ext cx="11486508" cy="6102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EF8FFCE-50B8-1D41-4D39-98422669E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953" y="257695"/>
            <a:ext cx="9144000" cy="989214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sz="44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テーマパークの</a:t>
            </a:r>
            <a:r>
              <a:rPr kumimoji="1" lang="en-US" altLang="ja-JP" sz="44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WEB</a:t>
            </a:r>
            <a:r>
              <a:rPr kumimoji="1" lang="ja-JP" altLang="en-US" sz="4400" b="1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サイト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185EE5-3B58-68BF-85DE-A5CA57691366}"/>
              </a:ext>
            </a:extLst>
          </p:cNvPr>
          <p:cNvSpPr txBox="1"/>
          <p:nvPr/>
        </p:nvSpPr>
        <p:spPr>
          <a:xfrm>
            <a:off x="556953" y="1429791"/>
            <a:ext cx="25436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>
                <a:solidFill>
                  <a:schemeClr val="accent5">
                    <a:lumMod val="75000"/>
                  </a:schemeClr>
                </a:solidFill>
              </a:rPr>
              <a:t>使用しているコード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7DA2ACF9-23C0-5E87-944C-0FE46DEA5D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953" y="1927205"/>
            <a:ext cx="9144000" cy="500111"/>
          </a:xfrm>
        </p:spPr>
        <p:txBody>
          <a:bodyPr>
            <a:normAutofit/>
          </a:bodyPr>
          <a:lstStyle/>
          <a:p>
            <a:pPr algn="l"/>
            <a:r>
              <a:rPr lang="en-US" altLang="ja-JP" sz="1800" dirty="0"/>
              <a:t>HTML</a:t>
            </a:r>
            <a:r>
              <a:rPr lang="ja-JP" altLang="en-US" sz="1800" dirty="0"/>
              <a:t>・</a:t>
            </a:r>
            <a:r>
              <a:rPr lang="en-US" altLang="ja-JP" sz="1800" dirty="0"/>
              <a:t>CSS</a:t>
            </a:r>
            <a:r>
              <a:rPr lang="ja-JP" altLang="en-US" sz="1800" dirty="0"/>
              <a:t>・</a:t>
            </a:r>
            <a:r>
              <a:rPr lang="en-US" altLang="ja-JP" sz="1800" dirty="0"/>
              <a:t>JavaScript</a:t>
            </a:r>
            <a:endParaRPr lang="ja-JP" altLang="en-US" sz="1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8663357-068C-24EE-8327-134E936A3952}"/>
              </a:ext>
            </a:extLst>
          </p:cNvPr>
          <p:cNvSpPr txBox="1"/>
          <p:nvPr/>
        </p:nvSpPr>
        <p:spPr>
          <a:xfrm>
            <a:off x="556953" y="2555398"/>
            <a:ext cx="2543694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</a:rPr>
              <a:t>データベース</a:t>
            </a:r>
            <a:endParaRPr kumimoji="1" lang="en-US" altLang="ja-JP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字幕 5">
            <a:extLst>
              <a:ext uri="{FF2B5EF4-FFF2-40B4-BE49-F238E27FC236}">
                <a16:creationId xmlns:a16="http://schemas.microsoft.com/office/drawing/2014/main" id="{D6CCD733-B11C-0518-4D53-3297D99D1762}"/>
              </a:ext>
            </a:extLst>
          </p:cNvPr>
          <p:cNvSpPr txBox="1">
            <a:spLocks/>
          </p:cNvSpPr>
          <p:nvPr/>
        </p:nvSpPr>
        <p:spPr>
          <a:xfrm>
            <a:off x="556953" y="3059775"/>
            <a:ext cx="9144000" cy="3540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800" dirty="0"/>
              <a:t>パッケージ：</a:t>
            </a:r>
            <a:r>
              <a:rPr lang="en-US" altLang="ja-JP" sz="1800" dirty="0"/>
              <a:t>XAMPP</a:t>
            </a:r>
          </a:p>
          <a:p>
            <a:pPr algn="l"/>
            <a:r>
              <a:rPr lang="en-US" altLang="ja-JP" sz="1800" dirty="0"/>
              <a:t>DB</a:t>
            </a:r>
            <a:r>
              <a:rPr lang="ja-JP" altLang="en-US" sz="1800" dirty="0"/>
              <a:t>　　　  ：</a:t>
            </a:r>
            <a:r>
              <a:rPr lang="en-US" altLang="ja-JP" sz="1800" dirty="0"/>
              <a:t>MySQL</a:t>
            </a:r>
          </a:p>
          <a:p>
            <a:pPr algn="l"/>
            <a:r>
              <a:rPr lang="ja-JP" altLang="en-US" sz="1800" dirty="0"/>
              <a:t>接続　　　：</a:t>
            </a:r>
            <a:r>
              <a:rPr lang="en-US" altLang="ja-JP" sz="1800" dirty="0"/>
              <a:t>Node.js</a:t>
            </a:r>
            <a:br>
              <a:rPr lang="en-US" altLang="ja-JP" sz="1800" dirty="0"/>
            </a:br>
            <a:br>
              <a:rPr lang="en-US" altLang="ja-JP" sz="1800" dirty="0"/>
            </a:br>
            <a:endParaRPr lang="en-US" altLang="ja-JP" sz="1800" dirty="0"/>
          </a:p>
          <a:p>
            <a:pPr algn="l"/>
            <a:r>
              <a:rPr lang="ja-JP" altLang="en-US" sz="1800" dirty="0"/>
              <a:t>①テーマパークのサイトからチケット購入情報を入力</a:t>
            </a:r>
            <a:br>
              <a:rPr lang="en-US" altLang="ja-JP" sz="1800" dirty="0"/>
            </a:br>
            <a:r>
              <a:rPr lang="ja-JP" altLang="en-US" sz="1800" dirty="0"/>
              <a:t>　</a:t>
            </a:r>
            <a:br>
              <a:rPr lang="en-US" altLang="ja-JP" sz="1800" dirty="0"/>
            </a:br>
            <a:r>
              <a:rPr lang="ja-JP" altLang="en-US" sz="1800" dirty="0"/>
              <a:t>➁入力情報と、連番で生成されるチケット番号が</a:t>
            </a:r>
            <a:r>
              <a:rPr lang="en-US" altLang="ja-JP" sz="1800" dirty="0"/>
              <a:t>DB</a:t>
            </a:r>
            <a:r>
              <a:rPr lang="ja-JP" altLang="en-US" sz="1800" dirty="0"/>
              <a:t>に登録される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sz="1800" dirty="0"/>
              <a:t>➂</a:t>
            </a:r>
            <a:r>
              <a:rPr lang="en-US" altLang="ja-JP" sz="1800" dirty="0"/>
              <a:t>DB</a:t>
            </a:r>
            <a:r>
              <a:rPr lang="ja-JP" altLang="en-US" sz="1800" dirty="0"/>
              <a:t>に登録された情報を抽出し、チケット購入完了画面に表示させる</a:t>
            </a:r>
            <a:br>
              <a:rPr lang="en-US" altLang="ja-JP" sz="1800" dirty="0"/>
            </a:br>
            <a:endParaRPr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787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テーマパークのWEBサイト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裕子 加藤</dc:creator>
  <cp:lastModifiedBy>裕子 加藤</cp:lastModifiedBy>
  <cp:revision>1</cp:revision>
  <dcterms:created xsi:type="dcterms:W3CDTF">2024-09-01T13:37:10Z</dcterms:created>
  <dcterms:modified xsi:type="dcterms:W3CDTF">2024-09-01T13:37:34Z</dcterms:modified>
</cp:coreProperties>
</file>