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57" r:id="rId3"/>
    <p:sldId id="270" r:id="rId4"/>
    <p:sldId id="261" r:id="rId5"/>
    <p:sldId id="279" r:id="rId6"/>
    <p:sldId id="280" r:id="rId7"/>
    <p:sldId id="282" r:id="rId8"/>
    <p:sldId id="274" r:id="rId9"/>
    <p:sldId id="281" r:id="rId10"/>
    <p:sldId id="286" r:id="rId11"/>
    <p:sldId id="283" r:id="rId12"/>
    <p:sldId id="284" r:id="rId13"/>
    <p:sldId id="287" r:id="rId14"/>
    <p:sldId id="278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3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67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23.01.2018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23.01.2018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62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864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43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Physikalische Umgebung = </a:t>
            </a:r>
            <a:r>
              <a:rPr lang="de-DE" dirty="0" err="1"/>
              <a:t>beihaltet</a:t>
            </a:r>
            <a:r>
              <a:rPr lang="de-DE" dirty="0"/>
              <a:t> FTP Server die als </a:t>
            </a:r>
            <a:r>
              <a:rPr lang="de-DE" dirty="0" err="1"/>
              <a:t>Daternbank</a:t>
            </a:r>
            <a:r>
              <a:rPr lang="de-DE" dirty="0"/>
              <a:t> fungiert</a:t>
            </a:r>
          </a:p>
          <a:p>
            <a:endParaRPr lang="de-DE" dirty="0"/>
          </a:p>
          <a:p>
            <a:r>
              <a:rPr lang="de-DE" dirty="0"/>
              <a:t>Unbeaufsichtigter Betrieb!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67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237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91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9442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194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25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23.01.2018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23.01.2018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23.01.2018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23.01.2018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23.01.2018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23.01.2018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23.01.2018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23.01.2018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Indoor </a:t>
            </a:r>
            <a:r>
              <a:rPr lang="de-DE" dirty="0" err="1"/>
              <a:t>soccer</a:t>
            </a:r>
            <a:r>
              <a:rPr lang="de-DE" dirty="0"/>
              <a:t> Club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de-DE" dirty="0"/>
              <a:t>Adam Grabowski, Maximilian Kästner, Marvin Königs, Christina </a:t>
            </a:r>
            <a:r>
              <a:rPr lang="de-DE" dirty="0" err="1"/>
              <a:t>Sudareva</a:t>
            </a:r>
            <a:endParaRPr lang="de-DE" dirty="0"/>
          </a:p>
        </p:txBody>
      </p:sp>
      <p:pic>
        <p:nvPicPr>
          <p:cNvPr id="14" name="Bildplatzhalter 13" descr="Ein Bild, das Gras, Zaun, Sportwettkampf, sitzend enthält.&#10;&#10;Mit hoher Zuverlässigkeit generierte Beschreibung">
            <a:extLst>
              <a:ext uri="{FF2B5EF4-FFF2-40B4-BE49-F238E27FC236}">
                <a16:creationId xmlns:a16="http://schemas.microsoft.com/office/drawing/2014/main" id="{68EA577E-C598-4A33-AE97-8583A753524A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7" r="24567"/>
          <a:stretch>
            <a:fillRect/>
          </a:stretch>
        </p:blipFill>
        <p:spPr/>
      </p:pic>
      <p:pic>
        <p:nvPicPr>
          <p:cNvPr id="66" name="Bildplatzhalter 65" descr="Ein Bild, das Gras, draußen, Feld, Gebäude enthält.&#10;&#10;Mit sehr hoher Zuverlässigkeit generierte Beschreibung">
            <a:extLst>
              <a:ext uri="{FF2B5EF4-FFF2-40B4-BE49-F238E27FC236}">
                <a16:creationId xmlns:a16="http://schemas.microsoft.com/office/drawing/2014/main" id="{DC422832-15B2-4BF7-AA01-A9BCBA38661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8" r="25098"/>
          <a:stretch>
            <a:fillRect/>
          </a:stretch>
        </p:blipFill>
        <p:spPr/>
      </p:pic>
      <p:pic>
        <p:nvPicPr>
          <p:cNvPr id="70" name="Bildplatzhalter 69" descr="Ein Bild, das Gras, draußen, Fußball, Sportwettkampf enthält.&#10;&#10;Mit sehr hoher Zuverlässigkeit generierte Beschreibung">
            <a:extLst>
              <a:ext uri="{FF2B5EF4-FFF2-40B4-BE49-F238E27FC236}">
                <a16:creationId xmlns:a16="http://schemas.microsoft.com/office/drawing/2014/main" id="{97E40D84-9778-48A9-BB78-F2CCE388E7CF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8" r="217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Code (2)</a:t>
            </a:r>
          </a:p>
        </p:txBody>
      </p:sp>
      <p:pic>
        <p:nvPicPr>
          <p:cNvPr id="8" name="Grafik 7" descr="Fußball">
            <a:extLst>
              <a:ext uri="{FF2B5EF4-FFF2-40B4-BE49-F238E27FC236}">
                <a16:creationId xmlns:a16="http://schemas.microsoft.com/office/drawing/2014/main" id="{9238381F-1B5E-481B-B5E7-431780975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3593" y="4229100"/>
            <a:ext cx="1943100" cy="1943100"/>
          </a:xfrm>
          <a:prstGeom prst="rect">
            <a:avLst/>
          </a:prstGeom>
        </p:spPr>
      </p:pic>
      <p:pic>
        <p:nvPicPr>
          <p:cNvPr id="3" name="Grafik 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D8AA8CD-514A-47D8-88D9-6B14F665CD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" y="552048"/>
            <a:ext cx="9097645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9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5B993-4BCD-4A08-90A7-39730DB4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807927-215E-4F90-B3E2-13A94A9F4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52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Weiterentwicklung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1143000"/>
          </a:xfrm>
        </p:spPr>
        <p:txBody>
          <a:bodyPr rtlCol="0"/>
          <a:lstStyle/>
          <a:p>
            <a:pPr rtl="0"/>
            <a:r>
              <a:rPr lang="de-DE" dirty="0"/>
              <a:t>Ausweitung in den mobilen Sektor</a:t>
            </a:r>
          </a:p>
          <a:p>
            <a:pPr lvl="1"/>
            <a:r>
              <a:rPr lang="de-DE" dirty="0"/>
              <a:t>Unterwegs verabreden</a:t>
            </a:r>
          </a:p>
          <a:p>
            <a:pPr lvl="1"/>
            <a:r>
              <a:rPr lang="de-DE" dirty="0"/>
              <a:t>Standortfreie Kommunikation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A84EFD-D4C0-4596-A0F9-1F76D5B29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8013" y="1714500"/>
            <a:ext cx="4495800" cy="4462272"/>
          </a:xfrm>
        </p:spPr>
        <p:txBody>
          <a:bodyPr/>
          <a:lstStyle/>
          <a:p>
            <a:r>
              <a:rPr lang="de-DE" dirty="0"/>
              <a:t>Einbindung in ein Verwaltungssystem für Hallenbesitzer</a:t>
            </a:r>
          </a:p>
          <a:p>
            <a:pPr lvl="1"/>
            <a:r>
              <a:rPr lang="de-DE" dirty="0"/>
              <a:t>Reservierung werden in Verwaltungssystem hinterlegt</a:t>
            </a:r>
          </a:p>
          <a:p>
            <a:pPr lvl="1"/>
            <a:r>
              <a:rPr lang="de-DE" dirty="0"/>
              <a:t>Automatischer Abgleich der Reservierungen im ISC System</a:t>
            </a:r>
          </a:p>
          <a:p>
            <a:r>
              <a:rPr lang="de-DE" dirty="0"/>
              <a:t>Verbesserung der Kommunikation in der Anwendung</a:t>
            </a:r>
          </a:p>
          <a:p>
            <a:pPr lvl="1"/>
            <a:r>
              <a:rPr lang="de-DE" dirty="0"/>
              <a:t>Erweiterung von Chat-Optionen zwischen Anwender</a:t>
            </a:r>
          </a:p>
          <a:p>
            <a:pPr lvl="1"/>
            <a:r>
              <a:rPr lang="de-DE" dirty="0"/>
              <a:t>Einbau einer Gruppen-Chat Funktion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14" name="Grafik 13" descr="Fußball">
            <a:extLst>
              <a:ext uri="{FF2B5EF4-FFF2-40B4-BE49-F238E27FC236}">
                <a16:creationId xmlns:a16="http://schemas.microsoft.com/office/drawing/2014/main" id="{386A78F8-9F9B-4A3A-BF9E-E2D421929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3593" y="4229100"/>
            <a:ext cx="1943100" cy="1943100"/>
          </a:xfrm>
          <a:prstGeom prst="rect">
            <a:avLst/>
          </a:prstGeom>
        </p:spPr>
      </p:pic>
      <p:pic>
        <p:nvPicPr>
          <p:cNvPr id="5" name="Grafik 4" descr="Smartphone">
            <a:extLst>
              <a:ext uri="{FF2B5EF4-FFF2-40B4-BE49-F238E27FC236}">
                <a16:creationId xmlns:a16="http://schemas.microsoft.com/office/drawing/2014/main" id="{33ED3586-7415-4AC9-9E55-CAD105471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3090" y="3243445"/>
            <a:ext cx="1856390" cy="1856390"/>
          </a:xfrm>
          <a:prstGeom prst="rect">
            <a:avLst/>
          </a:prstGeom>
        </p:spPr>
      </p:pic>
      <p:pic>
        <p:nvPicPr>
          <p:cNvPr id="8" name="Grafik 7" descr="Fußball">
            <a:extLst>
              <a:ext uri="{FF2B5EF4-FFF2-40B4-BE49-F238E27FC236}">
                <a16:creationId xmlns:a16="http://schemas.microsoft.com/office/drawing/2014/main" id="{ED6445EA-5E47-4571-9FC3-C587C844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7829" y="3747045"/>
            <a:ext cx="506911" cy="50691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DA7AF1E-E687-4BDE-9C37-DBFD34D1900D}"/>
              </a:ext>
            </a:extLst>
          </p:cNvPr>
          <p:cNvSpPr txBox="1"/>
          <p:nvPr/>
        </p:nvSpPr>
        <p:spPr>
          <a:xfrm>
            <a:off x="2427829" y="4167726"/>
            <a:ext cx="50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ISC</a:t>
            </a:r>
            <a:endParaRPr lang="de-DE" dirty="0"/>
          </a:p>
        </p:txBody>
      </p:sp>
      <p:pic>
        <p:nvPicPr>
          <p:cNvPr id="15" name="Grafik 14" descr="Smartphone">
            <a:extLst>
              <a:ext uri="{FF2B5EF4-FFF2-40B4-BE49-F238E27FC236}">
                <a16:creationId xmlns:a16="http://schemas.microsoft.com/office/drawing/2014/main" id="{C4AB91AA-FAE0-4B08-8866-ABACD03EA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0770" y="3243445"/>
            <a:ext cx="1856390" cy="1856390"/>
          </a:xfrm>
          <a:prstGeom prst="rect">
            <a:avLst/>
          </a:prstGeom>
        </p:spPr>
      </p:pic>
      <p:pic>
        <p:nvPicPr>
          <p:cNvPr id="16" name="Grafik 15" descr="Fußball">
            <a:extLst>
              <a:ext uri="{FF2B5EF4-FFF2-40B4-BE49-F238E27FC236}">
                <a16:creationId xmlns:a16="http://schemas.microsoft.com/office/drawing/2014/main" id="{635BDF8F-B21F-4074-8E4A-1786D98CF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5509" y="3747045"/>
            <a:ext cx="506911" cy="50691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57FA82A-E975-487D-914B-728A228198D5}"/>
              </a:ext>
            </a:extLst>
          </p:cNvPr>
          <p:cNvSpPr txBox="1"/>
          <p:nvPr/>
        </p:nvSpPr>
        <p:spPr>
          <a:xfrm>
            <a:off x="4085509" y="4167726"/>
            <a:ext cx="50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ISC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2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/>
      <p:bldP spid="9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5B993-4BCD-4A08-90A7-39730DB4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807927-215E-4F90-B3E2-13A94A9F4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6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3000" dirty="0"/>
              <a:t>Vielen Dank</a:t>
            </a:r>
          </a:p>
        </p:txBody>
      </p:sp>
      <p:pic>
        <p:nvPicPr>
          <p:cNvPr id="6" name="Bildplatzhalter 5" descr="Ein Bild, das Gras, Zaun, Sportwettkampf, sitzend enthält.&#10;&#10;Mit hoher Zuverlässigkeit generierte Beschreibung">
            <a:extLst>
              <a:ext uri="{FF2B5EF4-FFF2-40B4-BE49-F238E27FC236}">
                <a16:creationId xmlns:a16="http://schemas.microsoft.com/office/drawing/2014/main" id="{A16ACD81-FA96-4770-92C8-56EF547090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r="14562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de-DE" dirty="0"/>
              <a:t>Bestehen noch Fragen?</a:t>
            </a:r>
          </a:p>
        </p:txBody>
      </p: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de-DE" dirty="0"/>
          </a:p>
          <a:p>
            <a:r>
              <a:rPr lang="de-DE" dirty="0"/>
              <a:t>Vision</a:t>
            </a:r>
          </a:p>
          <a:p>
            <a:r>
              <a:rPr lang="de-DE" dirty="0"/>
              <a:t>Rahmenbedingungen</a:t>
            </a:r>
          </a:p>
          <a:p>
            <a:r>
              <a:rPr lang="de-DE" dirty="0"/>
              <a:t>Use-Case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Code im Überblick</a:t>
            </a:r>
          </a:p>
          <a:p>
            <a:r>
              <a:rPr lang="de-DE" dirty="0"/>
              <a:t>Live – Demo</a:t>
            </a:r>
          </a:p>
          <a:p>
            <a:r>
              <a:rPr lang="de-DE" dirty="0"/>
              <a:t>Weiterentwicklung</a:t>
            </a:r>
          </a:p>
          <a:p>
            <a:pPr marL="45720" indent="0">
              <a:buNone/>
            </a:pPr>
            <a:endParaRPr lang="de-DE" dirty="0"/>
          </a:p>
        </p:txBody>
      </p:sp>
      <p:pic>
        <p:nvPicPr>
          <p:cNvPr id="4" name="Grafik 3" descr="Fußball">
            <a:extLst>
              <a:ext uri="{FF2B5EF4-FFF2-40B4-BE49-F238E27FC236}">
                <a16:creationId xmlns:a16="http://schemas.microsoft.com/office/drawing/2014/main" id="{789A58F7-A125-4343-A81F-B0AAC65D9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3593" y="4229100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Vision und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3DCB8-0686-4E40-870E-0944B8F95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Einfaches verabreden zum Fußballspielen</a:t>
            </a:r>
          </a:p>
          <a:p>
            <a:r>
              <a:rPr lang="de-DE" dirty="0"/>
              <a:t>Keine große organisatorische Schwierigkeiten mehr</a:t>
            </a:r>
          </a:p>
          <a:p>
            <a:r>
              <a:rPr lang="de-DE" dirty="0"/>
              <a:t>Optimale Zusammenstellung der Mannschaften</a:t>
            </a:r>
          </a:p>
          <a:p>
            <a:r>
              <a:rPr lang="de-DE" dirty="0"/>
              <a:t>Zusammenführung von Menschen</a:t>
            </a:r>
          </a:p>
          <a:p>
            <a:r>
              <a:rPr lang="de-DE" dirty="0"/>
              <a:t>Größerer Anreiz für Menschen Sport zu betreiben</a:t>
            </a:r>
          </a:p>
          <a:p>
            <a:r>
              <a:rPr lang="de-DE" dirty="0"/>
              <a:t>Einfache Bedienung der Anwendung </a:t>
            </a:r>
          </a:p>
          <a:p>
            <a:endParaRPr lang="de-DE" dirty="0"/>
          </a:p>
        </p:txBody>
      </p:sp>
      <p:pic>
        <p:nvPicPr>
          <p:cNvPr id="6" name="Grafik 5" descr="Fußball">
            <a:extLst>
              <a:ext uri="{FF2B5EF4-FFF2-40B4-BE49-F238E27FC236}">
                <a16:creationId xmlns:a16="http://schemas.microsoft.com/office/drawing/2014/main" id="{6EA83A84-B93E-49CC-93D2-BB9AE1B4C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3593" y="4229100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Rahmenbedingungen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de-DE" dirty="0"/>
          </a:p>
          <a:p>
            <a:r>
              <a:rPr lang="de-DE" dirty="0"/>
              <a:t>Zielgruppe [16 – 99 Jahre]</a:t>
            </a:r>
          </a:p>
          <a:p>
            <a:r>
              <a:rPr lang="de-DE" dirty="0"/>
              <a:t>Freizeit Anwendung</a:t>
            </a:r>
          </a:p>
          <a:p>
            <a:r>
              <a:rPr lang="de-DE" dirty="0"/>
              <a:t>Immer erreichbar</a:t>
            </a:r>
          </a:p>
          <a:p>
            <a:r>
              <a:rPr lang="de-DE" dirty="0"/>
              <a:t>Physikalische Umgebung</a:t>
            </a:r>
          </a:p>
          <a:p>
            <a:r>
              <a:rPr lang="de-DE" dirty="0"/>
              <a:t>geringer Wartungsaufwand</a:t>
            </a:r>
          </a:p>
          <a:p>
            <a:endParaRPr lang="de-DE" dirty="0"/>
          </a:p>
        </p:txBody>
      </p:sp>
      <p:pic>
        <p:nvPicPr>
          <p:cNvPr id="14" name="Grafik 13" descr="Fußball">
            <a:extLst>
              <a:ext uri="{FF2B5EF4-FFF2-40B4-BE49-F238E27FC236}">
                <a16:creationId xmlns:a16="http://schemas.microsoft.com/office/drawing/2014/main" id="{386A78F8-9F9B-4A3A-BF9E-E2D421929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3593" y="4229100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EA8386E-8751-4FE2-96AB-1B2C9870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de-DE" dirty="0"/>
              <a:t>Use-</a:t>
            </a:r>
            <a:r>
              <a:rPr lang="de-DE" dirty="0" err="1"/>
              <a:t>case</a:t>
            </a:r>
            <a:endParaRPr lang="de-DE" dirty="0"/>
          </a:p>
        </p:txBody>
      </p:sp>
      <p:pic>
        <p:nvPicPr>
          <p:cNvPr id="12" name="Inhaltsplatzhalter 11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47177DB7-D82A-4187-AA13-F9483D17B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" t="7204" r="17188" b="26617"/>
          <a:stretch/>
        </p:blipFill>
        <p:spPr bwMode="auto">
          <a:xfrm>
            <a:off x="5737861" y="-17883"/>
            <a:ext cx="5228334" cy="659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0D37183-C3E1-4E09-BE43-E89523B46A3D}"/>
              </a:ext>
            </a:extLst>
          </p:cNvPr>
          <p:cNvSpPr txBox="1">
            <a:spLocks/>
          </p:cNvSpPr>
          <p:nvPr/>
        </p:nvSpPr>
        <p:spPr>
          <a:xfrm>
            <a:off x="1524000" y="1714500"/>
            <a:ext cx="4495800" cy="4462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Registrieren</a:t>
            </a:r>
          </a:p>
          <a:p>
            <a:r>
              <a:rPr lang="de-DE" dirty="0"/>
              <a:t>Login</a:t>
            </a:r>
          </a:p>
          <a:p>
            <a:r>
              <a:rPr lang="de-DE" dirty="0"/>
              <a:t>Profil einsehen</a:t>
            </a:r>
          </a:p>
          <a:p>
            <a:r>
              <a:rPr lang="de-DE" dirty="0"/>
              <a:t>Profil bearbeiten</a:t>
            </a:r>
          </a:p>
          <a:p>
            <a:r>
              <a:rPr lang="de-DE" dirty="0"/>
              <a:t>Gruppe erstellen</a:t>
            </a:r>
          </a:p>
          <a:p>
            <a:r>
              <a:rPr lang="de-DE" dirty="0"/>
              <a:t>Gruppe beitreten</a:t>
            </a:r>
          </a:p>
          <a:p>
            <a:r>
              <a:rPr lang="de-DE" dirty="0"/>
              <a:t>Spieldaten eingeben</a:t>
            </a:r>
          </a:p>
          <a:p>
            <a:r>
              <a:rPr lang="de-DE" dirty="0"/>
              <a:t>Spieldaten suchen</a:t>
            </a:r>
          </a:p>
          <a:p>
            <a:r>
              <a:rPr lang="de-DE" dirty="0"/>
              <a:t>Spiel auswählen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06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Architektur</a:t>
            </a:r>
          </a:p>
        </p:txBody>
      </p:sp>
      <p:pic>
        <p:nvPicPr>
          <p:cNvPr id="6" name="Inhaltsplatzhalter 5" descr="Ein Bild, das Elektronik, Screenshot, Monitor enthält.&#10;&#10;Mit hoher Zuverlässigkeit generierte Beschreibung">
            <a:extLst>
              <a:ext uri="{FF2B5EF4-FFF2-40B4-BE49-F238E27FC236}">
                <a16:creationId xmlns:a16="http://schemas.microsoft.com/office/drawing/2014/main" id="{704CFA6B-5A1E-4F1F-8DDC-A8514BFD5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889" y="1894791"/>
            <a:ext cx="6791325" cy="3857625"/>
          </a:xfr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1B87BB8-9EA5-448E-9CB0-F47589AB9A91}"/>
              </a:ext>
            </a:extLst>
          </p:cNvPr>
          <p:cNvSpPr txBox="1">
            <a:spLocks/>
          </p:cNvSpPr>
          <p:nvPr/>
        </p:nvSpPr>
        <p:spPr>
          <a:xfrm>
            <a:off x="1524000" y="1714500"/>
            <a:ext cx="3505889" cy="4462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/>
              <a:t>FTP Server durchgängig im Betrieb bei </a:t>
            </a:r>
            <a:r>
              <a:rPr lang="de-DE" dirty="0" err="1"/>
              <a:t>bPlaced</a:t>
            </a:r>
            <a:r>
              <a:rPr lang="de-DE" dirty="0"/>
              <a:t> Webdienst</a:t>
            </a:r>
          </a:p>
          <a:p>
            <a:r>
              <a:rPr lang="de-DE" dirty="0"/>
              <a:t>Benutzer-Client ruft die notwendigen Informationen auf</a:t>
            </a:r>
          </a:p>
          <a:p>
            <a:r>
              <a:rPr lang="de-DE" dirty="0"/>
              <a:t>Der Webdienst liefert die angeforderten Informationen an den Client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35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Code</a:t>
            </a:r>
          </a:p>
        </p:txBody>
      </p:sp>
      <p:pic>
        <p:nvPicPr>
          <p:cNvPr id="8" name="Grafik 7" descr="Fußball">
            <a:extLst>
              <a:ext uri="{FF2B5EF4-FFF2-40B4-BE49-F238E27FC236}">
                <a16:creationId xmlns:a16="http://schemas.microsoft.com/office/drawing/2014/main" id="{D1DC913B-2745-4F17-998B-922D112AD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3593" y="4229100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9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Code (1)</a:t>
            </a:r>
          </a:p>
        </p:txBody>
      </p:sp>
      <p:pic>
        <p:nvPicPr>
          <p:cNvPr id="8" name="Grafik 7" descr="Fußball">
            <a:extLst>
              <a:ext uri="{FF2B5EF4-FFF2-40B4-BE49-F238E27FC236}">
                <a16:creationId xmlns:a16="http://schemas.microsoft.com/office/drawing/2014/main" id="{8ED0CD21-A003-47D8-8A04-4420DF08E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3593" y="4229100"/>
            <a:ext cx="1943100" cy="1943100"/>
          </a:xfrm>
          <a:prstGeom prst="rect">
            <a:avLst/>
          </a:prstGeom>
        </p:spPr>
      </p:pic>
      <p:pic>
        <p:nvPicPr>
          <p:cNvPr id="10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A1DCE90-0330-4218-B3CD-B8A8BAE38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7" y="552048"/>
            <a:ext cx="9097645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Code (2)</a:t>
            </a:r>
          </a:p>
        </p:txBody>
      </p:sp>
      <p:pic>
        <p:nvPicPr>
          <p:cNvPr id="8" name="Grafik 7" descr="Fußball">
            <a:extLst>
              <a:ext uri="{FF2B5EF4-FFF2-40B4-BE49-F238E27FC236}">
                <a16:creationId xmlns:a16="http://schemas.microsoft.com/office/drawing/2014/main" id="{9238381F-1B5E-481B-B5E7-431780975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3593" y="4229100"/>
            <a:ext cx="1943100" cy="1943100"/>
          </a:xfrm>
          <a:prstGeom prst="rect">
            <a:avLst/>
          </a:prstGeom>
        </p:spPr>
      </p:pic>
      <p:pic>
        <p:nvPicPr>
          <p:cNvPr id="9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82D5FC99-CF80-4BC4-AF8E-9D70D304C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7" y="422910"/>
            <a:ext cx="9097645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204</Words>
  <Application>Microsoft Office PowerPoint</Application>
  <PresentationFormat>Breitbild</PresentationFormat>
  <Paragraphs>75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Gesundheit und Fitness 16:9</vt:lpstr>
      <vt:lpstr>Indoor soccer Club</vt:lpstr>
      <vt:lpstr>Übersicht</vt:lpstr>
      <vt:lpstr>Vision und Ziele</vt:lpstr>
      <vt:lpstr>Rahmenbedingungen</vt:lpstr>
      <vt:lpstr>Use-case</vt:lpstr>
      <vt:lpstr>Architektur</vt:lpstr>
      <vt:lpstr>Code</vt:lpstr>
      <vt:lpstr>Code (1)</vt:lpstr>
      <vt:lpstr>Code (2)</vt:lpstr>
      <vt:lpstr>Code (2)</vt:lpstr>
      <vt:lpstr>Live Demo</vt:lpstr>
      <vt:lpstr>Weiterentwicklung </vt:lpstr>
      <vt:lpstr>Poster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Adam Grabowski</dc:creator>
  <cp:lastModifiedBy>Adam Grabowski</cp:lastModifiedBy>
  <cp:revision>29</cp:revision>
  <dcterms:created xsi:type="dcterms:W3CDTF">2017-12-29T12:35:52Z</dcterms:created>
  <dcterms:modified xsi:type="dcterms:W3CDTF">2018-01-23T12:45:18Z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