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91984-0583-4869-9C4B-FD13330FCC8C}" v="413" dt="2022-05-16T14:36:59.890"/>
    <p1510:client id="{A294B89D-B420-4CEB-9F1A-02ECC03A81E0}" v="4" dt="2022-05-16T14:18:06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3F360-6B44-425A-BC29-70C9D063255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ACC675-8E11-44AB-A31C-49D5BA92E8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Пароли</a:t>
          </a:r>
          <a:endParaRPr lang="en-US"/>
        </a:p>
      </dgm:t>
    </dgm:pt>
    <dgm:pt modelId="{919A1FF9-019B-42E1-9C58-05F420CD68DB}" type="parTrans" cxnId="{5DF992D7-88F4-4FB0-8840-F1769B2CE725}">
      <dgm:prSet/>
      <dgm:spPr/>
      <dgm:t>
        <a:bodyPr/>
        <a:lstStyle/>
        <a:p>
          <a:endParaRPr lang="en-US"/>
        </a:p>
      </dgm:t>
    </dgm:pt>
    <dgm:pt modelId="{D0267CB9-2A66-4C56-AE6A-B61B3FC42890}" type="sibTrans" cxnId="{5DF992D7-88F4-4FB0-8840-F1769B2CE725}">
      <dgm:prSet/>
      <dgm:spPr/>
      <dgm:t>
        <a:bodyPr/>
        <a:lstStyle/>
        <a:p>
          <a:endParaRPr lang="en-US"/>
        </a:p>
      </dgm:t>
    </dgm:pt>
    <dgm:pt modelId="{7EC9C875-5FC8-43D3-A099-39BB375299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Секретные ключи</a:t>
          </a:r>
          <a:endParaRPr lang="en-US"/>
        </a:p>
      </dgm:t>
    </dgm:pt>
    <dgm:pt modelId="{D261CE53-A90B-47D9-849A-476DF54BB45A}" type="parTrans" cxnId="{CA89296A-A6A8-4B89-A43E-397F841BEDD2}">
      <dgm:prSet/>
      <dgm:spPr/>
      <dgm:t>
        <a:bodyPr/>
        <a:lstStyle/>
        <a:p>
          <a:endParaRPr lang="en-US"/>
        </a:p>
      </dgm:t>
    </dgm:pt>
    <dgm:pt modelId="{F688B91A-319D-4873-9641-E3F96B62364A}" type="sibTrans" cxnId="{CA89296A-A6A8-4B89-A43E-397F841BEDD2}">
      <dgm:prSet/>
      <dgm:spPr/>
      <dgm:t>
        <a:bodyPr/>
        <a:lstStyle/>
        <a:p>
          <a:endParaRPr lang="en-US"/>
        </a:p>
      </dgm:t>
    </dgm:pt>
    <dgm:pt modelId="{C5765C53-07F6-4D33-9E98-DA011D4F23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Вирусы</a:t>
          </a:r>
          <a:endParaRPr lang="en-US"/>
        </a:p>
      </dgm:t>
    </dgm:pt>
    <dgm:pt modelId="{A937BDE7-6CC3-4911-AE07-80C98787BAE9}" type="parTrans" cxnId="{C61CB514-724E-47A1-A550-03BF13255DE7}">
      <dgm:prSet/>
      <dgm:spPr/>
      <dgm:t>
        <a:bodyPr/>
        <a:lstStyle/>
        <a:p>
          <a:endParaRPr lang="en-US"/>
        </a:p>
      </dgm:t>
    </dgm:pt>
    <dgm:pt modelId="{E48485C6-D30E-45CB-B6E4-F925BBE52970}" type="sibTrans" cxnId="{C61CB514-724E-47A1-A550-03BF13255DE7}">
      <dgm:prSet/>
      <dgm:spPr/>
      <dgm:t>
        <a:bodyPr/>
        <a:lstStyle/>
        <a:p>
          <a:endParaRPr lang="en-US"/>
        </a:p>
      </dgm:t>
    </dgm:pt>
    <dgm:pt modelId="{00251388-D7A9-4B7D-BE84-A42876BA2216}" type="pres">
      <dgm:prSet presAssocID="{E5E3F360-6B44-425A-BC29-70C9D063255E}" presName="root" presStyleCnt="0">
        <dgm:presLayoutVars>
          <dgm:dir/>
          <dgm:resizeHandles val="exact"/>
        </dgm:presLayoutVars>
      </dgm:prSet>
      <dgm:spPr/>
    </dgm:pt>
    <dgm:pt modelId="{A3DA745E-E177-49E7-9299-0AE929F2D45E}" type="pres">
      <dgm:prSet presAssocID="{C1ACC675-8E11-44AB-A31C-49D5BA92E8B4}" presName="compNode" presStyleCnt="0"/>
      <dgm:spPr/>
    </dgm:pt>
    <dgm:pt modelId="{8C2E0EA8-C569-4669-A45D-F0B1E4148B63}" type="pres">
      <dgm:prSet presAssocID="{C1ACC675-8E11-44AB-A31C-49D5BA92E8B4}" presName="iconBgRect" presStyleLbl="bgShp" presStyleIdx="0" presStyleCnt="3"/>
      <dgm:spPr/>
    </dgm:pt>
    <dgm:pt modelId="{1FF16776-13A9-4C33-8F32-FB9604781E5F}" type="pres">
      <dgm:prSet presAssocID="{C1ACC675-8E11-44AB-A31C-49D5BA92E8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локировка"/>
        </a:ext>
      </dgm:extLst>
    </dgm:pt>
    <dgm:pt modelId="{DF1A98D8-58DA-453F-B1F9-D9AE9FBC6085}" type="pres">
      <dgm:prSet presAssocID="{C1ACC675-8E11-44AB-A31C-49D5BA92E8B4}" presName="spaceRect" presStyleCnt="0"/>
      <dgm:spPr/>
    </dgm:pt>
    <dgm:pt modelId="{F38BEC8C-3BF4-483A-90E8-5365759AF53C}" type="pres">
      <dgm:prSet presAssocID="{C1ACC675-8E11-44AB-A31C-49D5BA92E8B4}" presName="textRect" presStyleLbl="revTx" presStyleIdx="0" presStyleCnt="3">
        <dgm:presLayoutVars>
          <dgm:chMax val="1"/>
          <dgm:chPref val="1"/>
        </dgm:presLayoutVars>
      </dgm:prSet>
      <dgm:spPr/>
    </dgm:pt>
    <dgm:pt modelId="{0D2C83BA-261A-456B-983C-75A9E71929C5}" type="pres">
      <dgm:prSet presAssocID="{D0267CB9-2A66-4C56-AE6A-B61B3FC42890}" presName="sibTrans" presStyleCnt="0"/>
      <dgm:spPr/>
    </dgm:pt>
    <dgm:pt modelId="{10E00E8E-A564-43CE-8648-639A8B9D11C9}" type="pres">
      <dgm:prSet presAssocID="{7EC9C875-5FC8-43D3-A099-39BB3752995E}" presName="compNode" presStyleCnt="0"/>
      <dgm:spPr/>
    </dgm:pt>
    <dgm:pt modelId="{A211C894-C670-4C01-A1FC-4B504013CFC2}" type="pres">
      <dgm:prSet presAssocID="{7EC9C875-5FC8-43D3-A099-39BB3752995E}" presName="iconBgRect" presStyleLbl="bgShp" presStyleIdx="1" presStyleCnt="3"/>
      <dgm:spPr/>
    </dgm:pt>
    <dgm:pt modelId="{01012BF7-445B-496B-881C-4B91C755A2FF}" type="pres">
      <dgm:prSet presAssocID="{7EC9C875-5FC8-43D3-A099-39BB37529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люч"/>
        </a:ext>
      </dgm:extLst>
    </dgm:pt>
    <dgm:pt modelId="{57C2F5F7-7D2E-42C8-B1EC-AFAB0659C7C6}" type="pres">
      <dgm:prSet presAssocID="{7EC9C875-5FC8-43D3-A099-39BB3752995E}" presName="spaceRect" presStyleCnt="0"/>
      <dgm:spPr/>
    </dgm:pt>
    <dgm:pt modelId="{CDEB42D0-3923-4D4D-9187-CCA575F748D6}" type="pres">
      <dgm:prSet presAssocID="{7EC9C875-5FC8-43D3-A099-39BB3752995E}" presName="textRect" presStyleLbl="revTx" presStyleIdx="1" presStyleCnt="3">
        <dgm:presLayoutVars>
          <dgm:chMax val="1"/>
          <dgm:chPref val="1"/>
        </dgm:presLayoutVars>
      </dgm:prSet>
      <dgm:spPr/>
    </dgm:pt>
    <dgm:pt modelId="{21CF224B-BDFB-4C30-A184-1DF8E2FD5EA5}" type="pres">
      <dgm:prSet presAssocID="{F688B91A-319D-4873-9641-E3F96B62364A}" presName="sibTrans" presStyleCnt="0"/>
      <dgm:spPr/>
    </dgm:pt>
    <dgm:pt modelId="{807728B1-E6ED-4808-B1D6-C01A1A86E0D0}" type="pres">
      <dgm:prSet presAssocID="{C5765C53-07F6-4D33-9E98-DA011D4F235A}" presName="compNode" presStyleCnt="0"/>
      <dgm:spPr/>
    </dgm:pt>
    <dgm:pt modelId="{E55C19EB-D39F-4F35-B77C-B7527CDB67F3}" type="pres">
      <dgm:prSet presAssocID="{C5765C53-07F6-4D33-9E98-DA011D4F235A}" presName="iconBgRect" presStyleLbl="bgShp" presStyleIdx="2" presStyleCnt="3"/>
      <dgm:spPr/>
    </dgm:pt>
    <dgm:pt modelId="{37F25091-CEF8-4A2E-985B-E319D1266079}" type="pres">
      <dgm:prSet presAssocID="{C5765C53-07F6-4D33-9E98-DA011D4F23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1BF7E8DC-8418-46DC-A800-7A310CA1F585}" type="pres">
      <dgm:prSet presAssocID="{C5765C53-07F6-4D33-9E98-DA011D4F235A}" presName="spaceRect" presStyleCnt="0"/>
      <dgm:spPr/>
    </dgm:pt>
    <dgm:pt modelId="{8DDBD5C9-04C9-4D71-8700-7855B9DD125C}" type="pres">
      <dgm:prSet presAssocID="{C5765C53-07F6-4D33-9E98-DA011D4F23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878413-C820-43FF-B5E7-A7D393F8F62A}" type="presOf" srcId="{7EC9C875-5FC8-43D3-A099-39BB3752995E}" destId="{CDEB42D0-3923-4D4D-9187-CCA575F748D6}" srcOrd="0" destOrd="0" presId="urn:microsoft.com/office/officeart/2018/5/layout/IconCircleLabelList"/>
    <dgm:cxn modelId="{C61CB514-724E-47A1-A550-03BF13255DE7}" srcId="{E5E3F360-6B44-425A-BC29-70C9D063255E}" destId="{C5765C53-07F6-4D33-9E98-DA011D4F235A}" srcOrd="2" destOrd="0" parTransId="{A937BDE7-6CC3-4911-AE07-80C98787BAE9}" sibTransId="{E48485C6-D30E-45CB-B6E4-F925BBE52970}"/>
    <dgm:cxn modelId="{109F4338-0267-42F2-BA1D-3E46EB627568}" type="presOf" srcId="{E5E3F360-6B44-425A-BC29-70C9D063255E}" destId="{00251388-D7A9-4B7D-BE84-A42876BA2216}" srcOrd="0" destOrd="0" presId="urn:microsoft.com/office/officeart/2018/5/layout/IconCircleLabelList"/>
    <dgm:cxn modelId="{6FE91164-78DD-484F-995C-B9D5D3256E91}" type="presOf" srcId="{C1ACC675-8E11-44AB-A31C-49D5BA92E8B4}" destId="{F38BEC8C-3BF4-483A-90E8-5365759AF53C}" srcOrd="0" destOrd="0" presId="urn:microsoft.com/office/officeart/2018/5/layout/IconCircleLabelList"/>
    <dgm:cxn modelId="{CA89296A-A6A8-4B89-A43E-397F841BEDD2}" srcId="{E5E3F360-6B44-425A-BC29-70C9D063255E}" destId="{7EC9C875-5FC8-43D3-A099-39BB3752995E}" srcOrd="1" destOrd="0" parTransId="{D261CE53-A90B-47D9-849A-476DF54BB45A}" sibTransId="{F688B91A-319D-4873-9641-E3F96B62364A}"/>
    <dgm:cxn modelId="{8430D04D-EFB0-4C98-A272-0C0127A58BE0}" type="presOf" srcId="{C5765C53-07F6-4D33-9E98-DA011D4F235A}" destId="{8DDBD5C9-04C9-4D71-8700-7855B9DD125C}" srcOrd="0" destOrd="0" presId="urn:microsoft.com/office/officeart/2018/5/layout/IconCircleLabelList"/>
    <dgm:cxn modelId="{5DF992D7-88F4-4FB0-8840-F1769B2CE725}" srcId="{E5E3F360-6B44-425A-BC29-70C9D063255E}" destId="{C1ACC675-8E11-44AB-A31C-49D5BA92E8B4}" srcOrd="0" destOrd="0" parTransId="{919A1FF9-019B-42E1-9C58-05F420CD68DB}" sibTransId="{D0267CB9-2A66-4C56-AE6A-B61B3FC42890}"/>
    <dgm:cxn modelId="{E1F70F17-52A1-4166-BC4A-343C18ACA895}" type="presParOf" srcId="{00251388-D7A9-4B7D-BE84-A42876BA2216}" destId="{A3DA745E-E177-49E7-9299-0AE929F2D45E}" srcOrd="0" destOrd="0" presId="urn:microsoft.com/office/officeart/2018/5/layout/IconCircleLabelList"/>
    <dgm:cxn modelId="{5152E4C0-BB30-4B29-A5B1-964834C013DA}" type="presParOf" srcId="{A3DA745E-E177-49E7-9299-0AE929F2D45E}" destId="{8C2E0EA8-C569-4669-A45D-F0B1E4148B63}" srcOrd="0" destOrd="0" presId="urn:microsoft.com/office/officeart/2018/5/layout/IconCircleLabelList"/>
    <dgm:cxn modelId="{DFADE5B3-4840-40A3-A267-DF350790E3DB}" type="presParOf" srcId="{A3DA745E-E177-49E7-9299-0AE929F2D45E}" destId="{1FF16776-13A9-4C33-8F32-FB9604781E5F}" srcOrd="1" destOrd="0" presId="urn:microsoft.com/office/officeart/2018/5/layout/IconCircleLabelList"/>
    <dgm:cxn modelId="{46B1D26F-8B34-4DE2-8CBE-F5313139A929}" type="presParOf" srcId="{A3DA745E-E177-49E7-9299-0AE929F2D45E}" destId="{DF1A98D8-58DA-453F-B1F9-D9AE9FBC6085}" srcOrd="2" destOrd="0" presId="urn:microsoft.com/office/officeart/2018/5/layout/IconCircleLabelList"/>
    <dgm:cxn modelId="{3B4F704D-B87B-4BD8-BB3A-230AA770AAC4}" type="presParOf" srcId="{A3DA745E-E177-49E7-9299-0AE929F2D45E}" destId="{F38BEC8C-3BF4-483A-90E8-5365759AF53C}" srcOrd="3" destOrd="0" presId="urn:microsoft.com/office/officeart/2018/5/layout/IconCircleLabelList"/>
    <dgm:cxn modelId="{DAADF253-F271-4BB9-A559-1F2697726FE3}" type="presParOf" srcId="{00251388-D7A9-4B7D-BE84-A42876BA2216}" destId="{0D2C83BA-261A-456B-983C-75A9E71929C5}" srcOrd="1" destOrd="0" presId="urn:microsoft.com/office/officeart/2018/5/layout/IconCircleLabelList"/>
    <dgm:cxn modelId="{6E5119E1-E46B-4D6C-981E-D3AE32B31887}" type="presParOf" srcId="{00251388-D7A9-4B7D-BE84-A42876BA2216}" destId="{10E00E8E-A564-43CE-8648-639A8B9D11C9}" srcOrd="2" destOrd="0" presId="urn:microsoft.com/office/officeart/2018/5/layout/IconCircleLabelList"/>
    <dgm:cxn modelId="{5126DAD3-4002-4B8B-BB1D-A59734692527}" type="presParOf" srcId="{10E00E8E-A564-43CE-8648-639A8B9D11C9}" destId="{A211C894-C670-4C01-A1FC-4B504013CFC2}" srcOrd="0" destOrd="0" presId="urn:microsoft.com/office/officeart/2018/5/layout/IconCircleLabelList"/>
    <dgm:cxn modelId="{E8A52F35-80A1-43DB-B98D-ABFACA57A86E}" type="presParOf" srcId="{10E00E8E-A564-43CE-8648-639A8B9D11C9}" destId="{01012BF7-445B-496B-881C-4B91C755A2FF}" srcOrd="1" destOrd="0" presId="urn:microsoft.com/office/officeart/2018/5/layout/IconCircleLabelList"/>
    <dgm:cxn modelId="{6DF811DF-D1ED-48A0-BC90-D168A880C4BD}" type="presParOf" srcId="{10E00E8E-A564-43CE-8648-639A8B9D11C9}" destId="{57C2F5F7-7D2E-42C8-B1EC-AFAB0659C7C6}" srcOrd="2" destOrd="0" presId="urn:microsoft.com/office/officeart/2018/5/layout/IconCircleLabelList"/>
    <dgm:cxn modelId="{A8FCF313-BA51-449F-ACBD-E65EC44EB788}" type="presParOf" srcId="{10E00E8E-A564-43CE-8648-639A8B9D11C9}" destId="{CDEB42D0-3923-4D4D-9187-CCA575F748D6}" srcOrd="3" destOrd="0" presId="urn:microsoft.com/office/officeart/2018/5/layout/IconCircleLabelList"/>
    <dgm:cxn modelId="{C2BDA7BE-929A-4464-BBBD-A7740EC33F2E}" type="presParOf" srcId="{00251388-D7A9-4B7D-BE84-A42876BA2216}" destId="{21CF224B-BDFB-4C30-A184-1DF8E2FD5EA5}" srcOrd="3" destOrd="0" presId="urn:microsoft.com/office/officeart/2018/5/layout/IconCircleLabelList"/>
    <dgm:cxn modelId="{56989896-1145-421D-AEA7-4018C70F1693}" type="presParOf" srcId="{00251388-D7A9-4B7D-BE84-A42876BA2216}" destId="{807728B1-E6ED-4808-B1D6-C01A1A86E0D0}" srcOrd="4" destOrd="0" presId="urn:microsoft.com/office/officeart/2018/5/layout/IconCircleLabelList"/>
    <dgm:cxn modelId="{33123803-EE75-48E1-BD4C-0BDA4DFF543F}" type="presParOf" srcId="{807728B1-E6ED-4808-B1D6-C01A1A86E0D0}" destId="{E55C19EB-D39F-4F35-B77C-B7527CDB67F3}" srcOrd="0" destOrd="0" presId="urn:microsoft.com/office/officeart/2018/5/layout/IconCircleLabelList"/>
    <dgm:cxn modelId="{1A007465-0ADB-4C70-BF65-7ED297C6AF00}" type="presParOf" srcId="{807728B1-E6ED-4808-B1D6-C01A1A86E0D0}" destId="{37F25091-CEF8-4A2E-985B-E319D1266079}" srcOrd="1" destOrd="0" presId="urn:microsoft.com/office/officeart/2018/5/layout/IconCircleLabelList"/>
    <dgm:cxn modelId="{184E7A5E-03F7-4056-B736-565B2B3AFD90}" type="presParOf" srcId="{807728B1-E6ED-4808-B1D6-C01A1A86E0D0}" destId="{1BF7E8DC-8418-46DC-A800-7A310CA1F585}" srcOrd="2" destOrd="0" presId="urn:microsoft.com/office/officeart/2018/5/layout/IconCircleLabelList"/>
    <dgm:cxn modelId="{53827438-4150-4526-8187-210E82C6ADF5}" type="presParOf" srcId="{807728B1-E6ED-4808-B1D6-C01A1A86E0D0}" destId="{8DDBD5C9-04C9-4D71-8700-7855B9DD12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E0EA8-C569-4669-A45D-F0B1E4148B6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16776-13A9-4C33-8F32-FB9604781E5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BEC8C-3BF4-483A-90E8-5365759AF53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kern="1200"/>
            <a:t>Пароли</a:t>
          </a:r>
          <a:endParaRPr lang="en-US" sz="2900" kern="1200"/>
        </a:p>
      </dsp:txBody>
      <dsp:txXfrm>
        <a:off x="75768" y="3053169"/>
        <a:ext cx="3093750" cy="720000"/>
      </dsp:txXfrm>
    </dsp:sp>
    <dsp:sp modelId="{A211C894-C670-4C01-A1FC-4B504013CFC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12BF7-445B-496B-881C-4B91C755A2F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B42D0-3923-4D4D-9187-CCA575F748D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kern="1200"/>
            <a:t>Секретные ключи</a:t>
          </a:r>
          <a:endParaRPr lang="en-US" sz="2900" kern="1200"/>
        </a:p>
      </dsp:txBody>
      <dsp:txXfrm>
        <a:off x="3710925" y="3053169"/>
        <a:ext cx="3093750" cy="720000"/>
      </dsp:txXfrm>
    </dsp:sp>
    <dsp:sp modelId="{E55C19EB-D39F-4F35-B77C-B7527CDB67F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25091-CEF8-4A2E-985B-E319D126607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D5C9-04C9-4D71-8700-7855B9DD125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kern="1200"/>
            <a:t>Вирусы</a:t>
          </a:r>
          <a:endParaRPr lang="en-US" sz="29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ru-RU" sz="7200">
                <a:solidFill>
                  <a:schemeClr val="bg1"/>
                </a:solidFill>
                <a:ea typeface="Calibri Light"/>
                <a:cs typeface="Calibri Light"/>
              </a:rPr>
              <a:t>Способы защиты информации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>
                <a:ea typeface="Calibri"/>
                <a:cs typeface="Calibri"/>
              </a:rPr>
              <a:t>Создатель: Андрей Пристягин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90894-3863-C142-9865-B1B5230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390525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Темы</a:t>
            </a:r>
            <a:endParaRPr lang="ru-RU" dirty="0"/>
          </a:p>
        </p:txBody>
      </p:sp>
      <p:graphicFrame>
        <p:nvGraphicFramePr>
          <p:cNvPr id="11" name="Объект 2">
            <a:extLst>
              <a:ext uri="{FF2B5EF4-FFF2-40B4-BE49-F238E27FC236}">
                <a16:creationId xmlns:a16="http://schemas.microsoft.com/office/drawing/2014/main" id="{B1633BE9-DD71-FC75-EF46-C20017394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1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F2903-058C-0347-F4ED-AF83E75D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ru-RU" sz="4100">
                <a:ea typeface="Calibri Light"/>
                <a:cs typeface="Calibri Light"/>
              </a:rPr>
              <a:t>1 не говорить пароли.</a:t>
            </a:r>
            <a:endParaRPr lang="ru-RU" sz="410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491AC-BE32-E48F-5B0C-160B9C22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ea typeface="Calibri"/>
                <a:cs typeface="Calibri"/>
              </a:rPr>
              <a:t>Казалось бы - очевидная вещь, но ею так много непребрегают.</a:t>
            </a:r>
          </a:p>
          <a:p>
            <a:pPr marL="0" indent="0">
              <a:buNone/>
            </a:pPr>
            <a:endParaRPr lang="ru-RU" sz="200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ea typeface="Calibri"/>
                <a:cs typeface="Calibri"/>
              </a:rPr>
              <a:t>Не стоит давать пароли от учетных записей, баз данных и так далее.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E77088-D0CF-1E96-C151-3630E93C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388" y="3260612"/>
            <a:ext cx="6859811" cy="38610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20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CCA50-5639-8955-712F-A6D89184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3400">
                <a:ea typeface="Calibri Light"/>
                <a:cs typeface="Calibri Light"/>
              </a:rPr>
              <a:t>2 не говорить секретные ключи для сайтов (например на dJango)</a:t>
            </a:r>
            <a:endParaRPr lang="ru-RU" sz="3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DCAD3-FDE4-371F-D195-386F8D34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>
                <a:ea typeface="Calibri"/>
                <a:cs typeface="Calibri"/>
              </a:rPr>
              <a:t>Секретные ключи - это как логин и пароль, которые при утечке могут позволить злоумышленикам получить полный контроль над вашим проектом!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7856ED-60DA-ECA8-4AE9-7F16CC92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80"/>
          <a:stretch/>
        </p:blipFill>
        <p:spPr>
          <a:xfrm>
            <a:off x="5356152" y="-711190"/>
            <a:ext cx="7913825" cy="78866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06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906C933-6781-F3CB-1BC4-0A52C29DA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914380" y="1"/>
            <a:ext cx="13106380" cy="73723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95634-ABBB-00C9-3D2B-3BA6B4B1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  <a:ea typeface="Calibri Light"/>
                <a:cs typeface="Calibri Light"/>
              </a:rPr>
              <a:t>3 не скачивать какие либо файлы с неизвестных источников</a:t>
            </a:r>
            <a:endParaRPr lang="ru-RU" sz="4000">
              <a:solidFill>
                <a:srgbClr val="FFFFFF"/>
              </a:solidFill>
            </a:endParaRPr>
          </a:p>
        </p:txBody>
      </p: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8DE13-F406-EE8B-D37A-25489176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ea typeface="Calibri"/>
                <a:cs typeface="Calibri"/>
              </a:rPr>
              <a:t>Если непребрегать данному правилу можно наткнутся на вирус/троян/демон/червь который может не только 'убить' компьютер, но и своровать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55674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Способы защиты информации</vt:lpstr>
      <vt:lpstr>Темы</vt:lpstr>
      <vt:lpstr>1 не говорить пароли.</vt:lpstr>
      <vt:lpstr>2 не говорить секретные ключи для сайтов (например на dJango)</vt:lpstr>
      <vt:lpstr>3 не скачивать какие либо файлы с неизвестных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90</cp:revision>
  <dcterms:created xsi:type="dcterms:W3CDTF">2022-05-16T14:17:18Z</dcterms:created>
  <dcterms:modified xsi:type="dcterms:W3CDTF">2022-05-16T14:38:53Z</dcterms:modified>
</cp:coreProperties>
</file>