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1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0796-E7CB-7399-2734-23E9B6C5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D30A-96C1-BEFC-98A7-95A5F7B5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8B6A-FBB4-DA2C-5987-81D278CD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278D-0707-40A9-BEF0-FB66B961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ED87F-09EE-07CD-25E1-DC4D08D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11F-39D8-4741-F521-230715F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FED62-92FB-8055-78A5-701D23B2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04B7-B8C7-C105-C384-5600AEE4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4C6F-26DF-425A-2F2B-0C67620A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F5C-A70F-FF3B-3BEC-E6844FE1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75D39-BE1A-2A55-5DDE-E448FB49E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66420-0E77-613A-C29D-94CFA599D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2F16-205F-EF0A-1421-9A4D58CD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699E-4E08-FCCF-CA36-F8B73A23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06AD8-5E53-626D-192A-A38DA781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5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9C78-02DC-8437-E3D0-AB49F086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C031-E82D-D662-2051-0463E393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7996-B851-A2FE-5015-50161CDE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AEBF-79DB-A4C9-3A2C-63DE5636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A7F8-9081-FA5C-CAA1-FCE01481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5CB6-6B9E-30AD-2DCC-28AFF772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C72F-FA30-C2D2-47FF-9F07946F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7D8F-0890-A6EC-7DA2-3B476410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A690-FA75-470E-5E3A-F70875EB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EB9B3-D684-9EE8-4954-3388C66A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9062-58D8-3286-5411-F23DE718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A21C-D646-C9FA-2B83-58E616D47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4EA71-C897-6EBE-5974-476C3F45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9A2B0-6B2C-19A1-D82A-61B3970A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A3763-E38C-E663-AF92-9D723587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18B92-2409-D516-E404-E0DF400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E90E-59CF-ACC4-5D64-404502B7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97BD-8818-29F4-F3C4-7C8F2D1E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F2722-BD18-4915-DA62-73774F42D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15CEF-9157-8E93-93D8-1913CCBB0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74F4C-966D-7A96-0FAC-D054923E2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59BB9-78FF-D6F5-E095-57818F83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ADB16-465B-DDB7-CA54-074CFEC8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400AE-65DC-F380-174F-5B01B10D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1172-91EC-3FDD-68F6-EF8F0F99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38060-BC16-F48A-6185-C6EA729A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E60A9-F75D-BF01-0579-3664B37C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EFD77-392D-6A62-1195-E75B2D64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B8934-FBC4-0573-5545-F5163D34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AD77B-A1A7-B75B-E0C0-A5515900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B163-A7FE-D73A-9895-CBF081D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AC67-A38D-D0D3-1055-5B498C8C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094F-C6BE-C61D-F27A-CA900535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EEC34-0488-1F37-B5F6-C13CB5B2A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630E-C6D0-71CD-C798-B923E5CE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2F5CC-A1E9-0AF1-1BB3-E80AAAE9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A4C6-815E-07DB-9DB5-CD68B828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13B8-FE04-33E8-0465-D27C08CA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7ADE8-CC6A-7E1F-240F-E94C006DE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AF95-9B02-F33B-98FD-E44A81A1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03A3D-1A0C-BF72-81B2-DDBBDE13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EFF30-C80C-F939-2AEF-666BE1C2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72C7C-C250-3B84-850D-84CD78BD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0FA18-A232-8BEB-0B8C-55F9E36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B0F80-FF28-22F7-D8C9-94CCD851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4A50-D354-FAF5-A809-AF373D533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EED3-35F4-E642-81A0-4A94EF7A437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13E3-EC30-94FC-BADD-89B80960E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F3DF-3FFF-E037-A4DD-3CED80BC8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E14D-AC1E-6C4A-A1E8-49A43E0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AF33-99CA-8B18-95A7-66004215C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0717"/>
            <a:ext cx="12034345" cy="46245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Extension for analyzing Browser Productivity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B4259-67F7-0069-97EC-F971729ADB6A}"/>
              </a:ext>
            </a:extLst>
          </p:cNvPr>
          <p:cNvSpPr txBox="1"/>
          <p:nvPr/>
        </p:nvSpPr>
        <p:spPr>
          <a:xfrm>
            <a:off x="0" y="926077"/>
            <a:ext cx="10996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Functionality : Provide stats about what is watched, </a:t>
            </a:r>
          </a:p>
          <a:p>
            <a:r>
              <a:rPr lang="en-US" sz="4000" dirty="0"/>
              <a:t>for how much time is being watched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06D97-6B03-8D1D-E680-6E63532D4183}"/>
              </a:ext>
            </a:extLst>
          </p:cNvPr>
          <p:cNvSpPr txBox="1"/>
          <p:nvPr/>
        </p:nvSpPr>
        <p:spPr>
          <a:xfrm>
            <a:off x="0" y="2492422"/>
            <a:ext cx="11603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Working 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Check the chrome history or current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Use AI for topic modeling of each website. May it be a page, </a:t>
            </a:r>
            <a:r>
              <a:rPr lang="en-US" sz="3200"/>
              <a:t>video, audio</a:t>
            </a:r>
            <a:r>
              <a:rPr lang="en-US" sz="3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Store the topics, date, duration in a database. (The topics should be granular. For </a:t>
            </a:r>
            <a:r>
              <a:rPr lang="en-US" sz="3200" dirty="0" err="1"/>
              <a:t>eg</a:t>
            </a:r>
            <a:r>
              <a:rPr lang="en-US" sz="3200" dirty="0"/>
              <a:t>; Main topic : Finance, Sub topic : recession, sub topic : recession in US)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Provide Analytics for this data on a dashboard.</a:t>
            </a:r>
          </a:p>
        </p:txBody>
      </p:sp>
    </p:spTree>
    <p:extLst>
      <p:ext uri="{BB962C8B-B14F-4D97-AF65-F5344CB8AC3E}">
        <p14:creationId xmlns:p14="http://schemas.microsoft.com/office/powerpoint/2010/main" val="237694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Extension for analyzing Browser Productivity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for analyzing Browser Productivity</dc:title>
  <dc:creator>Abhishek Ninad Nagvekar</dc:creator>
  <cp:lastModifiedBy>Abhishek Ninad Nagvekar</cp:lastModifiedBy>
  <cp:revision>1</cp:revision>
  <dcterms:created xsi:type="dcterms:W3CDTF">2024-09-10T15:48:31Z</dcterms:created>
  <dcterms:modified xsi:type="dcterms:W3CDTF">2024-09-10T16:05:37Z</dcterms:modified>
</cp:coreProperties>
</file>