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0" d="100"/>
          <a:sy n="70" d="100"/>
        </p:scale>
        <p:origin x="456" y="4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340096" y="4141999"/>
            <a:ext cx="4873751" cy="1627865"/>
          </a:xfrm>
        </p:spPr>
        <p:txBody>
          <a:bodyPr>
            <a:normAutofit fontScale="92500" lnSpcReduction="20000"/>
          </a:bodyPr>
          <a:lstStyle/>
          <a:p>
            <a:pPr algn="r"/>
            <a:r>
              <a:rPr lang="en-US" b="0" dirty="0">
                <a:solidFill>
                  <a:schemeClr val="tx1"/>
                </a:solidFill>
              </a:rPr>
              <a:t>Souradeep Datta </a:t>
            </a:r>
          </a:p>
          <a:p>
            <a:pPr algn="r"/>
            <a:r>
              <a:rPr lang="en-US" dirty="0"/>
              <a:t>Apply ID: APPLY_175604520268ab1f92c978b </a:t>
            </a:r>
          </a:p>
          <a:p>
            <a:pPr algn="r"/>
            <a:r>
              <a:rPr lang="en-US" dirty="0"/>
              <a:t>Internship ID: INTERNSHIP_17546440516895be537820f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349041" y="2998251"/>
            <a:ext cx="6895039" cy="861497"/>
          </a:xfrm>
        </p:spPr>
        <p:txBody>
          <a:bodyPr>
            <a:normAutofit/>
          </a:bodyPr>
          <a:lstStyle/>
          <a:p>
            <a:r>
              <a:rPr lang="en-US" sz="3200" dirty="0"/>
              <a:t>Airbnb Hotel Booking Analysis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E282D98D-9BD5-B527-B150-C0ED63119DCA}"/>
              </a:ext>
            </a:extLst>
          </p:cNvPr>
          <p:cNvPicPr>
            <a:picLocks noChangeAspect="1"/>
          </p:cNvPicPr>
          <p:nvPr/>
        </p:nvPicPr>
        <p:blipFill>
          <a:blip r:embed="rId3"/>
          <a:stretch>
            <a:fillRect/>
          </a:stretch>
        </p:blipFill>
        <p:spPr>
          <a:xfrm>
            <a:off x="2222874" y="1176672"/>
            <a:ext cx="7746251" cy="5488288"/>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2923369C-7AEB-C735-7583-4CC7A3A69932}"/>
              </a:ext>
            </a:extLst>
          </p:cNvPr>
          <p:cNvPicPr>
            <a:picLocks noChangeAspect="1"/>
          </p:cNvPicPr>
          <p:nvPr/>
        </p:nvPicPr>
        <p:blipFill>
          <a:blip r:embed="rId3"/>
          <a:stretch>
            <a:fillRect/>
          </a:stretch>
        </p:blipFill>
        <p:spPr>
          <a:xfrm>
            <a:off x="2346158" y="1217209"/>
            <a:ext cx="7342632" cy="5254711"/>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754602" y="1625006"/>
            <a:ext cx="7831614" cy="2608666"/>
          </a:xfrm>
        </p:spPr>
        <p:txBody>
          <a:bodyPr>
            <a:noAutofit/>
          </a:bodyPr>
          <a:lstStyle/>
          <a:p>
            <a:pPr marL="0" indent="0">
              <a:lnSpc>
                <a:spcPct val="150000"/>
              </a:lnSpc>
              <a:buNone/>
            </a:pPr>
            <a:r>
              <a:rPr lang="en-US" sz="1800" dirty="0">
                <a:latin typeface="+mj-lt"/>
              </a:rPr>
              <a:t>Airbnb is a popular platform where property owners rent out their homes or apartments to travelers. One of the big challenges for hosts is deciding the right price for their listings, since prices vary depending on several factors such as the number of bedrooms, number of bathrooms, cleanliness, accuracy of descriptions, a communication quality with guests.</a:t>
            </a:r>
            <a:endParaRPr lang="en-IN" sz="1800" dirty="0">
              <a:latin typeface="+mj-lt"/>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467359" y="804008"/>
            <a:ext cx="7774387" cy="918401"/>
          </a:xfrm>
        </p:spPr>
        <p:txBody>
          <a:bodyPr>
            <a:normAutofit fontScale="90000"/>
          </a:bodyPr>
          <a:lstStyle/>
          <a:p>
            <a:r>
              <a:rPr lang="en-GB" dirty="0">
                <a:solidFill>
                  <a:schemeClr val="tx1"/>
                </a:solidFill>
              </a:rPr>
              <a:t>Project</a:t>
            </a:r>
            <a:r>
              <a:rPr lang="en-GB" dirty="0"/>
              <a:t> </a:t>
            </a:r>
            <a:r>
              <a:rPr lang="en-GB" dirty="0">
                <a:solidFill>
                  <a:schemeClr val="tx1"/>
                </a:solidFill>
              </a:rPr>
              <a:t>Description</a:t>
            </a:r>
            <a:br>
              <a:rPr lang="en-GB" dirty="0"/>
            </a:br>
            <a:br>
              <a:rPr lang="en-GB" dirty="0"/>
            </a:br>
            <a:endParaRPr lang="en-IN" dirty="0"/>
          </a:p>
        </p:txBody>
      </p:sp>
      <p:sp>
        <p:nvSpPr>
          <p:cNvPr id="12" name="Text Placeholder 11">
            <a:extLst>
              <a:ext uri="{FF2B5EF4-FFF2-40B4-BE49-F238E27FC236}">
                <a16:creationId xmlns:a16="http://schemas.microsoft.com/office/drawing/2014/main" id="{D07FA2CD-AD80-8E64-9195-BA8775E8DB52}"/>
              </a:ext>
            </a:extLst>
          </p:cNvPr>
          <p:cNvSpPr>
            <a:spLocks noGrp="1"/>
          </p:cNvSpPr>
          <p:nvPr>
            <p:ph type="body" idx="1"/>
          </p:nvPr>
        </p:nvSpPr>
        <p:spPr>
          <a:xfrm>
            <a:off x="237744" y="1078992"/>
            <a:ext cx="10094975" cy="2852928"/>
          </a:xfrm>
        </p:spPr>
        <p:txBody>
          <a:bodyPr>
            <a:normAutofit/>
          </a:bodyPr>
          <a:lstStyle/>
          <a:p>
            <a:pPr algn="r"/>
            <a:r>
              <a:rPr lang="en-US" b="1" dirty="0"/>
              <a:t>This project focuses on building a machine learning mode predict the price of Airbnb listings. Pricing an Airbnb property correctly is crucial for 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 The model can then be used to predict prices for new or hypothetical listings, helping property owners make informed pricing decisions.</a:t>
            </a:r>
            <a:endParaRPr lang="en-IN" b="1" dirty="0"/>
          </a:p>
          <a:p>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pPr algn="just">
              <a:lnSpc>
                <a:spcPct val="150000"/>
              </a:lnSpc>
            </a:pPr>
            <a:r>
              <a:rPr lang="en-IN" sz="3600" dirty="0"/>
              <a:t>Airbnb Hosts</a:t>
            </a:r>
          </a:p>
          <a:p>
            <a:pPr algn="just">
              <a:lnSpc>
                <a:spcPct val="150000"/>
              </a:lnSpc>
            </a:pPr>
            <a:r>
              <a:rPr lang="en-IN" sz="3600" dirty="0"/>
              <a:t>Travelers</a:t>
            </a:r>
          </a:p>
          <a:p>
            <a:pPr algn="just">
              <a:lnSpc>
                <a:spcPct val="150000"/>
              </a:lnSpc>
            </a:pPr>
            <a:r>
              <a:rPr lang="en-IN" sz="3600" dirty="0"/>
              <a:t>Airbnb Platform Analysts</a:t>
            </a:r>
          </a:p>
          <a:p>
            <a:pPr algn="just">
              <a:lnSpc>
                <a:spcPct val="150000"/>
              </a:lnSpc>
            </a:pPr>
            <a:r>
              <a:rPr lang="en-IN" sz="3600" dirty="0"/>
              <a:t>Researchers/Students</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IN" dirty="0"/>
              <a:t>Python</a:t>
            </a:r>
          </a:p>
          <a:p>
            <a:pPr lvl="1">
              <a:lnSpc>
                <a:spcPct val="150000"/>
              </a:lnSpc>
            </a:pPr>
            <a:r>
              <a:rPr lang="en-IN" dirty="0"/>
              <a:t>Pandas &amp; </a:t>
            </a:r>
            <a:r>
              <a:rPr lang="en-IN" dirty="0" err="1"/>
              <a:t>Numpy</a:t>
            </a:r>
            <a:endParaRPr lang="en-IN" dirty="0"/>
          </a:p>
          <a:p>
            <a:pPr lvl="1">
              <a:lnSpc>
                <a:spcPct val="150000"/>
              </a:lnSpc>
            </a:pPr>
            <a:r>
              <a:rPr lang="en-IN" dirty="0"/>
              <a:t>Scikit-learning</a:t>
            </a:r>
          </a:p>
          <a:p>
            <a:pPr lvl="1">
              <a:lnSpc>
                <a:spcPct val="150000"/>
              </a:lnSpc>
            </a:pPr>
            <a:r>
              <a:rPr lang="en-IN" dirty="0"/>
              <a:t>Matplotlib/Seaborn</a:t>
            </a:r>
          </a:p>
          <a:p>
            <a:pPr lvl="1">
              <a:lnSpc>
                <a:spcPct val="150000"/>
              </a:lnSpc>
            </a:pPr>
            <a:r>
              <a:rPr lang="en-IN" dirty="0"/>
              <a:t>Google </a:t>
            </a:r>
            <a:r>
              <a:rPr lang="en-IN" dirty="0" err="1"/>
              <a:t>colab</a:t>
            </a:r>
            <a:endParaRPr lang="en-IN" dirty="0"/>
          </a:p>
          <a:p>
            <a:pPr lvl="1">
              <a:lnSpc>
                <a:spcPct val="150000"/>
              </a:lnSpc>
            </a:pPr>
            <a:r>
              <a:rPr lang="en-IN" dirty="0"/>
              <a:t>File handling libraries</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3" name="Picture 12">
            <a:extLst>
              <a:ext uri="{FF2B5EF4-FFF2-40B4-BE49-F238E27FC236}">
                <a16:creationId xmlns:a16="http://schemas.microsoft.com/office/drawing/2014/main" id="{D29753A3-D989-143D-6543-255374144D3A}"/>
              </a:ext>
            </a:extLst>
          </p:cNvPr>
          <p:cNvPicPr>
            <a:picLocks noChangeAspect="1"/>
          </p:cNvPicPr>
          <p:nvPr/>
        </p:nvPicPr>
        <p:blipFill>
          <a:blip r:embed="rId3"/>
          <a:stretch>
            <a:fillRect/>
          </a:stretch>
        </p:blipFill>
        <p:spPr>
          <a:xfrm>
            <a:off x="3087708" y="1608410"/>
            <a:ext cx="5859531" cy="4705841"/>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29F46E52-6BA8-B00C-341A-FAD363889B96}"/>
              </a:ext>
            </a:extLst>
          </p:cNvPr>
          <p:cNvPicPr>
            <a:picLocks noChangeAspect="1"/>
          </p:cNvPicPr>
          <p:nvPr/>
        </p:nvPicPr>
        <p:blipFill>
          <a:blip r:embed="rId3"/>
          <a:stretch>
            <a:fillRect/>
          </a:stretch>
        </p:blipFill>
        <p:spPr>
          <a:xfrm>
            <a:off x="3026663" y="1132119"/>
            <a:ext cx="6542655" cy="5239303"/>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DE3BE260-4A98-A111-4321-879D43A6F2AD}"/>
              </a:ext>
            </a:extLst>
          </p:cNvPr>
          <p:cNvPicPr>
            <a:picLocks noChangeAspect="1"/>
          </p:cNvPicPr>
          <p:nvPr/>
        </p:nvPicPr>
        <p:blipFill>
          <a:blip r:embed="rId3"/>
          <a:stretch>
            <a:fillRect/>
          </a:stretch>
        </p:blipFill>
        <p:spPr>
          <a:xfrm>
            <a:off x="2672780" y="1140535"/>
            <a:ext cx="6178612" cy="5346876"/>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675957" y="1422549"/>
            <a:ext cx="8528860" cy="666078"/>
          </a:xfrm>
        </p:spPr>
        <p:txBody>
          <a:bodyPr vert="horz" lIns="91440" tIns="45720" rIns="91440" bIns="45720" rtlCol="0" anchor="t">
            <a:normAutofit/>
          </a:bodyPr>
          <a:lstStyle/>
          <a:p>
            <a:pPr marL="0" indent="0">
              <a:buNone/>
            </a:pPr>
            <a:r>
              <a:rPr lang="en-US" dirty="0"/>
              <a:t>https://github.com/X3COR/VOIS_AICTE_Oct2025_SouradeepDatta.git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773</TotalTime>
  <Words>260</Words>
  <Application>Microsoft Office PowerPoint</Application>
  <PresentationFormat>Widescreen</PresentationFormat>
  <Paragraphs>32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Airbnb Hotel Booking Analysis </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Souradeep Datta</cp:lastModifiedBy>
  <cp:revision>106</cp:revision>
  <dcterms:created xsi:type="dcterms:W3CDTF">2021-07-11T13:13:15Z</dcterms:created>
  <dcterms:modified xsi:type="dcterms:W3CDTF">2025-10-02T21:57:52Z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