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e92b230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8e92b230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e92b230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e92b230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8e92b230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8e92b230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e92b230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e92b230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e92b230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e92b230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e92b230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8e92b230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e92b230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e92b230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e92b230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e92b230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e92b230c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e92b230c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e92b230c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e92b230c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0d52b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0d52b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dfad2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dfad2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4082baa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4082baa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4082baa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4082baa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082baa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082baa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e92b230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e92b230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8e92b230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8e92b230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e92b230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e92b230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8e92b230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8e92b230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e92b230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e92b230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e92b230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e92b230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e92b230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e92b230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hhs.ca.gov/dataset/vaccine-progress-dashboard" TargetMode="External"/><Relationship Id="rId2" Type="http://schemas.openxmlformats.org/officeDocument/2006/relationships/hyperlink" Target="https://studio.azureml.net/Home/ViewWorkspaceCached/e839ba1d4cd4455e9af1e8610742b5e4?#Workspace/Experiments/ListExperiment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4f3b2b9038c04b85a6a137abfde9b509.us-central1.gcp.cloud.es.io:9243/app/dashboards#/view/7f31cf40-b2a9-11eb-9680-e7ae60df816f?_g=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/>
              <a:t>California Vaccination Progress</a:t>
            </a:r>
            <a:endParaRPr sz="512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Alfonso Perez &amp; Carlos Sanchez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Evaluating Demographics Dataset Error w/Linear Regression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395050"/>
            <a:ext cx="8520600" cy="3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Train Model: Cumulative Total Doses</a:t>
            </a:r>
            <a:endParaRPr sz="24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350" y="1395050"/>
            <a:ext cx="3457575" cy="35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r>
              <a:rPr lang="en" sz="3000"/>
              <a:t>Evaluating Demographics Dataset Error w/Linear Regression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106"/>
              <a:buFont typeface="Arial"/>
              <a:buNone/>
            </a:pPr>
            <a:endParaRPr sz="2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334400"/>
            <a:ext cx="8520600" cy="32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Train Model: Cumulative Fully Vaccinated</a:t>
            </a:r>
            <a:endParaRPr sz="24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675" y="1751875"/>
            <a:ext cx="3276600" cy="3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048"/>
              <a:t>Demographics Dataset Model w/ Linear Regression</a:t>
            </a:r>
            <a:endParaRPr sz="3048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12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0" y="1496775"/>
            <a:ext cx="47096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Joining The Two Datasets</a:t>
            </a:r>
            <a:endParaRPr sz="2920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25" y="1708950"/>
            <a:ext cx="5775975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Permutation Feature Importance Model</a:t>
            </a:r>
            <a:endParaRPr sz="3020"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433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000" y="1152475"/>
            <a:ext cx="457200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Made A Separate Training Model</a:t>
            </a:r>
            <a:endParaRPr sz="3020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675" y="1152475"/>
            <a:ext cx="48863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Added Score Model And Evaluated</a:t>
            </a:r>
            <a:endParaRPr sz="302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0" y="1358938"/>
            <a:ext cx="83343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Final Model </a:t>
            </a:r>
            <a:endParaRPr sz="302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22549" cy="3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Model Results Comparison For Cumulative Fully Vaccinated</a:t>
            </a:r>
            <a:endParaRPr sz="3020"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382925"/>
            <a:ext cx="8520600" cy="31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25" y="1498500"/>
            <a:ext cx="84683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018"/>
              <a:t>Model Results</a:t>
            </a:r>
            <a:endParaRPr sz="301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/>
              <a:t>Cumulative Total Doses(w/No NAN)|Cumulative Total                        Doses(w/NAN)</a:t>
            </a:r>
            <a:endParaRPr sz="2400" dirty="0"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5" y="2074225"/>
            <a:ext cx="8678125" cy="2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Data Used</a:t>
            </a:r>
            <a:endParaRPr sz="3020"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12E51"/>
                </a:solidFill>
                <a:latin typeface="Montserrat"/>
                <a:ea typeface="Montserrat"/>
                <a:cs typeface="Montserrat"/>
                <a:sym typeface="Montserrat"/>
              </a:rPr>
              <a:t>COVID-19 Vaccine Progress Dashboard Data For California</a:t>
            </a:r>
            <a:endParaRPr sz="2400" b="1" dirty="0">
              <a:solidFill>
                <a:srgbClr val="112E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112E51"/>
              </a:buClr>
              <a:buSzPts val="2400"/>
              <a:buFont typeface="Montserrat"/>
              <a:buChar char="●"/>
            </a:pPr>
            <a:r>
              <a:rPr lang="en" sz="2400" b="1" dirty="0">
                <a:solidFill>
                  <a:srgbClr val="112E51"/>
                </a:solidFill>
                <a:latin typeface="Montserrat"/>
                <a:ea typeface="Montserrat"/>
                <a:cs typeface="Montserrat"/>
                <a:sym typeface="Montserrat"/>
              </a:rPr>
              <a:t>COVID-19 Vaccination By Demographic </a:t>
            </a:r>
            <a:endParaRPr sz="2400" b="1" dirty="0">
              <a:solidFill>
                <a:srgbClr val="112E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2E51"/>
              </a:buClr>
              <a:buSzPts val="2400"/>
              <a:buFont typeface="Montserrat"/>
              <a:buChar char="●"/>
            </a:pPr>
            <a:r>
              <a:rPr lang="en" sz="2400" b="1" dirty="0">
                <a:solidFill>
                  <a:srgbClr val="112E51"/>
                </a:solidFill>
                <a:latin typeface="Montserrat"/>
                <a:ea typeface="Montserrat"/>
                <a:cs typeface="Montserrat"/>
                <a:sym typeface="Montserrat"/>
              </a:rPr>
              <a:t>COVID-19 Vaccination By  County</a:t>
            </a:r>
            <a:endParaRPr sz="2400" b="1" dirty="0">
              <a:solidFill>
                <a:srgbClr val="112E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Visualizing Data</a:t>
            </a:r>
            <a:endParaRPr sz="3020"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914874" cy="3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Visualizing Data</a:t>
            </a:r>
            <a:endParaRPr sz="3020"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00" y="1534500"/>
            <a:ext cx="8196599" cy="30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Visualizing Data</a:t>
            </a:r>
            <a:endParaRPr sz="3020"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191425" y="1123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950" y="1274425"/>
            <a:ext cx="4662201" cy="32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Visualizing Data</a:t>
            </a:r>
            <a:endParaRPr sz="3020"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705" y="1247587"/>
            <a:ext cx="4628475" cy="32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637-ED9C-49B2-9C1F-CBA92B45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CAE8-7CA7-47D1-B67B-8FB206E5D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 FOR AZURE ML: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https://studio.azureml.net/Home/ViewWorkspaceCached/e839ba1d4cd4455e9af1e8610742b5e4?#Workspace/Experiments/ListExperiments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Source: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https://data.chhs.ca.gov/dataset/vaccine-progress-dashboard</a:t>
            </a:r>
            <a:endParaRPr lang="en-US" sz="1800" u="sng" dirty="0">
              <a:solidFill>
                <a:srgbClr val="1155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Elastic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Link:</a:t>
            </a:r>
            <a:r>
              <a:rPr lang="en-US" sz="1800" u="sng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://4f3b2b9038c04b85a6a137abfde9b509.us-central1.gcp.cloud.es.io:9243/app/dashboards#/view/7f31cf40-b2a9-11eb-9680-e7ae60df816f?_g=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(filters:!(),</a:t>
            </a:r>
            <a:r>
              <a:rPr lang="en-US" sz="1800" dirty="0" err="1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refreshInterval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:(pause:!f,value:30000),time:(from:'2021-05-01T07:00:00.000Z',to:'2021-05-09T06:30:00.000Z'))&amp;_a=(</a:t>
            </a:r>
            <a:r>
              <a:rPr lang="en-US" sz="1800" dirty="0" err="1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description:'',filters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:!(),</a:t>
            </a:r>
            <a:r>
              <a:rPr lang="en-US" sz="1800" dirty="0" err="1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fullScreenMode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:!</a:t>
            </a:r>
            <a:r>
              <a:rPr lang="en-US" sz="1800" dirty="0" err="1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f,options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:(</a:t>
            </a:r>
            <a:r>
              <a:rPr lang="en-US" sz="1800" dirty="0" err="1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hidePanelTitles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:!</a:t>
            </a:r>
            <a:r>
              <a:rPr lang="en-US" sz="1800" dirty="0" err="1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f,useMargins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:!t),query:(</a:t>
            </a:r>
            <a:r>
              <a:rPr lang="en-US" sz="1800" dirty="0" err="1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language:kuery,query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:''),</a:t>
            </a:r>
            <a:r>
              <a:rPr lang="en-US" sz="1800" dirty="0" err="1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timeRestore</a:t>
            </a:r>
            <a:r>
              <a:rPr lang="en-US" sz="1800" dirty="0">
                <a:solidFill>
                  <a:srgbClr val="3437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:!f,title:'Vaccinations%20in%20California',viewMode:view)</a:t>
            </a:r>
          </a:p>
          <a:p>
            <a:pPr marL="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 URL: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https://data.chhs.ca.gov/dataset/vaccine-progress-dashboard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1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Azure Machine Learning </a:t>
            </a:r>
            <a:endParaRPr sz="3020"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Focused on training Two types of data/columns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b="1"/>
              <a:t>Cumulative Fully Vaccinated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b="1"/>
              <a:t>Cumulative Total Doses</a:t>
            </a:r>
            <a:endParaRPr sz="24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Evaluating County Dataset Error w/ Bayesian Linear Regression</a:t>
            </a:r>
            <a:endParaRPr sz="302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443575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Train Model: Cumulative Total Doses</a:t>
            </a:r>
            <a:endParaRPr sz="2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8434676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County Dataset Model w/ Bayesian Linear Regression</a:t>
            </a:r>
            <a:endParaRPr sz="272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600" y="1152475"/>
            <a:ext cx="6164575" cy="36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000"/>
              <a:t>Evaluating County Dataset Error w/ Bayesian Linear Regression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58525"/>
            <a:ext cx="8520600" cy="32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Train Model: Cumulative Fully Vaccinated</a:t>
            </a:r>
            <a:endParaRPr sz="2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50" y="2692400"/>
            <a:ext cx="8156801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Evaluating Demographics Dataset Error w/ Bayesian Linear Regression</a:t>
            </a:r>
            <a:endParaRPr sz="300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382925"/>
            <a:ext cx="8520600" cy="31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Train Model: Cumulative Fully Vaccinated </a:t>
            </a:r>
            <a:endParaRPr sz="24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06675"/>
            <a:ext cx="8520601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Evaluating Demographics Dataset Error w/ Bayesian Linear Regression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46525"/>
            <a:ext cx="8520600" cy="3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Train Model: Cumulative Total Doses</a:t>
            </a:r>
            <a:endParaRPr sz="24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8398276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lang="en" sz="2720"/>
              <a:t>Demographics Dataset Model w/ Bayesian Linear Regression</a:t>
            </a:r>
            <a:endParaRPr sz="2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00" y="1152475"/>
            <a:ext cx="5736125" cy="36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365</Words>
  <Application>Microsoft Office PowerPoint</Application>
  <PresentationFormat>On-screen Show (16:9)</PresentationFormat>
  <Paragraphs>42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Times New Roman</vt:lpstr>
      <vt:lpstr>Montserrat</vt:lpstr>
      <vt:lpstr>Arial</vt:lpstr>
      <vt:lpstr>Proxima Nova</vt:lpstr>
      <vt:lpstr>Calibri</vt:lpstr>
      <vt:lpstr>Spearmint</vt:lpstr>
      <vt:lpstr>California Vaccination Progress</vt:lpstr>
      <vt:lpstr>Data Used</vt:lpstr>
      <vt:lpstr>Azure Machine Learning </vt:lpstr>
      <vt:lpstr>Evaluating County Dataset Error w/ Bayesian Linear Regression</vt:lpstr>
      <vt:lpstr>County Dataset Model w/ Bayesian Linear Regression</vt:lpstr>
      <vt:lpstr>Evaluating County Dataset Error w/ Bayesian Linear Regression </vt:lpstr>
      <vt:lpstr>Evaluating Demographics Dataset Error w/ Bayesian Linear Regression</vt:lpstr>
      <vt:lpstr>Evaluating Demographics Dataset Error w/ Bayesian Linear Regression </vt:lpstr>
      <vt:lpstr>Demographics Dataset Model w/ Bayesian Linear Regression </vt:lpstr>
      <vt:lpstr>Evaluating Demographics Dataset Error w/Linear Regression </vt:lpstr>
      <vt:lpstr>Evaluating Demographics Dataset Error w/Linear Regression  </vt:lpstr>
      <vt:lpstr>Demographics Dataset Model w/ Linear Regression </vt:lpstr>
      <vt:lpstr>Joining The Two Datasets</vt:lpstr>
      <vt:lpstr>Permutation Feature Importance Model</vt:lpstr>
      <vt:lpstr>Made A Separate Training Model</vt:lpstr>
      <vt:lpstr>Added Score Model And Evaluated</vt:lpstr>
      <vt:lpstr>Final Model </vt:lpstr>
      <vt:lpstr>Model Results Comparison For Cumulative Fully Vaccinated</vt:lpstr>
      <vt:lpstr>Model Results </vt:lpstr>
      <vt:lpstr>Visualizing Data</vt:lpstr>
      <vt:lpstr>Visualizing Data</vt:lpstr>
      <vt:lpstr>Visualizing Data</vt:lpstr>
      <vt:lpstr>Visualizing Data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Vaccination Progress</dc:title>
  <cp:lastModifiedBy>Perez, Alfonso</cp:lastModifiedBy>
  <cp:revision>5</cp:revision>
  <dcterms:modified xsi:type="dcterms:W3CDTF">2021-05-12T02:50:08Z</dcterms:modified>
</cp:coreProperties>
</file>