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4b0f0cb38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4b0f0cb38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4b0f0cb38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e4b0f0cb38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4b0f0cb38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4b0f0cb38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4b0f0cb38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e4b0f0cb38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4b0f0cb3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4b0f0cb3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4b0f0cb38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4b0f0cb38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4b0f0cb38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4b0f0cb38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4b0f0cb38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4b0f0cb38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e4b0f0cb38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e4b0f0cb38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e4b0f0cb38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e4b0f0cb38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4b0f0cb38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e4b0f0cb38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e4b0f0cb38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e4b0f0cb38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74151"/>
                </a:solidFill>
              </a:rPr>
              <a:t>Uncovering Insights in Netflix Titles Dataset</a:t>
            </a:r>
            <a:endParaRPr b="1" sz="3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74151"/>
                </a:solidFill>
              </a:rPr>
              <a:t>A Data Analysis Project</a:t>
            </a:r>
            <a:endParaRPr sz="23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28010"/>
            <a:ext cx="9143999" cy="567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What I Learned</a:t>
            </a:r>
            <a:endParaRPr sz="4300"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264525" y="1352000"/>
            <a:ext cx="80697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5600" lvl="0" marL="457200" rtl="0" algn="l">
              <a:spcBef>
                <a:spcPts val="21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8000">
                <a:solidFill>
                  <a:srgbClr val="374151"/>
                </a:solidFill>
              </a:rPr>
              <a:t>Text: Counting the number of shows released each year allows us to observe trends in Netflix's content production over time. We can identify which years had a higher number of releases, potentially indicating periods of increased investment in original content.</a:t>
            </a:r>
            <a:endParaRPr sz="80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Recap:</a:t>
            </a:r>
            <a:endParaRPr b="1" sz="8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imported and explored the Netflix shows dataset.</a:t>
            </a:r>
            <a:endParaRPr sz="8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Discovered interesting facts about average ratings and popular genres.</a:t>
            </a:r>
            <a:endParaRPr sz="8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Analyzed production trends by country and release year.</a:t>
            </a:r>
            <a:endParaRPr sz="8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Visualized key insights to enhance understanding.</a:t>
            </a:r>
            <a:endParaRPr sz="8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4000"/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15">
                <a:solidFill>
                  <a:srgbClr val="374151"/>
                </a:solidFill>
              </a:rPr>
              <a:t> </a:t>
            </a:r>
            <a:r>
              <a:rPr lang="en" sz="8000">
                <a:solidFill>
                  <a:srgbClr val="374151"/>
                </a:solidFill>
              </a:rPr>
              <a:t>In this project, I explored the Netflix titles dataset, discovering interesting facts and trends. I used basic SQL queries to analyze the data and answer questions about the dataset.</a:t>
            </a:r>
            <a:endParaRPr sz="80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374151"/>
                </a:solidFill>
              </a:rPr>
              <a:t>The analysis offers valuable insights into Netflix's content strategy and trends.</a:t>
            </a:r>
            <a:endParaRPr sz="80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374151"/>
                </a:solidFill>
              </a:rPr>
              <a:t>Future work could include deeper analysis of user ratings and viewer demographics.</a:t>
            </a:r>
            <a:endParaRPr sz="80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 Dive</a:t>
            </a:r>
            <a:endParaRPr sz="42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  <a:p>
            <a:pPr indent="-381000" lvl="1" marL="914400" rtl="0" algn="l">
              <a:spcBef>
                <a:spcPts val="36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9600">
                <a:solidFill>
                  <a:srgbClr val="374151"/>
                </a:solidFill>
              </a:rPr>
              <a:t>Difficulty: Uploading file to MySQL bench</a:t>
            </a:r>
            <a:endParaRPr sz="9600">
              <a:solidFill>
                <a:srgbClr val="37415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9600">
                <a:solidFill>
                  <a:srgbClr val="374151"/>
                </a:solidFill>
              </a:rPr>
              <a:t>Interesting finding: Wide range of information about Netflix shows, including release years, genres, and durations</a:t>
            </a:r>
            <a:endParaRPr sz="9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3600"/>
              </a:spcBef>
              <a:spcAft>
                <a:spcPts val="360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954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lang="en" sz="3155"/>
              <a:t>Data Fun</a:t>
            </a:r>
            <a:endParaRPr sz="4755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9600">
                <a:solidFill>
                  <a:srgbClr val="374151"/>
                </a:solidFill>
              </a:rPr>
              <a:t>Displaying first 10 rows of the dataset</a:t>
            </a:r>
            <a:endParaRPr sz="96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74151"/>
                </a:solidFill>
              </a:rPr>
              <a:t>It provided a dataset of 10 Netflix titles, including TV shows and movies, with information such as title, director, cast, country, release date, rating, duration, and genre.</a:t>
            </a:r>
            <a:endParaRPr sz="9600">
              <a:solidFill>
                <a:srgbClr val="374151"/>
              </a:solidFill>
            </a:endParaRPr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9600">
                <a:solidFill>
                  <a:srgbClr val="374151"/>
                </a:solidFill>
              </a:rPr>
              <a:t>Displaying shows released after 2015</a:t>
            </a:r>
            <a:endParaRPr sz="9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Cool Facts</a:t>
            </a:r>
            <a:endParaRPr sz="4100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Char char="●"/>
            </a:pPr>
            <a:r>
              <a:rPr lang="en" sz="2000">
                <a:solidFill>
                  <a:srgbClr val="374151"/>
                </a:solidFill>
              </a:rPr>
              <a:t>Average rating of Netflix shows: 7.5</a:t>
            </a:r>
            <a:endParaRPr sz="20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Average rating provides an understanding of the overall quality and reception of Netflix shows.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Char char="●"/>
            </a:pPr>
            <a:r>
              <a:rPr lang="en" sz="2000">
                <a:solidFill>
                  <a:srgbClr val="374151"/>
                </a:solidFill>
              </a:rPr>
              <a:t>Most popular genre: International Movies</a:t>
            </a:r>
            <a:endParaRPr sz="20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151"/>
                </a:solidFill>
              </a:rPr>
              <a:t>Genres such as Drama, Comedy, and Documentary are among the most popular on Netflix.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460175"/>
            <a:ext cx="9144000" cy="5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74151"/>
                </a:solidFill>
              </a:rPr>
              <a:t>Basic SQL Queries</a:t>
            </a:r>
            <a:endParaRPr sz="3900"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50"/>
              <a:buChar char="●"/>
            </a:pPr>
            <a:r>
              <a:rPr lang="en" sz="1750">
                <a:solidFill>
                  <a:srgbClr val="374151"/>
                </a:solidFill>
              </a:rPr>
              <a:t>Counting the number of shows: 100</a:t>
            </a:r>
            <a:endParaRPr sz="175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74151"/>
                </a:solidFill>
              </a:rPr>
              <a:t>The total number of shows highlights the scale of Netflix's content library.</a:t>
            </a:r>
            <a:endParaRPr sz="1750">
              <a:solidFill>
                <a:srgbClr val="374151"/>
              </a:solidFill>
            </a:endParaRPr>
          </a:p>
          <a:p>
            <a:pPr indent="-339725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50"/>
              <a:buChar char="●"/>
            </a:pPr>
            <a:r>
              <a:rPr lang="en" sz="1750">
                <a:solidFill>
                  <a:srgbClr val="374151"/>
                </a:solidFill>
              </a:rPr>
              <a:t>Average release year: 2015.1200</a:t>
            </a:r>
            <a:endParaRPr sz="1750">
              <a:solidFill>
                <a:srgbClr val="374151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50"/>
              <a:buChar char="●"/>
            </a:pPr>
            <a:r>
              <a:rPr lang="en" sz="1750">
                <a:solidFill>
                  <a:srgbClr val="374151"/>
                </a:solidFill>
              </a:rPr>
              <a:t>Shows the average recency of the content available on Netflix.</a:t>
            </a:r>
            <a:endParaRPr sz="1750">
              <a:solidFill>
                <a:srgbClr val="374151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50"/>
              <a:buChar char="●"/>
            </a:pPr>
            <a:r>
              <a:rPr lang="en" sz="1750">
                <a:solidFill>
                  <a:srgbClr val="374151"/>
                </a:solidFill>
              </a:rPr>
              <a:t>Total duration minutes: 5646</a:t>
            </a:r>
            <a:endParaRPr sz="1750">
              <a:solidFill>
                <a:srgbClr val="374151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50"/>
              <a:buChar char="●"/>
            </a:pPr>
            <a:r>
              <a:rPr lang="en" sz="1750">
                <a:solidFill>
                  <a:srgbClr val="374151"/>
                </a:solidFill>
              </a:rPr>
              <a:t>Total duration indicates the volume of content in terms of viewing time.</a:t>
            </a:r>
            <a:endParaRPr sz="175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74151"/>
                </a:solidFill>
              </a:rPr>
              <a:t>Ask Away</a:t>
            </a:r>
            <a:endParaRPr sz="4200"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63537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2500">
                <a:solidFill>
                  <a:srgbClr val="374151"/>
                </a:solidFill>
              </a:rPr>
              <a:t>Top 10 countries with the highest number of produced shows</a:t>
            </a:r>
            <a:endParaRPr sz="25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74151"/>
                </a:solidFill>
              </a:rPr>
              <a:t>Displays the proportion of shows produced by the top 10 countries.</a:t>
            </a:r>
            <a:endParaRPr sz="2500">
              <a:solidFill>
                <a:srgbClr val="374151"/>
              </a:solidFill>
            </a:endParaRPr>
          </a:p>
          <a:p>
            <a:pPr indent="-363537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2500">
                <a:solidFill>
                  <a:srgbClr val="374151"/>
                </a:solidFill>
              </a:rPr>
              <a:t>Oldest and newest Netflix shows in the dataset</a:t>
            </a:r>
            <a:endParaRPr sz="25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4050" y="102875"/>
            <a:ext cx="7987625" cy="49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Oldest and Newest Shows</a:t>
            </a:r>
            <a:endParaRPr sz="3900"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  <a:p>
            <a:pPr indent="-348932" lvl="1" marL="914400" rtl="0" algn="l">
              <a:spcBef>
                <a:spcPts val="36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5830">
                <a:solidFill>
                  <a:srgbClr val="374151"/>
                </a:solidFill>
              </a:rPr>
              <a:t>Oldest show: [title] (release date: [date])</a:t>
            </a:r>
            <a:endParaRPr sz="5830">
              <a:solidFill>
                <a:srgbClr val="374151"/>
              </a:solidFill>
            </a:endParaRPr>
          </a:p>
          <a:p>
            <a:pPr indent="-348932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5830">
                <a:solidFill>
                  <a:srgbClr val="374151"/>
                </a:solidFill>
              </a:rPr>
              <a:t>Newest show: [title] (release date: [date])</a:t>
            </a:r>
            <a:endParaRPr sz="5830">
              <a:solidFill>
                <a:srgbClr val="374151"/>
              </a:solidFill>
            </a:endParaRPr>
          </a:p>
          <a:p>
            <a:pPr indent="0" lvl="0" marL="91440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rPr lang="en" sz="5830">
                <a:solidFill>
                  <a:srgbClr val="374151"/>
                </a:solidFill>
              </a:rPr>
              <a:t>Illustrates the trend of show releases over time.</a:t>
            </a:r>
            <a:endParaRPr sz="583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