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e4b0f0cb38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e4b0f0cb38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e4b0f0cb38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e4b0f0cb38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e4b0f0cb38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e4b0f0cb38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4b0f0cb3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4b0f0cb3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4b0f0cb38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4b0f0cb38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4b0f0cb38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e4b0f0cb38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e4b0f0cb38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e4b0f0cb38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e4b0f0cb38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e4b0f0cb38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e4b0f0cb38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e4b0f0cb38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e4b0f0cb38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e4b0f0cb38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e4b0f0cb38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e4b0f0cb38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74151"/>
                </a:solidFill>
              </a:rPr>
              <a:t>Uncovering Insights in Netflix Titles Dataset</a:t>
            </a:r>
            <a:endParaRPr b="1" sz="3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74151"/>
                </a:solidFill>
              </a:rPr>
              <a:t>A Data Analysis Project</a:t>
            </a:r>
            <a:endParaRPr sz="23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28010"/>
            <a:ext cx="9143999" cy="5671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What I Learned</a:t>
            </a:r>
            <a:endParaRPr sz="4300"/>
          </a:p>
        </p:txBody>
      </p:sp>
      <p:sp>
        <p:nvSpPr>
          <p:cNvPr id="340" name="Google Shape;340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3696" lvl="0" marL="457200" rtl="0" algn="l">
              <a:spcBef>
                <a:spcPts val="210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2300">
                <a:solidFill>
                  <a:srgbClr val="374151"/>
                </a:solidFill>
              </a:rPr>
              <a:t>Text: Counting the number of shows released each year allows us to observe trends in Netflix's content production over time. We can identify which years had a higher number of releases, potentially indicating periods of increased investment in original content.</a:t>
            </a:r>
            <a:endParaRPr sz="23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</a:t>
            </a:r>
            <a:endParaRPr sz="4000"/>
          </a:p>
        </p:txBody>
      </p:sp>
      <p:sp>
        <p:nvSpPr>
          <p:cNvPr id="346" name="Google Shape;346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374151"/>
                </a:solidFill>
              </a:rPr>
              <a:t> In this project, I explored the Netflix titles dataset, discovering interesting facts and trends. I used basic SQL queries to analyze the data and answer questions about the dataset.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Data Dive</a:t>
            </a:r>
            <a:endParaRPr sz="42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</a:endParaRPr>
          </a:p>
          <a:p>
            <a:pPr indent="-381000" lvl="1" marL="914400" rtl="0" algn="l">
              <a:spcBef>
                <a:spcPts val="360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9600">
                <a:solidFill>
                  <a:srgbClr val="374151"/>
                </a:solidFill>
              </a:rPr>
              <a:t>Difficulty: Uploading file to MySQL bench</a:t>
            </a:r>
            <a:endParaRPr sz="9600">
              <a:solidFill>
                <a:srgbClr val="37415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9600">
                <a:solidFill>
                  <a:srgbClr val="374151"/>
                </a:solidFill>
              </a:rPr>
              <a:t>Interesting finding: Wide range of information about Netflix shows, including release years, genres, and durations</a:t>
            </a:r>
            <a:endParaRPr sz="9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3600"/>
              </a:spcBef>
              <a:spcAft>
                <a:spcPts val="3600"/>
              </a:spcAft>
              <a:buNone/>
            </a:pPr>
            <a:r>
              <a:rPr lang="en" sz="1200">
                <a:solidFill>
                  <a:srgbClr val="37415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954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r>
              <a:rPr lang="en" sz="3155"/>
              <a:t>Data Fun</a:t>
            </a:r>
            <a:endParaRPr sz="4755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9600">
                <a:solidFill>
                  <a:srgbClr val="374151"/>
                </a:solidFill>
              </a:rPr>
              <a:t>Displaying first 10 rows of the dataset</a:t>
            </a:r>
            <a:endParaRPr sz="96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374151"/>
                </a:solidFill>
              </a:rPr>
              <a:t>It provided a dataset of 10 Netflix titles, including TV shows and movies, with information such as title, director, cast, country, release date, rating, duration, and genre.</a:t>
            </a:r>
            <a:endParaRPr sz="9600">
              <a:solidFill>
                <a:srgbClr val="374151"/>
              </a:solidFill>
            </a:endParaRPr>
          </a:p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9600">
                <a:solidFill>
                  <a:srgbClr val="374151"/>
                </a:solidFill>
              </a:rPr>
              <a:t>Displaying shows released after 2015</a:t>
            </a:r>
            <a:endParaRPr sz="9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Cool Facts</a:t>
            </a:r>
            <a:endParaRPr sz="4100"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746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300"/>
              <a:buChar char="●"/>
            </a:pPr>
            <a:r>
              <a:rPr lang="en" sz="2300">
                <a:solidFill>
                  <a:srgbClr val="374151"/>
                </a:solidFill>
              </a:rPr>
              <a:t>Average rating of Netflix shows: 7.5</a:t>
            </a:r>
            <a:endParaRPr sz="23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74151"/>
                </a:solidFill>
              </a:rPr>
              <a:t>The average rating is 0</a:t>
            </a:r>
            <a:endParaRPr sz="2300">
              <a:solidFill>
                <a:srgbClr val="374151"/>
              </a:solidFill>
            </a:endParaRPr>
          </a:p>
          <a:p>
            <a:pPr indent="-3746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300"/>
              <a:buChar char="●"/>
            </a:pPr>
            <a:r>
              <a:rPr lang="en" sz="2300">
                <a:solidFill>
                  <a:srgbClr val="374151"/>
                </a:solidFill>
              </a:rPr>
              <a:t>Most popular genre: International Movies</a:t>
            </a:r>
            <a:endParaRPr sz="23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60175"/>
            <a:ext cx="9144000" cy="55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74151"/>
                </a:solidFill>
              </a:rPr>
              <a:t>Basic SQL Queries</a:t>
            </a:r>
            <a:endParaRPr sz="3900"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400"/>
              <a:buChar char="●"/>
            </a:pPr>
            <a:r>
              <a:rPr lang="en" sz="2400">
                <a:solidFill>
                  <a:srgbClr val="374151"/>
                </a:solidFill>
              </a:rPr>
              <a:t>Counting the number of shows: 100</a:t>
            </a:r>
            <a:endParaRPr sz="2400">
              <a:solidFill>
                <a:srgbClr val="37415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Char char="●"/>
            </a:pPr>
            <a:r>
              <a:rPr lang="en" sz="2400">
                <a:solidFill>
                  <a:srgbClr val="374151"/>
                </a:solidFill>
              </a:rPr>
              <a:t>Average release year: 2015.1200</a:t>
            </a:r>
            <a:endParaRPr sz="2400">
              <a:solidFill>
                <a:srgbClr val="37415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Char char="●"/>
            </a:pPr>
            <a:r>
              <a:rPr lang="en" sz="2400">
                <a:solidFill>
                  <a:srgbClr val="374151"/>
                </a:solidFill>
              </a:rPr>
              <a:t>Total duration minutes: 5646</a:t>
            </a:r>
            <a:endParaRPr sz="24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374151"/>
                </a:solidFill>
              </a:rPr>
              <a:t>Ask Away</a:t>
            </a:r>
            <a:endParaRPr sz="4200"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500"/>
              <a:buChar char="●"/>
            </a:pPr>
            <a:r>
              <a:rPr lang="en" sz="2500">
                <a:solidFill>
                  <a:srgbClr val="374151"/>
                </a:solidFill>
              </a:rPr>
              <a:t>Top 10 countries with the highest number of produced shows</a:t>
            </a:r>
            <a:endParaRPr sz="2500">
              <a:solidFill>
                <a:srgbClr val="37415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500"/>
              <a:buChar char="●"/>
            </a:pPr>
            <a:r>
              <a:rPr lang="en" sz="2500">
                <a:solidFill>
                  <a:srgbClr val="374151"/>
                </a:solidFill>
              </a:rPr>
              <a:t>Oldest and newest Netflix shows in the dataset</a:t>
            </a:r>
            <a:endParaRPr sz="25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4050" y="102875"/>
            <a:ext cx="7987625" cy="49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Oldest and Newest Shows</a:t>
            </a:r>
            <a:endParaRPr sz="3900"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</a:endParaRPr>
          </a:p>
          <a:p>
            <a:pPr indent="-381000" lvl="1" marL="914400" rtl="0" algn="l">
              <a:spcBef>
                <a:spcPts val="3600"/>
              </a:spcBef>
              <a:spcAft>
                <a:spcPts val="0"/>
              </a:spcAft>
              <a:buClr>
                <a:srgbClr val="374151"/>
              </a:buClr>
              <a:buSzPts val="2400"/>
              <a:buChar char="●"/>
            </a:pPr>
            <a:r>
              <a:rPr lang="en" sz="2400">
                <a:solidFill>
                  <a:srgbClr val="374151"/>
                </a:solidFill>
              </a:rPr>
              <a:t>Oldest show: [title] (release date: [date])</a:t>
            </a:r>
            <a:endParaRPr sz="2400">
              <a:solidFill>
                <a:srgbClr val="37415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Char char="●"/>
            </a:pPr>
            <a:r>
              <a:rPr lang="en" sz="2400">
                <a:solidFill>
                  <a:srgbClr val="374151"/>
                </a:solidFill>
              </a:rPr>
              <a:t>Newest show: [title] (release date: [date])</a:t>
            </a:r>
            <a:endParaRPr sz="24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3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