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vier Rafael Rojas" userId="fe6ce519-060c-49c6-98f6-6e40cb0c764e" providerId="ADAL" clId="{78D8964C-DA0F-4B66-BDC6-DD4845DC9DF7}"/>
    <pc:docChg chg="undo custSel addSld modSld">
      <pc:chgData name="Xavier Rafael Rojas" userId="fe6ce519-060c-49c6-98f6-6e40cb0c764e" providerId="ADAL" clId="{78D8964C-DA0F-4B66-BDC6-DD4845DC9DF7}" dt="2023-04-21T12:55:10.755" v="410" actId="14100"/>
      <pc:docMkLst>
        <pc:docMk/>
      </pc:docMkLst>
      <pc:sldChg chg="addSp delSp modSp new mod">
        <pc:chgData name="Xavier Rafael Rojas" userId="fe6ce519-060c-49c6-98f6-6e40cb0c764e" providerId="ADAL" clId="{78D8964C-DA0F-4B66-BDC6-DD4845DC9DF7}" dt="2023-04-21T12:52:00.032" v="391" actId="1076"/>
        <pc:sldMkLst>
          <pc:docMk/>
          <pc:sldMk cId="3470047135" sldId="256"/>
        </pc:sldMkLst>
        <pc:spChg chg="del">
          <ac:chgData name="Xavier Rafael Rojas" userId="fe6ce519-060c-49c6-98f6-6e40cb0c764e" providerId="ADAL" clId="{78D8964C-DA0F-4B66-BDC6-DD4845DC9DF7}" dt="2023-04-21T01:09:53.989" v="1" actId="478"/>
          <ac:spMkLst>
            <pc:docMk/>
            <pc:sldMk cId="3470047135" sldId="256"/>
            <ac:spMk id="2" creationId="{DC472372-AED6-480A-B1D9-E42DDC0EA8DE}"/>
          </ac:spMkLst>
        </pc:spChg>
        <pc:spChg chg="del">
          <ac:chgData name="Xavier Rafael Rojas" userId="fe6ce519-060c-49c6-98f6-6e40cb0c764e" providerId="ADAL" clId="{78D8964C-DA0F-4B66-BDC6-DD4845DC9DF7}" dt="2023-04-21T01:09:55.865" v="2" actId="478"/>
          <ac:spMkLst>
            <pc:docMk/>
            <pc:sldMk cId="3470047135" sldId="256"/>
            <ac:spMk id="3" creationId="{9C4A773A-8ADC-C379-3546-9C154F45CF3D}"/>
          </ac:spMkLst>
        </pc:spChg>
        <pc:spChg chg="add del mod">
          <ac:chgData name="Xavier Rafael Rojas" userId="fe6ce519-060c-49c6-98f6-6e40cb0c764e" providerId="ADAL" clId="{78D8964C-DA0F-4B66-BDC6-DD4845DC9DF7}" dt="2023-04-21T01:26:01.562" v="211" actId="478"/>
          <ac:spMkLst>
            <pc:docMk/>
            <pc:sldMk cId="3470047135" sldId="256"/>
            <ac:spMk id="11" creationId="{BC84CC9A-D2ED-0F39-C228-7B854C1D4A29}"/>
          </ac:spMkLst>
        </pc:spChg>
        <pc:graphicFrameChg chg="add del mod">
          <ac:chgData name="Xavier Rafael Rojas" userId="fe6ce519-060c-49c6-98f6-6e40cb0c764e" providerId="ADAL" clId="{78D8964C-DA0F-4B66-BDC6-DD4845DC9DF7}" dt="2023-04-21T12:50:05.486" v="377"/>
          <ac:graphicFrameMkLst>
            <pc:docMk/>
            <pc:sldMk cId="3470047135" sldId="256"/>
            <ac:graphicFrameMk id="2" creationId="{2FAE9D9C-F60F-82E4-1A9E-FB45FF0EF512}"/>
          </ac:graphicFrameMkLst>
        </pc:graphicFrameChg>
        <pc:graphicFrameChg chg="add del mod">
          <ac:chgData name="Xavier Rafael Rojas" userId="fe6ce519-060c-49c6-98f6-6e40cb0c764e" providerId="ADAL" clId="{78D8964C-DA0F-4B66-BDC6-DD4845DC9DF7}" dt="2023-04-21T12:50:09.411" v="379"/>
          <ac:graphicFrameMkLst>
            <pc:docMk/>
            <pc:sldMk cId="3470047135" sldId="256"/>
            <ac:graphicFrameMk id="3" creationId="{7B743C6D-D905-409E-1845-EEDB3AEDE281}"/>
          </ac:graphicFrameMkLst>
        </pc:graphicFrameChg>
        <pc:graphicFrameChg chg="add del mod">
          <ac:chgData name="Xavier Rafael Rojas" userId="fe6ce519-060c-49c6-98f6-6e40cb0c764e" providerId="ADAL" clId="{78D8964C-DA0F-4B66-BDC6-DD4845DC9DF7}" dt="2023-04-21T12:50:35.320" v="381"/>
          <ac:graphicFrameMkLst>
            <pc:docMk/>
            <pc:sldMk cId="3470047135" sldId="256"/>
            <ac:graphicFrameMk id="4" creationId="{301CF8BB-62F3-5CA1-2B6B-FF84B016BB8B}"/>
          </ac:graphicFrameMkLst>
        </pc:graphicFrameChg>
        <pc:graphicFrameChg chg="add del mod">
          <ac:chgData name="Xavier Rafael Rojas" userId="fe6ce519-060c-49c6-98f6-6e40cb0c764e" providerId="ADAL" clId="{78D8964C-DA0F-4B66-BDC6-DD4845DC9DF7}" dt="2023-04-21T01:12:26.308" v="6"/>
          <ac:graphicFrameMkLst>
            <pc:docMk/>
            <pc:sldMk cId="3470047135" sldId="256"/>
            <ac:graphicFrameMk id="4" creationId="{AAE6C352-39FA-AA89-4280-903CADB9711E}"/>
          </ac:graphicFrameMkLst>
        </pc:graphicFrameChg>
        <pc:graphicFrameChg chg="add del mod modGraphic">
          <ac:chgData name="Xavier Rafael Rojas" userId="fe6ce519-060c-49c6-98f6-6e40cb0c764e" providerId="ADAL" clId="{78D8964C-DA0F-4B66-BDC6-DD4845DC9DF7}" dt="2023-04-21T12:51:02.797" v="386" actId="478"/>
          <ac:graphicFrameMkLst>
            <pc:docMk/>
            <pc:sldMk cId="3470047135" sldId="256"/>
            <ac:graphicFrameMk id="5" creationId="{6B720D4A-C3D2-3FF1-0748-DD2404EEA3FC}"/>
          </ac:graphicFrameMkLst>
        </pc:graphicFrameChg>
        <pc:graphicFrameChg chg="add del mod">
          <ac:chgData name="Xavier Rafael Rojas" userId="fe6ce519-060c-49c6-98f6-6e40cb0c764e" providerId="ADAL" clId="{78D8964C-DA0F-4B66-BDC6-DD4845DC9DF7}" dt="2023-04-21T01:12:48.782" v="8"/>
          <ac:graphicFrameMkLst>
            <pc:docMk/>
            <pc:sldMk cId="3470047135" sldId="256"/>
            <ac:graphicFrameMk id="6" creationId="{688467A3-4C09-E4BF-F933-BF6540A12820}"/>
          </ac:graphicFrameMkLst>
        </pc:graphicFrameChg>
        <pc:graphicFrameChg chg="add del mod">
          <ac:chgData name="Xavier Rafael Rojas" userId="fe6ce519-060c-49c6-98f6-6e40cb0c764e" providerId="ADAL" clId="{78D8964C-DA0F-4B66-BDC6-DD4845DC9DF7}" dt="2023-04-21T01:14:30.608" v="25" actId="478"/>
          <ac:graphicFrameMkLst>
            <pc:docMk/>
            <pc:sldMk cId="3470047135" sldId="256"/>
            <ac:graphicFrameMk id="9" creationId="{2BE63585-8C7F-DBDD-832D-37D7A2D18B06}"/>
          </ac:graphicFrameMkLst>
        </pc:graphicFrameChg>
        <pc:graphicFrameChg chg="add del mod">
          <ac:chgData name="Xavier Rafael Rojas" userId="fe6ce519-060c-49c6-98f6-6e40cb0c764e" providerId="ADAL" clId="{78D8964C-DA0F-4B66-BDC6-DD4845DC9DF7}" dt="2023-04-21T01:23:37.279" v="147"/>
          <ac:graphicFrameMkLst>
            <pc:docMk/>
            <pc:sldMk cId="3470047135" sldId="256"/>
            <ac:graphicFrameMk id="12" creationId="{DE20244A-8585-CE50-9B59-8FD95D03974B}"/>
          </ac:graphicFrameMkLst>
        </pc:graphicFrameChg>
        <pc:graphicFrameChg chg="add del mod">
          <ac:chgData name="Xavier Rafael Rojas" userId="fe6ce519-060c-49c6-98f6-6e40cb0c764e" providerId="ADAL" clId="{78D8964C-DA0F-4B66-BDC6-DD4845DC9DF7}" dt="2023-04-21T01:24:16.781" v="183" actId="478"/>
          <ac:graphicFrameMkLst>
            <pc:docMk/>
            <pc:sldMk cId="3470047135" sldId="256"/>
            <ac:graphicFrameMk id="13" creationId="{FA23C562-2222-2F72-F205-058413B5C640}"/>
          </ac:graphicFrameMkLst>
        </pc:graphicFrameChg>
        <pc:picChg chg="add del mod">
          <ac:chgData name="Xavier Rafael Rojas" userId="fe6ce519-060c-49c6-98f6-6e40cb0c764e" providerId="ADAL" clId="{78D8964C-DA0F-4B66-BDC6-DD4845DC9DF7}" dt="2023-04-21T01:12:26.308" v="6"/>
          <ac:picMkLst>
            <pc:docMk/>
            <pc:sldMk cId="3470047135" sldId="256"/>
            <ac:picMk id="5" creationId="{9DC53CEB-4126-41C6-A4E7-F4FE17609053}"/>
          </ac:picMkLst>
        </pc:picChg>
        <pc:picChg chg="add mod">
          <ac:chgData name="Xavier Rafael Rojas" userId="fe6ce519-060c-49c6-98f6-6e40cb0c764e" providerId="ADAL" clId="{78D8964C-DA0F-4B66-BDC6-DD4845DC9DF7}" dt="2023-04-21T12:52:00.032" v="391" actId="1076"/>
          <ac:picMkLst>
            <pc:docMk/>
            <pc:sldMk cId="3470047135" sldId="256"/>
            <ac:picMk id="6" creationId="{6C2E12ED-3B84-C114-6AB3-C540363F87DE}"/>
          </ac:picMkLst>
        </pc:picChg>
        <pc:picChg chg="add del mod">
          <ac:chgData name="Xavier Rafael Rojas" userId="fe6ce519-060c-49c6-98f6-6e40cb0c764e" providerId="ADAL" clId="{78D8964C-DA0F-4B66-BDC6-DD4845DC9DF7}" dt="2023-04-21T01:12:48.782" v="8"/>
          <ac:picMkLst>
            <pc:docMk/>
            <pc:sldMk cId="3470047135" sldId="256"/>
            <ac:picMk id="7" creationId="{9DC53CEB-4126-41C6-A4E7-F4FE17609053}"/>
          </ac:picMkLst>
        </pc:picChg>
        <pc:picChg chg="add del mod">
          <ac:chgData name="Xavier Rafael Rojas" userId="fe6ce519-060c-49c6-98f6-6e40cb0c764e" providerId="ADAL" clId="{78D8964C-DA0F-4B66-BDC6-DD4845DC9DF7}" dt="2023-04-21T01:14:16.735" v="22" actId="478"/>
          <ac:picMkLst>
            <pc:docMk/>
            <pc:sldMk cId="3470047135" sldId="256"/>
            <ac:picMk id="8" creationId="{CCE4A493-0A87-070A-76A1-E88E21B546A2}"/>
          </ac:picMkLst>
        </pc:picChg>
        <pc:picChg chg="add del mod">
          <ac:chgData name="Xavier Rafael Rojas" userId="fe6ce519-060c-49c6-98f6-6e40cb0c764e" providerId="ADAL" clId="{78D8964C-DA0F-4B66-BDC6-DD4845DC9DF7}" dt="2023-04-21T01:23:35.585" v="145" actId="478"/>
          <ac:picMkLst>
            <pc:docMk/>
            <pc:sldMk cId="3470047135" sldId="256"/>
            <ac:picMk id="10" creationId="{77EBD6B0-2A66-68EA-EE7A-87DB03445C50}"/>
          </ac:picMkLst>
        </pc:picChg>
        <pc:picChg chg="add del mod">
          <ac:chgData name="Xavier Rafael Rojas" userId="fe6ce519-060c-49c6-98f6-6e40cb0c764e" providerId="ADAL" clId="{78D8964C-DA0F-4B66-BDC6-DD4845DC9DF7}" dt="2023-04-21T01:23:37.279" v="147"/>
          <ac:picMkLst>
            <pc:docMk/>
            <pc:sldMk cId="3470047135" sldId="256"/>
            <ac:picMk id="14" creationId="{9DC53CEB-4126-41C6-A4E7-F4FE17609053}"/>
          </ac:picMkLst>
        </pc:picChg>
        <pc:picChg chg="add del mod">
          <ac:chgData name="Xavier Rafael Rojas" userId="fe6ce519-060c-49c6-98f6-6e40cb0c764e" providerId="ADAL" clId="{78D8964C-DA0F-4B66-BDC6-DD4845DC9DF7}" dt="2023-04-21T01:26:07.352" v="214" actId="21"/>
          <ac:picMkLst>
            <pc:docMk/>
            <pc:sldMk cId="3470047135" sldId="256"/>
            <ac:picMk id="15" creationId="{113CE1C6-8ABB-529C-53AF-FDE2846C2ECD}"/>
          </ac:picMkLst>
        </pc:picChg>
        <pc:picChg chg="add del mod">
          <ac:chgData name="Xavier Rafael Rojas" userId="fe6ce519-060c-49c6-98f6-6e40cb0c764e" providerId="ADAL" clId="{78D8964C-DA0F-4B66-BDC6-DD4845DC9DF7}" dt="2023-04-21T12:50:02.516" v="375" actId="478"/>
          <ac:picMkLst>
            <pc:docMk/>
            <pc:sldMk cId="3470047135" sldId="256"/>
            <ac:picMk id="17" creationId="{6F96AD36-D31F-E59E-7388-49C2E8C1AF18}"/>
          </ac:picMkLst>
        </pc:picChg>
        <pc:picChg chg="add mod">
          <ac:chgData name="Xavier Rafael Rojas" userId="fe6ce519-060c-49c6-98f6-6e40cb0c764e" providerId="ADAL" clId="{78D8964C-DA0F-4B66-BDC6-DD4845DC9DF7}" dt="2023-04-21T01:27:11.152" v="286" actId="1037"/>
          <ac:picMkLst>
            <pc:docMk/>
            <pc:sldMk cId="3470047135" sldId="256"/>
            <ac:picMk id="3076" creationId="{8F160934-E3ED-DEE6-9885-559A10023795}"/>
          </ac:picMkLst>
        </pc:picChg>
      </pc:sldChg>
      <pc:sldChg chg="addSp delSp modSp add mod">
        <pc:chgData name="Xavier Rafael Rojas" userId="fe6ce519-060c-49c6-98f6-6e40cb0c764e" providerId="ADAL" clId="{78D8964C-DA0F-4B66-BDC6-DD4845DC9DF7}" dt="2023-04-21T12:54:20.252" v="404" actId="14100"/>
        <pc:sldMkLst>
          <pc:docMk/>
          <pc:sldMk cId="1076663984" sldId="257"/>
        </pc:sldMkLst>
        <pc:spChg chg="add del mod">
          <ac:chgData name="Xavier Rafael Rojas" userId="fe6ce519-060c-49c6-98f6-6e40cb0c764e" providerId="ADAL" clId="{78D8964C-DA0F-4B66-BDC6-DD4845DC9DF7}" dt="2023-04-21T01:27:23.514" v="287" actId="478"/>
          <ac:spMkLst>
            <pc:docMk/>
            <pc:sldMk cId="1076663984" sldId="257"/>
            <ac:spMk id="3" creationId="{A1111B87-FBFB-6906-DA65-76B924F29B08}"/>
          </ac:spMkLst>
        </pc:spChg>
        <pc:graphicFrameChg chg="add del mod">
          <ac:chgData name="Xavier Rafael Rojas" userId="fe6ce519-060c-49c6-98f6-6e40cb0c764e" providerId="ADAL" clId="{78D8964C-DA0F-4B66-BDC6-DD4845DC9DF7}" dt="2023-04-21T01:14:09.581" v="20" actId="478"/>
          <ac:graphicFrameMkLst>
            <pc:docMk/>
            <pc:sldMk cId="1076663984" sldId="257"/>
            <ac:graphicFrameMk id="2" creationId="{A02D7964-06BE-4330-72CD-DBC29C8275CE}"/>
          </ac:graphicFrameMkLst>
        </pc:graphicFrameChg>
        <pc:graphicFrameChg chg="add del mod">
          <ac:chgData name="Xavier Rafael Rojas" userId="fe6ce519-060c-49c6-98f6-6e40cb0c764e" providerId="ADAL" clId="{78D8964C-DA0F-4B66-BDC6-DD4845DC9DF7}" dt="2023-04-21T01:28:41.915" v="289"/>
          <ac:graphicFrameMkLst>
            <pc:docMk/>
            <pc:sldMk cId="1076663984" sldId="257"/>
            <ac:graphicFrameMk id="4" creationId="{6B65727C-58C0-C391-89D5-ADC749884553}"/>
          </ac:graphicFrameMkLst>
        </pc:graphicFrameChg>
        <pc:picChg chg="add mod">
          <ac:chgData name="Xavier Rafael Rojas" userId="fe6ce519-060c-49c6-98f6-6e40cb0c764e" providerId="ADAL" clId="{78D8964C-DA0F-4B66-BDC6-DD4845DC9DF7}" dt="2023-04-21T12:54:20.252" v="404" actId="14100"/>
          <ac:picMkLst>
            <pc:docMk/>
            <pc:sldMk cId="1076663984" sldId="257"/>
            <ac:picMk id="2" creationId="{60946A7E-B466-92B4-263B-07BE76136063}"/>
          </ac:picMkLst>
        </pc:picChg>
        <pc:picChg chg="add del mod">
          <ac:chgData name="Xavier Rafael Rojas" userId="fe6ce519-060c-49c6-98f6-6e40cb0c764e" providerId="ADAL" clId="{78D8964C-DA0F-4B66-BDC6-DD4845DC9DF7}" dt="2023-04-21T01:28:41.915" v="289"/>
          <ac:picMkLst>
            <pc:docMk/>
            <pc:sldMk cId="1076663984" sldId="257"/>
            <ac:picMk id="5" creationId="{9DC53CEB-4126-41C6-A4E7-F4FE17609053}"/>
          </ac:picMkLst>
        </pc:picChg>
        <pc:picChg chg="add del mod">
          <ac:chgData name="Xavier Rafael Rojas" userId="fe6ce519-060c-49c6-98f6-6e40cb0c764e" providerId="ADAL" clId="{78D8964C-DA0F-4B66-BDC6-DD4845DC9DF7}" dt="2023-04-21T12:52:01.353" v="392" actId="478"/>
          <ac:picMkLst>
            <pc:docMk/>
            <pc:sldMk cId="1076663984" sldId="257"/>
            <ac:picMk id="6" creationId="{C5D94F7E-5FA2-E9A3-04A6-9B39D00BB284}"/>
          </ac:picMkLst>
        </pc:picChg>
      </pc:sldChg>
      <pc:sldChg chg="addSp delSp modSp add mod">
        <pc:chgData name="Xavier Rafael Rojas" userId="fe6ce519-060c-49c6-98f6-6e40cb0c764e" providerId="ADAL" clId="{78D8964C-DA0F-4B66-BDC6-DD4845DC9DF7}" dt="2023-04-21T12:55:10.755" v="410" actId="14100"/>
        <pc:sldMkLst>
          <pc:docMk/>
          <pc:sldMk cId="3547895905" sldId="258"/>
        </pc:sldMkLst>
        <pc:graphicFrameChg chg="add del mod">
          <ac:chgData name="Xavier Rafael Rojas" userId="fe6ce519-060c-49c6-98f6-6e40cb0c764e" providerId="ADAL" clId="{78D8964C-DA0F-4B66-BDC6-DD4845DC9DF7}" dt="2023-04-21T12:52:08.922" v="395"/>
          <ac:graphicFrameMkLst>
            <pc:docMk/>
            <pc:sldMk cId="3547895905" sldId="258"/>
            <ac:graphicFrameMk id="2" creationId="{2974A06D-B64F-3DCE-8A46-FB8F7F5C3348}"/>
          </ac:graphicFrameMkLst>
        </pc:graphicFrameChg>
        <pc:graphicFrameChg chg="add del mod">
          <ac:chgData name="Xavier Rafael Rojas" userId="fe6ce519-060c-49c6-98f6-6e40cb0c764e" providerId="ADAL" clId="{78D8964C-DA0F-4B66-BDC6-DD4845DC9DF7}" dt="2023-04-21T01:29:43.061" v="297"/>
          <ac:graphicFrameMkLst>
            <pc:docMk/>
            <pc:sldMk cId="3547895905" sldId="258"/>
            <ac:graphicFrameMk id="2" creationId="{E98529B5-3C47-9F6C-8E30-E4A2F812CEC0}"/>
          </ac:graphicFrameMkLst>
        </pc:graphicFrameChg>
        <pc:picChg chg="add del mod">
          <ac:chgData name="Xavier Rafael Rojas" userId="fe6ce519-060c-49c6-98f6-6e40cb0c764e" providerId="ADAL" clId="{78D8964C-DA0F-4B66-BDC6-DD4845DC9DF7}" dt="2023-04-21T01:29:43.061" v="297"/>
          <ac:picMkLst>
            <pc:docMk/>
            <pc:sldMk cId="3547895905" sldId="258"/>
            <ac:picMk id="3" creationId="{9DC53CEB-4126-41C6-A4E7-F4FE17609053}"/>
          </ac:picMkLst>
        </pc:picChg>
        <pc:picChg chg="add del mod">
          <ac:chgData name="Xavier Rafael Rojas" userId="fe6ce519-060c-49c6-98f6-6e40cb0c764e" providerId="ADAL" clId="{78D8964C-DA0F-4B66-BDC6-DD4845DC9DF7}" dt="2023-04-21T12:52:13.377" v="399"/>
          <ac:picMkLst>
            <pc:docMk/>
            <pc:sldMk cId="3547895905" sldId="258"/>
            <ac:picMk id="3" creationId="{B5B15A94-8717-0E4C-FD31-57420A756128}"/>
          </ac:picMkLst>
        </pc:picChg>
        <pc:picChg chg="add del mod">
          <ac:chgData name="Xavier Rafael Rojas" userId="fe6ce519-060c-49c6-98f6-6e40cb0c764e" providerId="ADAL" clId="{78D8964C-DA0F-4B66-BDC6-DD4845DC9DF7}" dt="2023-04-21T12:52:02.777" v="393" actId="478"/>
          <ac:picMkLst>
            <pc:docMk/>
            <pc:sldMk cId="3547895905" sldId="258"/>
            <ac:picMk id="4" creationId="{0945336E-737B-6177-0296-F2AF03F0485D}"/>
          </ac:picMkLst>
        </pc:picChg>
        <pc:picChg chg="add mod">
          <ac:chgData name="Xavier Rafael Rojas" userId="fe6ce519-060c-49c6-98f6-6e40cb0c764e" providerId="ADAL" clId="{78D8964C-DA0F-4B66-BDC6-DD4845DC9DF7}" dt="2023-04-21T12:55:10.755" v="410" actId="14100"/>
          <ac:picMkLst>
            <pc:docMk/>
            <pc:sldMk cId="3547895905" sldId="258"/>
            <ac:picMk id="5" creationId="{289CC638-756B-7C2B-5C76-EC70844EE6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127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6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479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929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793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2649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9943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577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436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644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12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99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574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292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115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ACA-5F00-4545-A9F4-A7AB2BF4973D}" type="datetimeFigureOut">
              <a:rPr lang="es-CO" smtClean="0"/>
              <a:t>21/04/2023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12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84ACA-5F00-4545-A9F4-A7AB2BF4973D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5AC1D1-33F3-414D-BA9F-0EE16193E0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430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elicitaciones (Congratulations in Spanish) hand drawn calligraphy lettering. Handwritten text for greeting card or banner. Vector illustration. - 88077057">
            <a:extLst>
              <a:ext uri="{FF2B5EF4-FFF2-40B4-BE49-F238E27FC236}">
                <a16:creationId xmlns:a16="http://schemas.microsoft.com/office/drawing/2014/main" id="{8F160934-E3ED-DEE6-9885-559A10023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1" b="37159"/>
          <a:stretch/>
        </p:blipFill>
        <p:spPr bwMode="auto">
          <a:xfrm>
            <a:off x="3626379" y="5255769"/>
            <a:ext cx="5142869" cy="14570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C2E12ED-3B84-C114-6AB3-C540363F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82" y="1115795"/>
            <a:ext cx="11934035" cy="231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4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0946A7E-B466-92B4-263B-07BE76136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2" y="692202"/>
            <a:ext cx="11766599" cy="42245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7666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89CC638-756B-7C2B-5C76-EC70844EE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95" y="163720"/>
            <a:ext cx="9388449" cy="6650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478959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Xavier Rafael Rojas</dc:creator>
  <cp:lastModifiedBy>Xavier Rafael Rojas</cp:lastModifiedBy>
  <cp:revision>1</cp:revision>
  <dcterms:created xsi:type="dcterms:W3CDTF">2023-04-21T01:09:34Z</dcterms:created>
  <dcterms:modified xsi:type="dcterms:W3CDTF">2023-04-21T12:55:11Z</dcterms:modified>
</cp:coreProperties>
</file>