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C51E-DD3A-5EFA-0820-589D5F2C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DBC25D-15F3-D7BB-A65D-D0D8EEED5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8C659-EB22-84C7-BCD2-474065C1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FA4E8-FCBD-775B-73DF-EAAFA5D0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CF030-0B5E-B953-F66C-649EE50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62CCC-2225-9F89-6A16-D41F407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F3B11-7C66-EC20-7A3C-AE4C3A63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51648-C033-7A15-95B2-BA2762A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24FDE-25D8-4C32-891A-DC3196A9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3005B-6045-0BDD-3846-F752CFA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3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2EF89-83E0-849C-7F00-6F33D8CA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CB21D-4A70-A3EC-E8DD-864508335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AA3A-7733-7E75-11F2-BE25BA13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B9AF5-2F6B-8D7F-885A-B9B586DC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CBD15-58D1-BC09-8EA3-BAAFF56E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06452-F95F-E4D0-365A-F90631AA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29C56-BA8A-5D20-CE64-82D9388E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3A1DB-371C-2F18-C10A-2533683D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A41E1-0A0E-BCAD-A478-E4C644AE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CBD36-8B2C-8622-BBBF-2BF6283E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D07CF-345C-AB6D-6D5E-276BB3D5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04141-80DE-0740-1363-D7FBB222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1BB38-E19C-FB9E-7FCB-FE94877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1378D-E3AE-99B6-2A16-7BA96E64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009C8-5B3A-4A92-11A2-CB043604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2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EE40-C029-93C0-A0DE-AC9A4C65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E8454-201F-95B3-36F6-7FDBD8BDD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780B4-8EBE-6510-7AD4-A208292F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FC998-D3F9-B301-2F64-F16C4A3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334C4-303C-2CA2-B9DD-AB2E5A33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128F-EA01-104F-5B67-280672C1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464F-A233-FB95-4F39-9DE15DE2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4071A-B7C3-35FB-CA58-F2977F94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19BB4-0862-231D-74B6-92CE83C7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7A764-DE0B-47CC-42D3-59318F9FF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C5E0A-55BC-0ADF-8AAF-5874C433D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29A97-E6C6-2E74-3821-8809F25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B1F69-D9CC-89BF-6727-DF9F721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19639-BACA-6C93-8785-C5F08F9B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F5C9-BCC3-4B92-4B09-A6021073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B55DF4-A891-FD1A-1DD7-B0522AC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73015-15F7-B528-0905-8A1A3A3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1A96F-1C65-2667-A8BD-8CEE569C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5606C1-EDA8-E02B-2D50-DC348542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CFDB90-4E6A-0BC8-C636-96E509EF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40823-206C-5F07-3B87-7FF26433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416F-1130-6147-EADB-F6234595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F5506-074C-EF6B-5FB4-FABB3EF0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2F7B2-88B3-01E8-161E-A1B006ABC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8C7F6-BA42-0B44-85A3-C2438AEE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05100-1ABB-A241-1582-88387580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412F2-DBF3-9962-0C25-D6C5A778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8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8AC-7EAD-69AE-00E9-62AC5072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62958-2984-3D73-8756-D0A41EB2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4C9A9-5C9F-A091-4EB6-83879289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EDFB2-138F-B4C1-EF5E-D73A90B1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BDFD1-E5B3-8679-DC53-4CE4FFA2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B9C1D-48E2-D5FB-A3DB-6406B82A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3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3164F8-8413-6E0A-3B55-99BC97AD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A60FC-F4A1-8758-44B8-8700CC07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F9D7C-69C8-9B33-D058-ED722379B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F7AE-B7AB-4F9F-BB13-6DA5E9EA184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7BB46-07F6-2DE9-5529-C890306F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2AACB-B8EB-8CA8-7D91-AA3B4FCB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BCAA-8266-4D34-ADF0-C3AA6B58F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2C38-55E1-F374-AC94-1664FE74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2222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Streamlit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YOLOv5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目标检测实践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8BDDA-5E47-43E5-227F-C6347CF5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50ADD-E9B1-F3C1-C5F2-4D53680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56063-8F0B-F88E-F107-EC7257C1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1.Gh</a:t>
            </a:r>
            <a:r>
              <a:rPr lang="zh-CN" altLang="en-US" dirty="0"/>
              <a:t>代码运行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骨折检测</a:t>
            </a:r>
          </a:p>
        </p:txBody>
      </p:sp>
    </p:spTree>
    <p:extLst>
      <p:ext uri="{BB962C8B-B14F-4D97-AF65-F5344CB8AC3E}">
        <p14:creationId xmlns:p14="http://schemas.microsoft.com/office/powerpoint/2010/main" val="73070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2467-C24F-F694-2588-2D0BACD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1.Gh</a:t>
            </a:r>
            <a:r>
              <a:rPr lang="zh-CN" altLang="en-US" dirty="0"/>
              <a:t>代码运行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E7796C-E152-6A17-7317-45138CC3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75667" cy="4351338"/>
          </a:xfrm>
        </p:spPr>
      </p:pic>
    </p:spTree>
    <p:extLst>
      <p:ext uri="{BB962C8B-B14F-4D97-AF65-F5344CB8AC3E}">
        <p14:creationId xmlns:p14="http://schemas.microsoft.com/office/powerpoint/2010/main" val="165053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8F252-634C-202A-32C0-D93382C6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55" y="713282"/>
            <a:ext cx="10515600" cy="4351338"/>
          </a:xfrm>
        </p:spPr>
        <p:txBody>
          <a:bodyPr/>
          <a:lstStyle/>
          <a:p>
            <a:r>
              <a:rPr lang="zh-CN" altLang="en-US" dirty="0"/>
              <a:t>将代码下载至本地，修改路径等，运行代码，实现本地运行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AF06B2-9497-01C9-1A9A-76779743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45" y="1484867"/>
            <a:ext cx="8095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9D65-A103-9980-6929-16FC1936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本地骨折检测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6A5FF-8903-D036-96CC-56CAB6A0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58"/>
            <a:ext cx="10515600" cy="4351338"/>
          </a:xfrm>
        </p:spPr>
        <p:txBody>
          <a:bodyPr/>
          <a:lstStyle/>
          <a:p>
            <a:r>
              <a:rPr lang="zh-CN" altLang="en-US" dirty="0"/>
              <a:t>仿照</a:t>
            </a:r>
            <a:r>
              <a:rPr lang="en-US" altLang="zh-CN" dirty="0" err="1"/>
              <a:t>Gh</a:t>
            </a:r>
            <a:r>
              <a:rPr lang="zh-CN" altLang="en-US" dirty="0"/>
              <a:t>代码思路，在本地创建骨折检测主文件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6498E-2603-655D-C604-2AB87C49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330"/>
            <a:ext cx="6903864" cy="39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8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326F9-C36F-C836-5610-9EE0CC0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34" y="610602"/>
            <a:ext cx="10515600" cy="4351338"/>
          </a:xfrm>
        </p:spPr>
        <p:txBody>
          <a:bodyPr/>
          <a:lstStyle/>
          <a:p>
            <a:r>
              <a:rPr lang="zh-CN" altLang="en-US" dirty="0"/>
              <a:t>运行代码，导入相片，检测报错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F7152-B153-7924-1B63-F2EE3B7A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4" y="1554947"/>
            <a:ext cx="8293530" cy="40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3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287B4-1D95-64D9-6A09-2F42DCD2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505C-F593-28A9-718D-16EF0647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9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0A49F-2FF8-43FE-440B-4807F36F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A788A-2A52-36A7-BD6C-60EB775E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7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4A4B-856B-613F-48AC-B12C2EFF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1610-A458-13E4-689E-9510FB11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Office 主题​​</vt:lpstr>
      <vt:lpstr>Streamlit部署YOLOv5目标检测实践</vt:lpstr>
      <vt:lpstr>目录</vt:lpstr>
      <vt:lpstr>1.Gh代码运行</vt:lpstr>
      <vt:lpstr>PowerPoint 演示文稿</vt:lpstr>
      <vt:lpstr>2.本地骨折检测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澳伟 薛</dc:creator>
  <cp:lastModifiedBy>澳伟 薛</cp:lastModifiedBy>
  <cp:revision>1</cp:revision>
  <dcterms:created xsi:type="dcterms:W3CDTF">2024-10-11T15:30:54Z</dcterms:created>
  <dcterms:modified xsi:type="dcterms:W3CDTF">2024-10-11T15:47:32Z</dcterms:modified>
</cp:coreProperties>
</file>