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5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4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57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710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0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11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29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6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2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4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1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8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1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5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6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1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5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AbirHasan/PatternLab--Anonymous-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70425"/>
            <a:ext cx="7766936" cy="164630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Group </a:t>
            </a:r>
            <a:r>
              <a:rPr lang="en-US" b="1" dirty="0" smtClean="0">
                <a:solidFill>
                  <a:schemeClr val="tx1"/>
                </a:solidFill>
              </a:rPr>
              <a:t>Anonymous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986178"/>
            <a:ext cx="7766936" cy="10968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https://github.com/XAbirHasan/PatternLab--Anonymous-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1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5233" y="522515"/>
            <a:ext cx="639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Md. Abir Hassan : </a:t>
            </a:r>
            <a:r>
              <a:rPr lang="en-US" dirty="0" err="1" smtClean="0"/>
              <a:t>PCPseDNC</a:t>
            </a:r>
            <a:r>
              <a:rPr lang="en-US" dirty="0" smtClean="0"/>
              <a:t> Dataset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15993"/>
              </p:ext>
            </p:extLst>
          </p:nvPr>
        </p:nvGraphicFramePr>
        <p:xfrm>
          <a:off x="1935356" y="1242180"/>
          <a:ext cx="8127999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0.9654238549702903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0.8189858647611132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0.9713322856597154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0.8162459612007131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0.9743574020386487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0.817191989882333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0.9796040981202729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0.8149244973566254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0.9822038250504029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0.8134123440900579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0.9851343927532735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0.8107661540799134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0.9863160794497091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0.8090645626924434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0.9875214095988565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0.8084031157409269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0.9886322022429554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0.8050002904807233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6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0.9895302680459854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0.8043387094611807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612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35356" y="5617029"/>
            <a:ext cx="26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(0, 0.5)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2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634" y="646771"/>
            <a:ext cx="477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Md. Abir Hassan </a:t>
            </a:r>
            <a:r>
              <a:rPr lang="en-US" dirty="0"/>
              <a:t>: </a:t>
            </a:r>
            <a:r>
              <a:rPr lang="en-US" dirty="0" err="1"/>
              <a:t>PCPseDNC</a:t>
            </a:r>
            <a:r>
              <a:rPr lang="en-US" dirty="0"/>
              <a:t> </a:t>
            </a:r>
            <a:r>
              <a:rPr lang="en-US" dirty="0" smtClean="0"/>
              <a:t>DATASET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89620"/>
              </p:ext>
            </p:extLst>
          </p:nvPr>
        </p:nvGraphicFramePr>
        <p:xfrm>
          <a:off x="1935356" y="1242180"/>
          <a:ext cx="8127999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0.9231191523054196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0.7703885738290275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0.94058464846199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0.7935519089052452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0.9485020548941989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0.803384681387336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0.9531106291004432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0.8068829630821346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0.9565611879905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0.8112317723346159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0.9589718427032873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0.8139739103621176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0.9611933972711949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0.8165267890260852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0.9630604843701723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0.8179452287423972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0.9644548727728942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0.8188907211519124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6205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35356" y="5502729"/>
            <a:ext cx="467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0.25 and Test </a:t>
            </a:r>
            <a:r>
              <a:rPr lang="en-US" dirty="0"/>
              <a:t>Accuracy = 0.8845 </a:t>
            </a:r>
          </a:p>
        </p:txBody>
      </p:sp>
    </p:spTree>
    <p:extLst>
      <p:ext uri="{BB962C8B-B14F-4D97-AF65-F5344CB8AC3E}">
        <p14:creationId xmlns:p14="http://schemas.microsoft.com/office/powerpoint/2010/main" val="285763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634" y="646771"/>
            <a:ext cx="477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Md. Abir Hassan : </a:t>
            </a:r>
            <a:r>
              <a:rPr lang="en-US" dirty="0" err="1" smtClean="0"/>
              <a:t>PCPseDNC</a:t>
            </a:r>
            <a:r>
              <a:rPr lang="en-US" dirty="0" smtClean="0"/>
              <a:t> DATASET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03488"/>
              </p:ext>
            </p:extLst>
          </p:nvPr>
        </p:nvGraphicFramePr>
        <p:xfrm>
          <a:off x="1935356" y="1016103"/>
          <a:ext cx="8127999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n_estimators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0.9701318866635541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0.15289039269656046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0.9715908322350717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0.15403776612233924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0.9720650320573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0.15442566817020037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0.9723134978989838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0.15433207640416916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0.9725562194356968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0.1542583001567856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0.9726480487601341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0.15425468975658477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0.972776371548054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0.1541927273193772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0.9728617273339722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0.15417384269843154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0.972862389774507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0.15412099909666188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6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0.9729061050853245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0.1541343216197516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91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0.9729294105606596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0.15409842515573588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4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0.9729901100791996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0.15413364496245732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570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5355" y="6057900"/>
            <a:ext cx="422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n_estimators</a:t>
            </a:r>
            <a:r>
              <a:rPr lang="en-US" dirty="0" smtClean="0"/>
              <a:t> = 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3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634" y="646771"/>
            <a:ext cx="477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Md. Abir Hassan : </a:t>
            </a:r>
            <a:r>
              <a:rPr lang="en-US" dirty="0" err="1" smtClean="0"/>
              <a:t>PCPseDNC</a:t>
            </a:r>
            <a:r>
              <a:rPr lang="en-US" dirty="0" smtClean="0"/>
              <a:t> DATASET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22528"/>
              </p:ext>
            </p:extLst>
          </p:nvPr>
        </p:nvGraphicFramePr>
        <p:xfrm>
          <a:off x="1935356" y="1946830"/>
          <a:ext cx="812799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Max_depth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0.3452181635906775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0.08888076440071635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0.670274206794749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0.1332937111871113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0.9211040468391614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0.15353521812873414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0.968332156760145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0.15450011090469354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0.971943554116933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0.15440364641986423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0.9720650320573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0.15442566817020037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35356" y="4914900"/>
            <a:ext cx="9168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n_estimators</a:t>
            </a:r>
            <a:r>
              <a:rPr lang="en-US" dirty="0"/>
              <a:t> </a:t>
            </a:r>
            <a:r>
              <a:rPr lang="en-US" dirty="0" smtClean="0"/>
              <a:t>= 150  , </a:t>
            </a:r>
            <a:r>
              <a:rPr lang="en-US" dirty="0" err="1" smtClean="0"/>
              <a:t>max_depth</a:t>
            </a:r>
            <a:r>
              <a:rPr lang="en-US" dirty="0" smtClean="0"/>
              <a:t> = 10  </a:t>
            </a:r>
          </a:p>
          <a:p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accuracy = 0.37291267659655014</a:t>
            </a:r>
          </a:p>
        </p:txBody>
      </p:sp>
    </p:spTree>
    <p:extLst>
      <p:ext uri="{BB962C8B-B14F-4D97-AF65-F5344CB8AC3E}">
        <p14:creationId xmlns:p14="http://schemas.microsoft.com/office/powerpoint/2010/main" val="20448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619" y="2841172"/>
            <a:ext cx="741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Working Dataset : ENAC + </a:t>
            </a:r>
            <a:r>
              <a:rPr lang="en-US" sz="2800" dirty="0" err="1"/>
              <a:t>PCPseDNC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434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633" y="646771"/>
            <a:ext cx="719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Md. Abir Hassan </a:t>
            </a:r>
            <a:r>
              <a:rPr lang="en-US" dirty="0"/>
              <a:t>: ENAC + </a:t>
            </a:r>
            <a:r>
              <a:rPr lang="en-US" dirty="0" err="1"/>
              <a:t>PCPseDNC</a:t>
            </a:r>
            <a:r>
              <a:rPr lang="en-US" dirty="0"/>
              <a:t> </a:t>
            </a:r>
            <a:r>
              <a:rPr lang="en-US" dirty="0" smtClean="0"/>
              <a:t>DATASET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81847"/>
              </p:ext>
            </p:extLst>
          </p:nvPr>
        </p:nvGraphicFramePr>
        <p:xfrm>
          <a:off x="1935356" y="1242180"/>
          <a:ext cx="8127999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0.9973294097378238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0.776733879437093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0.794129697408465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0.794129697408465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0.794129697408465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0.794129697408465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0.794129697408465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0.794129697408465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0.794129697408465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0.794129697408465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6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0.794129697408465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612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35356" y="5617029"/>
            <a:ext cx="26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(0,10)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8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5233" y="522515"/>
            <a:ext cx="639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Md. Abir Hassan </a:t>
            </a:r>
            <a:r>
              <a:rPr lang="en-US" dirty="0"/>
              <a:t>: ENAC + </a:t>
            </a:r>
            <a:r>
              <a:rPr lang="en-US" dirty="0" err="1"/>
              <a:t>PCPseDNC</a:t>
            </a:r>
            <a:r>
              <a:rPr lang="en-US" dirty="0"/>
              <a:t> </a:t>
            </a:r>
            <a:r>
              <a:rPr lang="en-US" dirty="0" smtClean="0"/>
              <a:t>Dataset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604088"/>
              </p:ext>
            </p:extLst>
          </p:nvPr>
        </p:nvGraphicFramePr>
        <p:xfrm>
          <a:off x="1935356" y="1242180"/>
          <a:ext cx="8127999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0.9654238549702903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0.8189858647611132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0.9713322856597154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0.8162459612007131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0.9743574020386487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0.817191989882333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0.9796040981202729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0.8149244973566254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0.9822038250504029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0.8134123440900579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0.9851343927532735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0.8107661540799134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0.9863160794497091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0.8090645626924434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0.9875214095988565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0.8084031157409269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0.9886322022429554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0.8050002904807233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6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0.9895302680459854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0.8043387094611807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612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35356" y="5617029"/>
            <a:ext cx="26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(0, 0.5)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4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633" y="646771"/>
            <a:ext cx="62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Md. Abir Hassan </a:t>
            </a:r>
            <a:r>
              <a:rPr lang="en-US" dirty="0"/>
              <a:t>: ENAC + </a:t>
            </a:r>
            <a:r>
              <a:rPr lang="en-US" dirty="0" err="1"/>
              <a:t>PCPseDNC</a:t>
            </a:r>
            <a:r>
              <a:rPr lang="en-US" dirty="0"/>
              <a:t> </a:t>
            </a:r>
            <a:r>
              <a:rPr lang="en-US" dirty="0" smtClean="0"/>
              <a:t>DATASET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5902"/>
              </p:ext>
            </p:extLst>
          </p:nvPr>
        </p:nvGraphicFramePr>
        <p:xfrm>
          <a:off x="1935356" y="1242180"/>
          <a:ext cx="8127999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0.7894688861127055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0.39561874628519844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0.8862022300529174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0.5862281748425817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0.9243004480163393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0.650137106901375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0.9449567378715524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0.6835110181572797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0.9600824203053524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0.7056336725254393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0.9691105886613697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0.7218005782800859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0.9758699043730417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0.7338074425630231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0.9800058161888281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0.7419384002109337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0.9842835580005929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0.7466658175691679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6205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35356" y="5502729"/>
            <a:ext cx="467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0.15 and Test </a:t>
            </a:r>
            <a:r>
              <a:rPr lang="en-US" dirty="0"/>
              <a:t>Accuracy = 0.7135 </a:t>
            </a:r>
          </a:p>
        </p:txBody>
      </p:sp>
    </p:spTree>
    <p:extLst>
      <p:ext uri="{BB962C8B-B14F-4D97-AF65-F5344CB8AC3E}">
        <p14:creationId xmlns:p14="http://schemas.microsoft.com/office/powerpoint/2010/main" val="236603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2961" y="425894"/>
            <a:ext cx="675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Md. Abir Hassan </a:t>
            </a:r>
            <a:r>
              <a:rPr lang="en-US" dirty="0"/>
              <a:t>: ENAC + </a:t>
            </a:r>
            <a:r>
              <a:rPr lang="en-US" dirty="0" err="1"/>
              <a:t>PCPseDNC</a:t>
            </a:r>
            <a:r>
              <a:rPr lang="en-US" dirty="0"/>
              <a:t> </a:t>
            </a:r>
            <a:r>
              <a:rPr lang="en-US" dirty="0" smtClean="0"/>
              <a:t>DATASET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017391"/>
              </p:ext>
            </p:extLst>
          </p:nvPr>
        </p:nvGraphicFramePr>
        <p:xfrm>
          <a:off x="1935356" y="1016103"/>
          <a:ext cx="8127999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n_estimators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0.9836880008559502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0.12412409100533073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0.9847371889374555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0.12612356349102125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0.9850139392494972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0.12729349522302713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0.985137609853779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0.1273307479343162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0.9852388413921689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0.12728622010625687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0.985267640132386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0.12696164447497768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0.985299227609976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0.12694822531335107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0.9853231771006353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0.12700807042487558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0.985362991427353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0.12688756893446113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6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0.9853732596585557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0.12712224566865263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91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0.985396777635874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0.1271273738520838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44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5355" y="6057900"/>
            <a:ext cx="422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n_estimators</a:t>
            </a:r>
            <a:r>
              <a:rPr lang="en-US" dirty="0" smtClean="0"/>
              <a:t> =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66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634" y="646771"/>
            <a:ext cx="64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Md. Abir Hassan </a:t>
            </a:r>
            <a:r>
              <a:rPr lang="en-US" dirty="0"/>
              <a:t>: ENAC + </a:t>
            </a:r>
            <a:r>
              <a:rPr lang="en-US" dirty="0" err="1"/>
              <a:t>PCPseDNC</a:t>
            </a:r>
            <a:r>
              <a:rPr lang="en-US" dirty="0"/>
              <a:t> </a:t>
            </a:r>
            <a:r>
              <a:rPr lang="en-US" dirty="0" smtClean="0"/>
              <a:t>DATASET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20547"/>
              </p:ext>
            </p:extLst>
          </p:nvPr>
        </p:nvGraphicFramePr>
        <p:xfrm>
          <a:off x="1935356" y="1946830"/>
          <a:ext cx="812799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Max_depth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0.34522746075385535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0.08892436789876897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0.7980735169952047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0.10147855585183563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0.9681213337393094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0.1243461254018364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0.9835510602788948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0.12735294233763186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0.9850799771482132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0.12738758159419877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0.985137609853779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0.1273307479343162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35356" y="4849586"/>
            <a:ext cx="9168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n_estimators</a:t>
            </a:r>
            <a:r>
              <a:rPr lang="en-US" dirty="0"/>
              <a:t> </a:t>
            </a:r>
            <a:r>
              <a:rPr lang="en-US" dirty="0" smtClean="0"/>
              <a:t>= 200  , </a:t>
            </a:r>
            <a:r>
              <a:rPr lang="en-US" dirty="0" err="1" smtClean="0"/>
              <a:t>max_depth</a:t>
            </a:r>
            <a:r>
              <a:rPr lang="en-US" dirty="0" smtClean="0"/>
              <a:t> = 10  </a:t>
            </a:r>
          </a:p>
          <a:p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accuracy = 0.7435357198212313</a:t>
            </a:r>
          </a:p>
        </p:txBody>
      </p:sp>
    </p:spTree>
    <p:extLst>
      <p:ext uri="{BB962C8B-B14F-4D97-AF65-F5344CB8AC3E}">
        <p14:creationId xmlns:p14="http://schemas.microsoft.com/office/powerpoint/2010/main" val="320295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3348" y="2100014"/>
            <a:ext cx="85307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Md. Abir Hassan</a:t>
            </a:r>
          </a:p>
          <a:p>
            <a:r>
              <a:rPr lang="en-US" sz="2800" dirty="0" smtClean="0"/>
              <a:t>ID : 011 171 146</a:t>
            </a:r>
          </a:p>
          <a:p>
            <a:r>
              <a:rPr lang="en-US" sz="2800" dirty="0" smtClean="0"/>
              <a:t>Course : Pattern recognition Lab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63348" y="4085173"/>
            <a:ext cx="741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Working Dataset : </a:t>
            </a:r>
            <a:r>
              <a:rPr lang="en-US" sz="2800" dirty="0" smtClean="0"/>
              <a:t>ENAC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65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634" y="646771"/>
            <a:ext cx="477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Md. Abir Hassan : ENAC DATASET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85088"/>
              </p:ext>
            </p:extLst>
          </p:nvPr>
        </p:nvGraphicFramePr>
        <p:xfrm>
          <a:off x="1935356" y="1242180"/>
          <a:ext cx="8127999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0.9774533817496283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0.5441659404648586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0.5812277949831745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0.581700384775235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0.581700384775235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0.581700384775235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0.581700384775235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0.581700384775235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0.581700384775235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0.581700384775235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6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0.581700384775235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612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35356" y="5617029"/>
            <a:ext cx="26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(0,10)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7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634" y="646771"/>
            <a:ext cx="477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Md. Abir Hassan : ENAC DATASET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81975"/>
              </p:ext>
            </p:extLst>
          </p:nvPr>
        </p:nvGraphicFramePr>
        <p:xfrm>
          <a:off x="1935356" y="1242180"/>
          <a:ext cx="8127999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0.9325251830280001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0.5361227079953702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0.9723720865050985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0.5425574369768553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0.9845671537592153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0.5468145436994731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0.9974002870336385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0.5540971635674607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0.998960106993745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0.5658205186645037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0.999787289915453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0.5737604293751983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0.9999054597021981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0.5783923902988375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0.9999527298510991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0.5797155970272649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0.9999763649255495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0.5811333217141044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6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0.5813223576309287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612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35356" y="5617029"/>
            <a:ext cx="26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(0, 0.5)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0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634" y="646771"/>
            <a:ext cx="477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Md. Abir Hassan : ENAC DATASET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10547"/>
              </p:ext>
            </p:extLst>
          </p:nvPr>
        </p:nvGraphicFramePr>
        <p:xfrm>
          <a:off x="1935356" y="1242180"/>
          <a:ext cx="8127999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0.7027338014491208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0.2565326433298923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0.7820944049609583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0.4196368990959346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0.8178997721476049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0.4686132897165355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0.8444881221811865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0.493479109967064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0.8666569087852853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0.508606988519308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0.8853751337065738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0.5201420674183413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0.9000519256692966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0.5242083953397955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0.9121289907018897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0.5294091175195628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0.9232369953399833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0.5324348541116429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6205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35356" y="5502729"/>
            <a:ext cx="467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0.45 and Test </a:t>
            </a:r>
            <a:r>
              <a:rPr lang="en-US" dirty="0"/>
              <a:t>Accuracy = 0.555 </a:t>
            </a:r>
          </a:p>
        </p:txBody>
      </p:sp>
    </p:spTree>
    <p:extLst>
      <p:ext uri="{BB962C8B-B14F-4D97-AF65-F5344CB8AC3E}">
        <p14:creationId xmlns:p14="http://schemas.microsoft.com/office/powerpoint/2010/main" val="97403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634" y="646771"/>
            <a:ext cx="477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Md. Abir Hassan : ENAC DATASET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46707"/>
              </p:ext>
            </p:extLst>
          </p:nvPr>
        </p:nvGraphicFramePr>
        <p:xfrm>
          <a:off x="1935356" y="1016103"/>
          <a:ext cx="8127999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n_estimators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0.9860948021504843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0.024421620082136018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0.9872331434781682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0.024345325117946556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0.9875126306228943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0.024172260481085138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0.9877622703811472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0.02397129831877596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0.9878324871980736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0.025107231280648023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0.9879122062529498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0.026654149864878508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0.9000519256692966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0.026989458965103873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0.9880024016225579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0.02726660391304554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0.9880348011702098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0.02764906211948224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6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0.9880549990491554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0.02764906211948224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91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0.9880996759659444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0.028371720019332435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4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0.988110804605793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0.028384980060584077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570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5355" y="6057900"/>
            <a:ext cx="422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n_estimators</a:t>
            </a:r>
            <a:r>
              <a:rPr lang="en-US" dirty="0" smtClean="0"/>
              <a:t> =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4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634" y="646771"/>
            <a:ext cx="477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Md. Abir Hassan : ENAC DATASET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02737"/>
              </p:ext>
            </p:extLst>
          </p:nvPr>
        </p:nvGraphicFramePr>
        <p:xfrm>
          <a:off x="1935356" y="1946830"/>
          <a:ext cx="812799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Max_depth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0.13811024349899934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-0.02672013535133111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0.7496940062853736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-0.04408768739486137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0.961594147706456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0.006326497243737394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0.9859701105010211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0.023751241822069957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0.9876333888605926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0.023952604035125467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0.9877622703811472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0.02397129831877596 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35356" y="4914900"/>
            <a:ext cx="9168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n_estimators</a:t>
            </a:r>
            <a:r>
              <a:rPr lang="en-US" dirty="0"/>
              <a:t> :	 </a:t>
            </a:r>
            <a:r>
              <a:rPr lang="en-US" dirty="0" smtClean="0"/>
              <a:t>200 , </a:t>
            </a:r>
            <a:r>
              <a:rPr lang="en-US" dirty="0" err="1" smtClean="0"/>
              <a:t>max_depth</a:t>
            </a:r>
            <a:r>
              <a:rPr lang="en-US" dirty="0" smtClean="0"/>
              <a:t> = 15  </a:t>
            </a:r>
          </a:p>
          <a:p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accuracy = 0.7005105091746597</a:t>
            </a:r>
          </a:p>
        </p:txBody>
      </p:sp>
    </p:spTree>
    <p:extLst>
      <p:ext uri="{BB962C8B-B14F-4D97-AF65-F5344CB8AC3E}">
        <p14:creationId xmlns:p14="http://schemas.microsoft.com/office/powerpoint/2010/main" val="426108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619" y="2841172"/>
            <a:ext cx="741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Working Dataset : </a:t>
            </a:r>
            <a:r>
              <a:rPr lang="en-US" sz="2800" dirty="0" err="1" smtClean="0"/>
              <a:t>PCPseDNC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713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633" y="646771"/>
            <a:ext cx="719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Md. Abir Hassan : </a:t>
            </a:r>
            <a:r>
              <a:rPr lang="en-US" dirty="0" err="1" smtClean="0"/>
              <a:t>PCPseDNC</a:t>
            </a:r>
            <a:r>
              <a:rPr lang="en-US" dirty="0" smtClean="0"/>
              <a:t> DATASET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82766"/>
              </p:ext>
            </p:extLst>
          </p:nvPr>
        </p:nvGraphicFramePr>
        <p:xfrm>
          <a:off x="1935356" y="1242180"/>
          <a:ext cx="8127999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0.9723249168953304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0.8169082572497285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0.9900738496235633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0.8034880478354717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0.9938788871535648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0.893623718834719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0.9957695953632246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0.8008402043196717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0.9967621986713027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0.8009342753846636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0.9976130082892001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0.7996104430054476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0.998156581488517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0.7980974406413814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0.9985583554121458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0.7983808157592496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0.9987237869695307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0.7977190112929968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6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0.9989601293357746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0.7978135292514088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612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35356" y="5617029"/>
            <a:ext cx="26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(0,10)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80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453</TotalTime>
  <Words>740</Words>
  <Application>Microsoft Office PowerPoint</Application>
  <PresentationFormat>Widescreen</PresentationFormat>
  <Paragraphs>510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Group Anonymous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Abir Hasan</dc:creator>
  <cp:lastModifiedBy>Abir Hasan</cp:lastModifiedBy>
  <cp:revision>25</cp:revision>
  <dcterms:created xsi:type="dcterms:W3CDTF">2020-09-12T15:35:59Z</dcterms:created>
  <dcterms:modified xsi:type="dcterms:W3CDTF">2020-09-12T23:10:14Z</dcterms:modified>
</cp:coreProperties>
</file>