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62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FEF2-F7B1-4AA0-AED2-37B8D78783FF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0216C-2513-47E1-AF0B-AAFE1B093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0216C-2513-47E1-AF0B-AAFE1B0939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305A-7832-41EC-976D-59C8D090B03E}" type="datetimeFigureOut">
              <a:rPr lang="en-US" smtClean="0"/>
              <a:pPr/>
              <a:t>27/09/2020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7DF4-5722-43F3-B434-65D2E41F2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Sharmin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Ara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 smtClean="0">
                <a:latin typeface="Andalus" pitchFamily="18" charset="-78"/>
                <a:cs typeface="Andalus" pitchFamily="18" charset="-78"/>
              </a:rPr>
              <a:t>Karim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dirty="0" smtClean="0">
                <a:latin typeface="Andalus" pitchFamily="18" charset="-78"/>
                <a:cs typeface="Andalus" pitchFamily="18" charset="-78"/>
              </a:rPr>
            </a:br>
            <a:r>
              <a:rPr lang="en-US" sz="3600" dirty="0" smtClean="0">
                <a:latin typeface="Andalus" pitchFamily="18" charset="-78"/>
                <a:cs typeface="Andalus" pitchFamily="18" charset="-78"/>
              </a:rPr>
              <a:t>ID: 011 171 151</a:t>
            </a:r>
            <a:endParaRPr lang="en-US" sz="3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143000"/>
            <a:ext cx="52997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From Chi^2 :</a:t>
            </a:r>
          </a:p>
          <a:p>
            <a:endParaRPr lang="en-US" dirty="0" smtClean="0"/>
          </a:p>
          <a:p>
            <a:pPr lvl="2"/>
            <a:r>
              <a:rPr lang="en-US" b="1" dirty="0" smtClean="0"/>
              <a:t>When K = 63,  Best Groups: KMER3, </a:t>
            </a:r>
            <a:r>
              <a:rPr lang="en-US" b="1" dirty="0" err="1" smtClean="0"/>
              <a:t>PseKNC</a:t>
            </a:r>
            <a:endParaRPr lang="en-US" b="1" dirty="0" smtClean="0"/>
          </a:p>
          <a:p>
            <a:pPr lvl="2"/>
            <a:r>
              <a:rPr lang="en-US" b="1" dirty="0" smtClean="0"/>
              <a:t>When K </a:t>
            </a:r>
            <a:r>
              <a:rPr lang="en-US" b="1" dirty="0" smtClean="0"/>
              <a:t>= </a:t>
            </a:r>
            <a:r>
              <a:rPr lang="en-US" b="1" dirty="0" smtClean="0"/>
              <a:t>31, Best </a:t>
            </a:r>
            <a:r>
              <a:rPr lang="en-US" b="1" dirty="0" smtClean="0"/>
              <a:t>Groups : ENAC , </a:t>
            </a:r>
            <a:r>
              <a:rPr lang="en-US" b="1" dirty="0" smtClean="0"/>
              <a:t>Kmer3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 smtClean="0"/>
              <a:t>Best in these 2 Groups: KMER3, </a:t>
            </a:r>
            <a:r>
              <a:rPr lang="en-US" b="1" dirty="0" err="1" smtClean="0"/>
              <a:t>PseKNC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810000"/>
            <a:ext cx="529972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From </a:t>
            </a:r>
            <a:r>
              <a:rPr lang="en-US" sz="2400" b="1" dirty="0" err="1" smtClean="0">
                <a:latin typeface="Arial Black" pitchFamily="34" charset="0"/>
              </a:rPr>
              <a:t>F_classification</a:t>
            </a:r>
            <a:r>
              <a:rPr lang="en-US" sz="2400" b="1" dirty="0" smtClean="0">
                <a:latin typeface="Arial Black" pitchFamily="34" charset="0"/>
              </a:rPr>
              <a:t>:</a:t>
            </a:r>
          </a:p>
          <a:p>
            <a:endParaRPr lang="en-US" dirty="0" smtClean="0"/>
          </a:p>
          <a:p>
            <a:pPr lvl="2"/>
            <a:r>
              <a:rPr lang="en-US" b="1" dirty="0" smtClean="0"/>
              <a:t>When K = 63,  Best Groups: KMER3, </a:t>
            </a:r>
            <a:r>
              <a:rPr lang="en-US" b="1" dirty="0" err="1" smtClean="0"/>
              <a:t>PSeKNC</a:t>
            </a:r>
            <a:endParaRPr lang="en-US" b="1" dirty="0" smtClean="0"/>
          </a:p>
          <a:p>
            <a:pPr lvl="2"/>
            <a:r>
              <a:rPr lang="en-US" b="1" dirty="0" smtClean="0"/>
              <a:t>When K </a:t>
            </a:r>
            <a:r>
              <a:rPr lang="en-US" b="1" dirty="0" smtClean="0"/>
              <a:t>= </a:t>
            </a:r>
            <a:r>
              <a:rPr lang="en-US" b="1" dirty="0" smtClean="0"/>
              <a:t>31, Best </a:t>
            </a:r>
            <a:r>
              <a:rPr lang="en-US" b="1" dirty="0" smtClean="0"/>
              <a:t>Groups : ENAC , </a:t>
            </a:r>
            <a:r>
              <a:rPr lang="en-US" b="1" dirty="0" smtClean="0"/>
              <a:t>Kmer2</a:t>
            </a:r>
          </a:p>
          <a:p>
            <a:pPr lvl="2"/>
            <a:endParaRPr lang="en-US" b="1" dirty="0" smtClean="0"/>
          </a:p>
          <a:p>
            <a:pPr lvl="2"/>
            <a:r>
              <a:rPr lang="en-US" b="1" dirty="0" smtClean="0"/>
              <a:t>Best in these 2 Groups: KMER3, </a:t>
            </a:r>
            <a:r>
              <a:rPr lang="en-US" b="1" dirty="0" err="1" smtClean="0"/>
              <a:t>PseKNC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762000"/>
          <a:ext cx="7391399" cy="52693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55585"/>
                <a:gridCol w="1819480"/>
                <a:gridCol w="2058167"/>
                <a:gridCol w="2058167"/>
              </a:tblGrid>
              <a:tr h="3541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0.7548214085683302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0.5368531552909946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0.6095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0.8197678534668951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0.6308269315850863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0.6115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0.8481757774809825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0.6832019913570814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0.627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0.8575111934265951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0.7042847247359977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0.618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0.8655230172754436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0.7180872961607385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0.8711005736790842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0.7258400032176326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0.621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0.8760399635232854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0.7347280430090228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0.628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0.8797503965221504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0.7431427332895378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0.632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0.8836027460923581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0.7510839846804936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0.636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0.8861315314933387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0.7548652839784241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/>
                        <a:t>0.6385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286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Test 1 for C: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6273225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Best-&gt;   C = 90, Train Acc = </a:t>
            </a:r>
            <a:r>
              <a:rPr lang="en-US" sz="1600" dirty="0" smtClean="0">
                <a:solidFill>
                  <a:schemeClr val="dk1"/>
                </a:solidFill>
              </a:rPr>
              <a:t>0.8861315314933387 , Val Acc = 0.7548652839784241 , Test Acc = 0.6385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762000"/>
          <a:ext cx="7391399" cy="52693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455585"/>
                <a:gridCol w="1819480"/>
                <a:gridCol w="2058167"/>
                <a:gridCol w="2058167"/>
              </a:tblGrid>
              <a:tr h="3541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80.8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0.8837445453680463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0.7505167875513369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82.9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0.8842644946639273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0.7510838059231254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0.6365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84.2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0.8847844244105328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0.7524074148556311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0.6355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87.2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0.8853516438553151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0.7531634691442438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91.5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0.8864387762901803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0.7562833661799997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0.6405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93.5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0.8867223832198177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0.7559997229260793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0.6405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94.5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0.8868641880810133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0.7559052049676673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0.64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97.2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0.8875258640409867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0.7569457069183569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0.6395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98.8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0.8877385769182874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0.7571346981458392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0.641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99.5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/>
                        <a:t>0.8877149446365905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0.757040180187427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0.641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286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Test 2 for C:</a:t>
            </a:r>
            <a:endParaRPr lang="en-US" sz="2000" b="1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24840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Best-&gt;   C = 98.8, Train Acc = </a:t>
            </a:r>
            <a:r>
              <a:rPr lang="en-US" sz="1600" b="1" dirty="0" smtClean="0">
                <a:solidFill>
                  <a:schemeClr val="dk1"/>
                </a:solidFill>
              </a:rPr>
              <a:t>0.8877385769182874, Val Acc = 0.7571346981458392 , Test Acc = 0.641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838200"/>
          <a:ext cx="7391399" cy="52693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55585"/>
                <a:gridCol w="1819480"/>
                <a:gridCol w="2058167"/>
                <a:gridCol w="2058167"/>
              </a:tblGrid>
              <a:tr h="35417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0.9629450032932511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0.19363843733694566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-0.7141547082106734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0.963052960824706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0.1936594206435352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-0.7026512969808685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0.9630662181267391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0.19362120604548108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-0.6952495541466097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0.9630646321884158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0.1936351010482052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-0.6974967154549685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0.9631103597628025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0.1936218223252005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-0.6950957687453743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0.9631411197856435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0.19362589456448412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-0.6928612309256297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0.963157222569266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0.19362906587117262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-0.6908283780772775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0.9631713368513581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0.19363476096717291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-0.6875684113335285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0.9631677946384084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0.1936326050426836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-0.6878018589117949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49036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0.9631612918263415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0.19364549997270902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-0.6900362347426265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28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Test 1 for </a:t>
            </a:r>
            <a:r>
              <a:rPr lang="en-US" sz="2000" b="1" dirty="0" err="1" smtClean="0">
                <a:latin typeface="Arial Black" pitchFamily="34" charset="0"/>
              </a:rPr>
              <a:t>n_estimators</a:t>
            </a:r>
            <a:r>
              <a:rPr lang="en-US" sz="2000" b="1" dirty="0" smtClean="0">
                <a:latin typeface="Arial Black" pitchFamily="34" charset="0"/>
              </a:rPr>
              <a:t>:</a:t>
            </a:r>
            <a:endParaRPr lang="en-US" sz="2000" b="1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627322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Best-&gt;   C = </a:t>
            </a:r>
            <a:r>
              <a:rPr lang="en-US" sz="1600" b="1" dirty="0" smtClean="0"/>
              <a:t>400, </a:t>
            </a:r>
            <a:r>
              <a:rPr lang="en-US" sz="1600" b="1" dirty="0" smtClean="0"/>
              <a:t>Train Acc = </a:t>
            </a:r>
            <a:r>
              <a:rPr lang="en-US" sz="1600" b="1" dirty="0" smtClean="0">
                <a:solidFill>
                  <a:schemeClr val="dk1"/>
                </a:solidFill>
              </a:rPr>
              <a:t>0.9631713368513581 </a:t>
            </a:r>
            <a:r>
              <a:rPr lang="en-US" sz="1600" b="1" dirty="0" smtClean="0">
                <a:solidFill>
                  <a:schemeClr val="dk1"/>
                </a:solidFill>
              </a:rPr>
              <a:t>, </a:t>
            </a:r>
            <a:r>
              <a:rPr lang="en-US" sz="1600" b="1" dirty="0" smtClean="0">
                <a:solidFill>
                  <a:schemeClr val="dk1"/>
                </a:solidFill>
              </a:rPr>
              <a:t>Val Acc = </a:t>
            </a:r>
            <a:r>
              <a:rPr lang="en-US" sz="1600" b="1" dirty="0" smtClean="0">
                <a:solidFill>
                  <a:schemeClr val="dk1"/>
                </a:solidFill>
              </a:rPr>
              <a:t>0.19363476096717291 </a:t>
            </a:r>
            <a:r>
              <a:rPr lang="en-US" sz="1600" b="1" dirty="0" smtClean="0">
                <a:solidFill>
                  <a:schemeClr val="dk1"/>
                </a:solidFill>
              </a:rPr>
              <a:t>, </a:t>
            </a:r>
          </a:p>
          <a:p>
            <a:r>
              <a:rPr lang="en-US" sz="1600" b="1" dirty="0" smtClean="0">
                <a:solidFill>
                  <a:schemeClr val="dk1"/>
                </a:solidFill>
              </a:rPr>
              <a:t>Test </a:t>
            </a:r>
            <a:r>
              <a:rPr lang="en-US" sz="1600" b="1" dirty="0" smtClean="0">
                <a:solidFill>
                  <a:schemeClr val="dk1"/>
                </a:solidFill>
              </a:rPr>
              <a:t>Acc = </a:t>
            </a:r>
            <a:r>
              <a:rPr lang="en-US" sz="1600" b="1" dirty="0" smtClean="0">
                <a:solidFill>
                  <a:schemeClr val="dk1"/>
                </a:solidFill>
              </a:rPr>
              <a:t>-</a:t>
            </a:r>
            <a:r>
              <a:rPr lang="en-US" sz="1600" b="1" dirty="0" smtClean="0">
                <a:solidFill>
                  <a:schemeClr val="dk1"/>
                </a:solidFill>
              </a:rPr>
              <a:t>0.6875684113335285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838200"/>
          <a:ext cx="7467599" cy="4953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70591"/>
                <a:gridCol w="1838238"/>
                <a:gridCol w="2079385"/>
                <a:gridCol w="2079385"/>
              </a:tblGrid>
              <a:tr h="5476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+mn-lt"/>
                        </a:rPr>
                        <a:t>Max_Depth</a:t>
                      </a:r>
                      <a:endParaRPr 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Train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Validation</a:t>
                      </a:r>
                      <a:r>
                        <a:rPr lang="en-US" b="1" baseline="0" dirty="0" smtClean="0"/>
                        <a:t>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Test Accuracy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0.1825885846770075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0.03238274277498439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-0.25232386836945575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0.8079626573800575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0.1626158388648884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-0.49472298056314923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0.9288938175305693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0.18610446153404053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-0.6226100282871294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0.9597336403821168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0.19268953926275253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-0.6950258706723358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0.9628957841755653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0.19358826922029088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-0.6974390242594717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  <a:tr h="7342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0.9630646321884158 </a:t>
                      </a:r>
                      <a:endParaRPr lang="en-US" sz="1400" b="1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0.1936351010482052 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-0.6974967154549685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28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 Black" pitchFamily="34" charset="0"/>
              </a:rPr>
              <a:t>Max_Depth</a:t>
            </a:r>
            <a:r>
              <a:rPr lang="en-US" sz="2000" b="1" dirty="0" smtClean="0">
                <a:latin typeface="Arial Black" pitchFamily="34" charset="0"/>
              </a:rPr>
              <a:t>:</a:t>
            </a:r>
            <a:endParaRPr lang="en-US" sz="2000" b="1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6019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Best-&gt;   C = </a:t>
            </a:r>
            <a:r>
              <a:rPr lang="en-US" sz="1600" b="1" dirty="0" smtClean="0"/>
              <a:t>30, </a:t>
            </a:r>
            <a:r>
              <a:rPr lang="en-US" sz="1600" b="1" dirty="0" smtClean="0"/>
              <a:t>Train Acc = </a:t>
            </a:r>
            <a:r>
              <a:rPr lang="en-US" sz="1600" b="1" dirty="0" smtClean="0">
                <a:solidFill>
                  <a:schemeClr val="dk1"/>
                </a:solidFill>
              </a:rPr>
              <a:t>0.9630646321884158 </a:t>
            </a:r>
            <a:r>
              <a:rPr lang="en-US" sz="1600" b="1" dirty="0" smtClean="0">
                <a:solidFill>
                  <a:schemeClr val="dk1"/>
                </a:solidFill>
              </a:rPr>
              <a:t>, </a:t>
            </a:r>
            <a:r>
              <a:rPr lang="en-US" sz="1600" b="1" dirty="0" smtClean="0">
                <a:solidFill>
                  <a:schemeClr val="dk1"/>
                </a:solidFill>
              </a:rPr>
              <a:t>Val Acc = </a:t>
            </a:r>
            <a:r>
              <a:rPr lang="en-US" sz="1600" b="1" dirty="0" smtClean="0">
                <a:solidFill>
                  <a:schemeClr val="dk1"/>
                </a:solidFill>
              </a:rPr>
              <a:t>0.1936351010482052 </a:t>
            </a:r>
            <a:r>
              <a:rPr lang="en-US" sz="1600" b="1" dirty="0" smtClean="0">
                <a:solidFill>
                  <a:schemeClr val="dk1"/>
                </a:solidFill>
              </a:rPr>
              <a:t>,</a:t>
            </a:r>
          </a:p>
          <a:p>
            <a:r>
              <a:rPr lang="en-US" sz="1600" b="1" dirty="0" smtClean="0">
                <a:solidFill>
                  <a:schemeClr val="dk1"/>
                </a:solidFill>
              </a:rPr>
              <a:t> </a:t>
            </a:r>
            <a:r>
              <a:rPr lang="en-US" sz="1600" b="1" dirty="0" smtClean="0">
                <a:solidFill>
                  <a:schemeClr val="dk1"/>
                </a:solidFill>
              </a:rPr>
              <a:t>Test Acc = </a:t>
            </a:r>
            <a:r>
              <a:rPr lang="en-US" sz="1600" b="1" dirty="0" smtClean="0">
                <a:solidFill>
                  <a:schemeClr val="dk1"/>
                </a:solidFill>
              </a:rPr>
              <a:t>-</a:t>
            </a:r>
            <a:r>
              <a:rPr lang="en-US" sz="1600" b="1" dirty="0" smtClean="0">
                <a:solidFill>
                  <a:schemeClr val="dk1"/>
                </a:solidFill>
              </a:rPr>
              <a:t>0.6974967154549685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360</Words>
  <Application>Microsoft Office PowerPoint</Application>
  <PresentationFormat>On-screen Show (4:3)</PresentationFormat>
  <Paragraphs>184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Sharmin Ara Karim ID: 011 171 151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Siblings</dc:creator>
  <cp:lastModifiedBy>Siblings</cp:lastModifiedBy>
  <cp:revision>51</cp:revision>
  <dcterms:created xsi:type="dcterms:W3CDTF">2020-09-12T18:07:54Z</dcterms:created>
  <dcterms:modified xsi:type="dcterms:W3CDTF">2020-09-27T06:22:39Z</dcterms:modified>
</cp:coreProperties>
</file>