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56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4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EFEF2-F7B1-4AA0-AED2-37B8D78783FF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0216C-2513-47E1-AF0B-AAFE1B0939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0216C-2513-47E1-AF0B-AAFE1B0939C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5305A-7832-41EC-976D-59C8D090B03E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7DF4-5722-43F3-B434-65D2E41F28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143000"/>
          <a:ext cx="7162800" cy="4771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924"/>
                <a:gridCol w="2443654"/>
                <a:gridCol w="2764222"/>
              </a:tblGrid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Train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Validation</a:t>
                      </a:r>
                      <a:r>
                        <a:rPr lang="en-US" b="1" baseline="0" dirty="0" smtClean="0">
                          <a:latin typeface="+mj-lt"/>
                        </a:rPr>
                        <a:t>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2417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1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0.9963840709931393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0.980051929015449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1755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10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0.9998818302132548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0.9867650279084941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7304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20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0.9999763649255495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0.9871431444314845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30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j-lt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0.987426877064089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40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j-lt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0.9870487605410985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50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j-lt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0.9872377964579228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60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j-lt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0.9872377964579228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70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j-lt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0.9872377964579228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251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80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212121"/>
                          </a:solidFill>
                          <a:latin typeface="+mj-lt"/>
                        </a:rPr>
                        <a:t>1.0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212121"/>
                          </a:solidFill>
                          <a:latin typeface="+mj-lt"/>
                        </a:rPr>
                        <a:t>0.9872377964579228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90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j-lt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0.9872377964579228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Black" pitchFamily="34" charset="0"/>
              </a:rPr>
              <a:t>For C of KMER 2:</a:t>
            </a:r>
            <a:endParaRPr lang="en-US" sz="2000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1219200"/>
          <a:ext cx="7162800" cy="469531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54924"/>
                <a:gridCol w="2443654"/>
                <a:gridCol w="2764222"/>
              </a:tblGrid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Train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Validation</a:t>
                      </a:r>
                      <a:r>
                        <a:rPr lang="en-US" b="1" baseline="0" dirty="0" smtClean="0"/>
                        <a:t>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2417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0.9995982204908639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0.9624757448596084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0.9998345656498614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0.968430689064965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0.999881830213255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0.9698484584411464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/>
                        <a:t>1.0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0.9712662725066699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/>
                        <a:t>1.0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0.971360790465082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/>
                        <a:t>1.0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0.97126627250667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5.5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/>
                        <a:t>1.0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0.97126627250667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6.5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/>
                        <a:t>1.0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0.97126627250667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251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/>
                        <a:t>1.0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0.97126627250667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/>
                        <a:t>1.0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0.97126627250667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Black" pitchFamily="34" charset="0"/>
              </a:rPr>
              <a:t>For C of MERGE:</a:t>
            </a:r>
            <a:endParaRPr lang="en-US" sz="2000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47800" y="1295400"/>
          <a:ext cx="6629400" cy="4648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28800"/>
                <a:gridCol w="2286000"/>
                <a:gridCol w="25146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+mj-lt"/>
                        </a:rPr>
                        <a:t>n_estimators</a:t>
                      </a:r>
                      <a:r>
                        <a:rPr lang="en-US" sz="1800" b="1" dirty="0" smtClean="0">
                          <a:latin typeface="+mj-lt"/>
                        </a:rPr>
                        <a:t> </a:t>
                      </a:r>
                      <a:endParaRPr 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Train 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Validation</a:t>
                      </a:r>
                      <a:r>
                        <a:rPr lang="en-US" b="1" baseline="0" dirty="0" smtClean="0"/>
                        <a:t> Accuracy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0.9951327782209562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0.19157262007052225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0.9956240324327569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0.1920846054050384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0.9957734836224403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0.19228020314331554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0.9958141368572457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0.1922248890842381 </a:t>
                      </a:r>
                      <a:endParaRPr lang="en-US" b="1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0.9958404230857607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0.19230722337329356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0.9958830156106995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0.19244271116499095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0.9959060966823389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0.19239300890573935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0.9959223957578811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0.19245690016107375 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6096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Black" pitchFamily="34" charset="0"/>
              </a:rPr>
              <a:t>For </a:t>
            </a:r>
            <a:r>
              <a:rPr lang="en-US" sz="2000" b="1" dirty="0" err="1" smtClean="0">
                <a:latin typeface="Arial Black" pitchFamily="34" charset="0"/>
              </a:rPr>
              <a:t>n_estimators</a:t>
            </a:r>
            <a:r>
              <a:rPr lang="en-US" sz="2000" b="1" dirty="0" smtClean="0">
                <a:latin typeface="Arial Black" pitchFamily="34" charset="0"/>
              </a:rPr>
              <a:t> of MERGE:</a:t>
            </a:r>
            <a:endParaRPr lang="en-US" sz="2000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345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For </a:t>
            </a:r>
            <a:r>
              <a:rPr lang="en-US" dirty="0" err="1" smtClean="0">
                <a:latin typeface="Arial Black" pitchFamily="34" charset="0"/>
              </a:rPr>
              <a:t>Max_Depth</a:t>
            </a:r>
            <a:r>
              <a:rPr lang="en-US" dirty="0" smtClean="0">
                <a:latin typeface="Arial Black" pitchFamily="34" charset="0"/>
              </a:rPr>
              <a:t> of MERGE: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1219200"/>
          <a:ext cx="6705600" cy="4572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52600"/>
                <a:gridCol w="2438400"/>
                <a:gridCol w="25146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Max_Depth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Train</a:t>
                      </a:r>
                      <a:r>
                        <a:rPr lang="en-US" sz="2000" b="1" baseline="0" dirty="0" smtClean="0"/>
                        <a:t> Accuracy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Validation Accuracy</a:t>
                      </a:r>
                      <a:endParaRPr lang="en-US" sz="2000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0.19511509388861256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0.03238852799281977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0.8435328337968659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0.16509606274484023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0.9787566635278184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0.18901026271559707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0.9929151340691929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0.19106053079656998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0.9949679180679889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0.19148841448449289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0.9951298420528273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0.19157262007052225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0.9951327782209562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0.19157262007052225 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95400" y="1219200"/>
          <a:ext cx="7162800" cy="469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924"/>
                <a:gridCol w="2443654"/>
                <a:gridCol w="2764222"/>
              </a:tblGrid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Train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Validation</a:t>
                      </a:r>
                      <a:r>
                        <a:rPr lang="en-US" b="1" baseline="0" dirty="0" smtClean="0">
                          <a:latin typeface="+mj-lt"/>
                        </a:rPr>
                        <a:t>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2417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0.5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0.9925553872176724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0.9716373728029601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0.9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0.9960059293512075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0.9790119186475217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1.2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0.9971876020838746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0.9815646185541211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2.2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0.998747416458474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0.9852520255444279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3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0.9990073855209071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0.9858194461202947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4.5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0.9993382514284306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0.9867648044617839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5.5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0.9994091538590284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0.986859322420196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6.5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0.9996218555653144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0.986859456488222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251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8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0.9996927579959122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0.9869540638253183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9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0.9998109277826572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0.986859545866906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20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Black" pitchFamily="34" charset="0"/>
              </a:rPr>
              <a:t>For C of KMER 2:</a:t>
            </a:r>
            <a:endParaRPr lang="en-US" sz="2000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47800" y="1295400"/>
          <a:ext cx="6629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286000"/>
                <a:gridCol w="25146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Arial Black" pitchFamily="34" charset="0"/>
                        </a:rPr>
                        <a:t>n_estimators</a:t>
                      </a:r>
                      <a:r>
                        <a:rPr lang="en-US" sz="1800" b="1" dirty="0" smtClean="0">
                          <a:latin typeface="Arial Black" pitchFamily="34" charset="0"/>
                        </a:rPr>
                        <a:t>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Train 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Validation</a:t>
                      </a:r>
                      <a:r>
                        <a:rPr lang="en-US" b="1" baseline="0" dirty="0" smtClean="0"/>
                        <a:t> Accuracy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0.9890679066409286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0.16576692593912787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0.9898886297837146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0.16688609518091985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0.9900553010665183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0.16704186931714238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0.9901290396802045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0.1671388175238953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0.9902813345471154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0.16700530284885243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0.9903481793162694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0.1673563077412977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0.9903359976591984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0.1674641027186253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0.990357584807034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0.16762630141875334 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6096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Black" pitchFamily="34" charset="0"/>
              </a:rPr>
              <a:t>For </a:t>
            </a:r>
            <a:r>
              <a:rPr lang="en-US" sz="2000" b="1" dirty="0" err="1" smtClean="0">
                <a:latin typeface="Arial Black" pitchFamily="34" charset="0"/>
              </a:rPr>
              <a:t>n_estimators</a:t>
            </a:r>
            <a:r>
              <a:rPr lang="en-US" sz="2000" b="1" dirty="0" smtClean="0">
                <a:latin typeface="Arial Black" pitchFamily="34" charset="0"/>
              </a:rPr>
              <a:t> of KMER 2:</a:t>
            </a:r>
            <a:endParaRPr lang="en-US" sz="2000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352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For </a:t>
            </a:r>
            <a:r>
              <a:rPr lang="en-US" dirty="0" err="1" smtClean="0">
                <a:latin typeface="Arial Black" pitchFamily="34" charset="0"/>
              </a:rPr>
              <a:t>Max_Depth</a:t>
            </a:r>
            <a:r>
              <a:rPr lang="en-US" dirty="0" smtClean="0">
                <a:latin typeface="Arial Black" pitchFamily="34" charset="0"/>
              </a:rPr>
              <a:t> of KMER 2: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1219200"/>
          <a:ext cx="6705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2438400"/>
                <a:gridCol w="25146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Max_Depth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Train</a:t>
                      </a:r>
                      <a:r>
                        <a:rPr lang="en-US" sz="2000" b="1" baseline="0" dirty="0" smtClean="0"/>
                        <a:t> Accuracy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Validation Accuracy</a:t>
                      </a:r>
                      <a:endParaRPr lang="en-US" sz="2000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0.14724856163789524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0.0257272899340365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0.6770622108050706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0.10301970176798511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0.946572348002865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0.15863860479306063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0.9872751602862662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0.1658954833243691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0.9890713101294899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0.16582474557962876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0.9890679066409286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0.16576692593912787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0.9890679066409286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0.16576692593912787 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143000"/>
          <a:ext cx="7162800" cy="4831871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954924"/>
                <a:gridCol w="2443654"/>
                <a:gridCol w="2764222"/>
              </a:tblGrid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Train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Validation</a:t>
                      </a:r>
                      <a:r>
                        <a:rPr lang="en-US" b="1" baseline="0" dirty="0" smtClean="0"/>
                        <a:t>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2417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0.9993382374646622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0.9566121903587212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1755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0.9662543181076746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0.9662543181076746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1.0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0.9662543181076746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1.0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0.9662543181076746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1.0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0.9662543181076746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1.0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0.9662543181076746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1.0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0.9662543181076746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251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1.0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0.9662543181076746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1.0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0.9662543181076746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Black" pitchFamily="34" charset="0"/>
              </a:rPr>
              <a:t>For C of KMER 3:</a:t>
            </a:r>
            <a:endParaRPr lang="en-US" sz="2000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0" y="1219200"/>
          <a:ext cx="7162800" cy="469531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954924"/>
                <a:gridCol w="2443654"/>
                <a:gridCol w="2764222"/>
              </a:tblGrid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Train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Validation</a:t>
                      </a:r>
                      <a:r>
                        <a:rPr lang="en-US" b="1" baseline="0" dirty="0" smtClean="0"/>
                        <a:t>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2417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0.996667569005383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0.9448904887673338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0.9992200648851635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0.9552887601835838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0.999669120128708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0.9592592294663647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0.9999527326438529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0.9648365040421509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0.9654035671032816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0.9661597554599204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5.5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0.9662542734183324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6.5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0.9663488360660866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251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0.9662543181076746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0.9662543181076746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Black" pitchFamily="34" charset="0"/>
              </a:rPr>
              <a:t>For C of KMER 3:</a:t>
            </a:r>
            <a:endParaRPr lang="en-US" sz="2000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47800" y="1295400"/>
          <a:ext cx="6629400" cy="4648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828800"/>
                <a:gridCol w="2286000"/>
                <a:gridCol w="25146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+mj-lt"/>
                        </a:rPr>
                        <a:t>n_estimators</a:t>
                      </a:r>
                      <a:r>
                        <a:rPr lang="en-US" sz="1800" b="1" dirty="0" smtClean="0">
                          <a:latin typeface="+mj-lt"/>
                        </a:rPr>
                        <a:t> </a:t>
                      </a:r>
                      <a:endParaRPr 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Train 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Validation</a:t>
                      </a:r>
                      <a:r>
                        <a:rPr lang="en-US" b="1" baseline="0" dirty="0" smtClean="0"/>
                        <a:t> Accuracy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0.9946909055473606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0.1902313712352472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0.9950672422309635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0.19070830927947413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0.9951859913471175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0.1907327789505678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0.9952584916573952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0.1907409747150835 </a:t>
                      </a:r>
                      <a:endParaRPr lang="en-US" b="1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0.9952693723508009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0.19057536246883272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0.9953027633925247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0.19059027094675968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0.995308449494714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0.19058578689078393 </a:t>
                      </a:r>
                      <a:endParaRPr lang="en-US" b="1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0.9953188870578359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0.19062213009095352 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6096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Black" pitchFamily="34" charset="0"/>
              </a:rPr>
              <a:t>For </a:t>
            </a:r>
            <a:r>
              <a:rPr lang="en-US" sz="2000" b="1" dirty="0" err="1" smtClean="0">
                <a:latin typeface="Arial Black" pitchFamily="34" charset="0"/>
              </a:rPr>
              <a:t>n_estimators</a:t>
            </a:r>
            <a:r>
              <a:rPr lang="en-US" sz="2000" b="1" dirty="0" smtClean="0">
                <a:latin typeface="Arial Black" pitchFamily="34" charset="0"/>
              </a:rPr>
              <a:t> of KMER 3:</a:t>
            </a:r>
            <a:endParaRPr lang="en-US" sz="2000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352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For </a:t>
            </a:r>
            <a:r>
              <a:rPr lang="en-US" dirty="0" err="1" smtClean="0">
                <a:latin typeface="Arial Black" pitchFamily="34" charset="0"/>
              </a:rPr>
              <a:t>Max_Depth</a:t>
            </a:r>
            <a:r>
              <a:rPr lang="en-US" dirty="0" smtClean="0">
                <a:latin typeface="Arial Black" pitchFamily="34" charset="0"/>
              </a:rPr>
              <a:t> of KMER 3: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1219200"/>
          <a:ext cx="6705600" cy="4572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752600"/>
                <a:gridCol w="2438400"/>
                <a:gridCol w="25146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Max_Depth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Train</a:t>
                      </a:r>
                      <a:r>
                        <a:rPr lang="en-US" sz="2000" b="1" baseline="0" dirty="0" smtClean="0"/>
                        <a:t> Accuracy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Validation Accuracy</a:t>
                      </a:r>
                      <a:endParaRPr lang="en-US" sz="2000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0.18718346327640906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0.03237939908999552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0.8330940733067657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0.16431129558488583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0.975319436421319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0.18718459569833296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0.9919857693439982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0.189712529510256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0.994501880261879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0.19013367773523335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0.9946909055473606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0.1902313712352472 </a:t>
                      </a:r>
                      <a:endParaRPr lang="en-US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0.9946909055473606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0.1902313712352472 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1143000"/>
          <a:ext cx="7162800" cy="483187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54924"/>
                <a:gridCol w="2443654"/>
                <a:gridCol w="2764222"/>
              </a:tblGrid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Train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Validation</a:t>
                      </a:r>
                      <a:r>
                        <a:rPr lang="en-US" b="1" baseline="0" dirty="0" smtClean="0"/>
                        <a:t>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2417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0.999881830213255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0.9689032788570253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1755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/>
                        <a:t>1.0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0.97126627250667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/>
                        <a:t>1.0 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0.97126627250667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1.0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0.97126627250667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1.0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0.97126627250667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1.0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0.97126627250667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1.0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0.97126627250667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1.0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0.97126627250667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5251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1.0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0.97126627250667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390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1.0</a:t>
                      </a:r>
                      <a:endParaRPr lang="en-US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0.97126627250667 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For C of MERGE:</a:t>
            </a:r>
            <a:endParaRPr lang="en-US" sz="20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444</Words>
  <Application>Microsoft Office PowerPoint</Application>
  <PresentationFormat>On-screen Show (4:3)</PresentationFormat>
  <Paragraphs>364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Siblings</dc:creator>
  <cp:lastModifiedBy>Siblings</cp:lastModifiedBy>
  <cp:revision>34</cp:revision>
  <dcterms:created xsi:type="dcterms:W3CDTF">2020-09-12T18:07:54Z</dcterms:created>
  <dcterms:modified xsi:type="dcterms:W3CDTF">2020-09-12T23:26:17Z</dcterms:modified>
</cp:coreProperties>
</file>