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F9125-1438-4633-9EA8-714BDCB1D322}" type="datetimeFigureOut">
              <a:rPr lang="en-US" smtClean="0"/>
              <a:t>26/7/2017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175F9-3B21-4193-ACDA-DFA3FE2A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26/7/2017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BDD7-2577-43B2-A843-4A172DE051DF}" type="datetime1">
              <a:rPr lang="en-US" smtClean="0"/>
              <a:t>26/7/2017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4BC-9A15-4141-B7BE-11536CB98753}" type="datetime1">
              <a:rPr lang="en-US" smtClean="0"/>
              <a:t>26/7/2017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8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26/7/2017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9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26/7/2017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902B-66E4-411B-86B4-CF4800064B73}" type="datetime1">
              <a:rPr lang="en-US" smtClean="0"/>
              <a:t>26/7/2017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3886-8637-43E1-85EC-CC5C8EEEBD97}" type="datetime1">
              <a:rPr lang="en-US" smtClean="0"/>
              <a:t>26/7/2017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BE8F-9386-4E85-9A82-2D9F340AA1DC}" type="datetime1">
              <a:rPr lang="en-US" smtClean="0"/>
              <a:t>26/7/2017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26/7/2017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2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D89A-3DA0-485E-AAFE-63FC0B3FEBA8}" type="datetime1">
              <a:rPr lang="en-US" smtClean="0"/>
              <a:t>26/7/2017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7C9C745-FA4E-4EEC-9158-39E1951E7D0A}" type="datetime1">
              <a:rPr lang="en-US" smtClean="0"/>
              <a:t>26/7/2017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4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5592" y="964692"/>
            <a:ext cx="6938662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592" y="2638045"/>
            <a:ext cx="69386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5B3BE33-5950-475D-9A1C-ED82201C2C8E}" type="datetime1">
              <a:rPr lang="en-US" smtClean="0"/>
              <a:t>26/7/2017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6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CSI 219 – Discrete Mathematics</a:t>
            </a:r>
          </a:p>
          <a:p>
            <a:r>
              <a:rPr lang="en-US" dirty="0"/>
              <a:t>Course teacher: </a:t>
            </a:r>
            <a:r>
              <a:rPr lang="en-US" dirty="0" err="1"/>
              <a:t>Minhajul</a:t>
            </a:r>
            <a:r>
              <a:rPr lang="en-US" dirty="0"/>
              <a:t> Bashir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26/7/2017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4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place these pigeons?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124047"/>
              </p:ext>
            </p:extLst>
          </p:nvPr>
        </p:nvGraphicFramePr>
        <p:xfrm>
          <a:off x="1104900" y="2638424"/>
          <a:ext cx="6938964" cy="3228975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734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4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4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4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63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63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63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2879724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5" y="2879724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2879724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075" y="2879724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3908424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5" y="3908424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3908424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075" y="3908424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4987924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5" y="4987924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4987924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62" y="4987924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7" y="4987924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83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pigeonhole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is a positive integer,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or more objects are placed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boxes, then there is at least one box that contains two or more objects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7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pigeonhole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objects are placed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boxes, then there is at least one box containing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objects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5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Two basics of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rule</a:t>
            </a:r>
          </a:p>
          <a:p>
            <a:r>
              <a:rPr lang="en-US" dirty="0"/>
              <a:t>Sum rule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86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Product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a task can be divided into two subtasks, and these subtasks can be individually completed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ways respectively, then 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ways to complete that task</a:t>
                </a:r>
              </a:p>
              <a:p>
                <a:r>
                  <a:rPr lang="en-US" dirty="0"/>
                  <a:t>In general, if a task can be divided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subtasks, and they can be individually completed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ways respectively, then the total number of ways to complete the task is –</a:t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2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sum rule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26/7/2017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2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travel from Dhaka to Chittagong, again!!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travel from Dhaka to Chittagong in bus, train or by air</a:t>
            </a:r>
          </a:p>
          <a:p>
            <a:r>
              <a:rPr lang="en-US" dirty="0"/>
              <a:t>How many buses are there?</a:t>
            </a:r>
          </a:p>
          <a:p>
            <a:pPr lvl="1"/>
            <a:r>
              <a:rPr lang="en-US" dirty="0" err="1"/>
              <a:t>Shohag</a:t>
            </a:r>
            <a:r>
              <a:rPr lang="en-US" dirty="0"/>
              <a:t>, Green line, </a:t>
            </a:r>
            <a:r>
              <a:rPr lang="en-US" dirty="0" err="1"/>
              <a:t>Hanif</a:t>
            </a:r>
            <a:endParaRPr lang="en-US" dirty="0"/>
          </a:p>
          <a:p>
            <a:r>
              <a:rPr lang="en-US" dirty="0"/>
              <a:t>How many trains are there?</a:t>
            </a:r>
          </a:p>
          <a:p>
            <a:pPr lvl="1"/>
            <a:r>
              <a:rPr lang="en-US" dirty="0" err="1"/>
              <a:t>Mahanagar</a:t>
            </a:r>
            <a:r>
              <a:rPr lang="en-US" dirty="0"/>
              <a:t>, </a:t>
            </a:r>
            <a:r>
              <a:rPr lang="en-US" dirty="0" err="1"/>
              <a:t>Subarna</a:t>
            </a:r>
            <a:r>
              <a:rPr lang="en-US" dirty="0"/>
              <a:t>, Sonar Bangla, </a:t>
            </a:r>
            <a:r>
              <a:rPr lang="en-US" dirty="0" err="1"/>
              <a:t>Turna</a:t>
            </a:r>
            <a:endParaRPr lang="en-US" dirty="0"/>
          </a:p>
          <a:p>
            <a:r>
              <a:rPr lang="en-US"/>
              <a:t>How many </a:t>
            </a:r>
            <a:r>
              <a:rPr lang="en-US" dirty="0"/>
              <a:t>flights are there?</a:t>
            </a:r>
          </a:p>
          <a:p>
            <a:pPr lvl="1"/>
            <a:r>
              <a:rPr lang="en-US" dirty="0" err="1"/>
              <a:t>Novoair</a:t>
            </a:r>
            <a:r>
              <a:rPr lang="en-US" dirty="0"/>
              <a:t>, US-Bangla</a:t>
            </a:r>
          </a:p>
          <a:p>
            <a:r>
              <a:rPr lang="en-US" dirty="0"/>
              <a:t>So how many ways we can travel?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5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travel from Dhaka to Chittagong, again!!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Buses: </a:t>
                </a:r>
                <a:r>
                  <a:rPr lang="en-US" dirty="0" err="1"/>
                  <a:t>Shohag</a:t>
                </a:r>
                <a:r>
                  <a:rPr lang="en-US" dirty="0"/>
                  <a:t>, Green Line, </a:t>
                </a:r>
                <a:r>
                  <a:rPr lang="en-US" dirty="0" err="1"/>
                  <a:t>Hanif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/>
                  <a:t> 3</a:t>
                </a:r>
              </a:p>
              <a:p>
                <a:r>
                  <a:rPr lang="en-US" dirty="0"/>
                  <a:t>Trains: </a:t>
                </a:r>
                <a:r>
                  <a:rPr lang="en-US" dirty="0" err="1"/>
                  <a:t>Mahanagar</a:t>
                </a:r>
                <a:r>
                  <a:rPr lang="en-US" dirty="0"/>
                  <a:t>, </a:t>
                </a:r>
                <a:r>
                  <a:rPr lang="en-US" dirty="0" err="1"/>
                  <a:t>Subarna</a:t>
                </a:r>
                <a:r>
                  <a:rPr lang="en-US" dirty="0"/>
                  <a:t>, Sonar Bangla, </a:t>
                </a:r>
                <a:r>
                  <a:rPr lang="en-US" dirty="0" err="1"/>
                  <a:t>Turna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/>
                  <a:t> 4</a:t>
                </a:r>
              </a:p>
              <a:p>
                <a:r>
                  <a:rPr lang="en-US" dirty="0"/>
                  <a:t>Flights: </a:t>
                </a:r>
                <a:r>
                  <a:rPr lang="en-US" dirty="0" err="1"/>
                  <a:t>Novoair</a:t>
                </a:r>
                <a:r>
                  <a:rPr lang="en-US" dirty="0"/>
                  <a:t>, US-Bangla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/>
                  <a:t> 2</a:t>
                </a:r>
              </a:p>
              <a:p>
                <a:r>
                  <a:rPr lang="en-US" dirty="0"/>
                  <a:t>Total = 3 + 4 + 2 = 9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7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sum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a task can be done in one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ways or in one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ways, where none of the two types are the same, then 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ways to do that task</a:t>
                </a:r>
              </a:p>
              <a:p>
                <a:r>
                  <a:rPr lang="en-US" dirty="0"/>
                  <a:t>In general, if a task can be done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ways which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possibilities, then the total number of ways to do that task is –</a:t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5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pigeonhole principle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26/7/2017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7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 </a:t>
            </a:r>
            <a:r>
              <a:rPr lang="en-US" dirty="0" err="1"/>
              <a:t>piegonholes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99582073"/>
              </p:ext>
            </p:extLst>
          </p:nvPr>
        </p:nvGraphicFramePr>
        <p:xfrm>
          <a:off x="1101725" y="3143250"/>
          <a:ext cx="3289300" cy="262254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41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13 pigeons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place these pigeons?</a:t>
            </a:r>
          </a:p>
        </p:txBody>
      </p:sp>
      <p:pic>
        <p:nvPicPr>
          <p:cNvPr id="1026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3221037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3221037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3221037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4033837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4033837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4033837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4846637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4846637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4846637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4033837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4846637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50" y="4033837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50" y="4846637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16726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s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.potx" id="{6E97C1A8-BF21-4DD5-B546-699E90A5D033}" vid="{F48A350F-83D7-4EC3-A933-CDF84CAD2A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46</TotalTime>
  <Words>498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Gill Sans MT</vt:lpstr>
      <vt:lpstr>lectures</vt:lpstr>
      <vt:lpstr>Counting</vt:lpstr>
      <vt:lpstr>Recap: Two basics of counting</vt:lpstr>
      <vt:lpstr>Recap: Product rule</vt:lpstr>
      <vt:lpstr>The sum rule</vt:lpstr>
      <vt:lpstr>Let’s travel from Dhaka to Chittagong, again!!</vt:lpstr>
      <vt:lpstr>Let’s travel from Dhaka to Chittagong, again!!</vt:lpstr>
      <vt:lpstr>The sum rule</vt:lpstr>
      <vt:lpstr>The pigeonhole principle</vt:lpstr>
      <vt:lpstr>How to place these pigeons?</vt:lpstr>
      <vt:lpstr>How to place these pigeons?</vt:lpstr>
      <vt:lpstr>The pigeonhole principle</vt:lpstr>
      <vt:lpstr>Generalized pigeonhole principle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</dc:title>
  <dc:creator>Parttime3</dc:creator>
  <cp:lastModifiedBy>Minhajul Bashir</cp:lastModifiedBy>
  <cp:revision>5</cp:revision>
  <dcterms:created xsi:type="dcterms:W3CDTF">2017-07-26T09:16:04Z</dcterms:created>
  <dcterms:modified xsi:type="dcterms:W3CDTF">2017-07-26T10:08:57Z</dcterms:modified>
</cp:coreProperties>
</file>