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b.com/shovan.liveb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Mathematics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  <a:p>
            <a:r>
              <a:rPr lang="en-US" dirty="0"/>
              <a:t>Minhajul Bashir</a:t>
            </a:r>
            <a:br>
              <a:rPr lang="en-US" dirty="0"/>
            </a:br>
            <a:r>
              <a:rPr lang="en-US" dirty="0"/>
              <a:t>Lecturer, UIU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92" y="5075583"/>
            <a:ext cx="6938662" cy="801690"/>
          </a:xfrm>
        </p:spPr>
        <p:txBody>
          <a:bodyPr/>
          <a:lstStyle/>
          <a:p>
            <a:r>
              <a:rPr lang="en-US" dirty="0"/>
              <a:t>Counting problems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Image result for counting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030564"/>
            <a:ext cx="61341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2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92" y="5075583"/>
            <a:ext cx="6938662" cy="801690"/>
          </a:xfrm>
        </p:spPr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Image result for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06" y="784770"/>
            <a:ext cx="4911588" cy="392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92" y="5075583"/>
            <a:ext cx="6938662" cy="801690"/>
          </a:xfrm>
        </p:spPr>
        <p:txBody>
          <a:bodyPr/>
          <a:lstStyle/>
          <a:p>
            <a:r>
              <a:rPr lang="en-US" dirty="0"/>
              <a:t>Graphs and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 descr="Image result for graph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837405"/>
            <a:ext cx="5247860" cy="37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do we call it discrete math??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math is the math of discrete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4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of discrete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Propositions, predicates, graphs, trees are discrete objects</a:t>
            </a:r>
          </a:p>
          <a:p>
            <a:r>
              <a:rPr lang="en-US" dirty="0"/>
              <a:t>Counting, induction, recurrence involve discrete objects and techniques</a:t>
            </a:r>
          </a:p>
          <a:p>
            <a:r>
              <a:rPr lang="en-US" dirty="0"/>
              <a:t>Even the sets/functions we discuss will involve discrete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9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study DM as a CS course???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is a machine of discrete objects!!!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0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of discrete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units are divided into bits (0 or 1) – discrete entity!!!</a:t>
            </a:r>
          </a:p>
          <a:p>
            <a:r>
              <a:rPr lang="en-US" dirty="0"/>
              <a:t>Even continuous quantities (like real numbers) are represented as discrete entities!!!</a:t>
            </a:r>
          </a:p>
          <a:p>
            <a:pPr lvl="1"/>
            <a:r>
              <a:rPr lang="en-US" dirty="0"/>
              <a:t>Approximations of real numbers to a very large precision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math is the base of Computer Science!!!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Minhajul Bashir (</a:t>
            </a:r>
            <a:r>
              <a:rPr lang="en-US" dirty="0" err="1"/>
              <a:t>Shovan</a:t>
            </a:r>
            <a:r>
              <a:rPr lang="en-US" dirty="0"/>
              <a:t>), Lecturer</a:t>
            </a:r>
          </a:p>
          <a:p>
            <a:r>
              <a:rPr lang="en-US" dirty="0"/>
              <a:t>H.S.C. in 2009</a:t>
            </a:r>
          </a:p>
          <a:p>
            <a:r>
              <a:rPr lang="en-US" dirty="0"/>
              <a:t>Graduation year: 2015, from BUET</a:t>
            </a:r>
          </a:p>
          <a:p>
            <a:r>
              <a:rPr lang="en-US" dirty="0"/>
              <a:t>Joined UIU in Summer, 2016 trimester</a:t>
            </a:r>
          </a:p>
          <a:p>
            <a:r>
              <a:rPr lang="en-US" dirty="0"/>
              <a:t>Facebook: </a:t>
            </a:r>
            <a:r>
              <a:rPr lang="en-US" dirty="0">
                <a:hlinkClick r:id="rId2"/>
              </a:rPr>
              <a:t>https://fb.com/shovan.livebd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0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of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Logics, proofs, sets, functions, recurrence, graphs, trees …</a:t>
            </a:r>
          </a:p>
          <a:p>
            <a:r>
              <a:rPr lang="en-US" dirty="0"/>
              <a:t>Basic building blocks of more advanced CS topics like data structures, algorithms, …</a:t>
            </a:r>
          </a:p>
          <a:p>
            <a:r>
              <a:rPr lang="en-US" dirty="0"/>
              <a:t>Basic building blocks for problem solving!!!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7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let’s begin!!!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4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Marks will be proportional to your total attendance in the course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Written assignments</a:t>
            </a:r>
          </a:p>
          <a:p>
            <a:pPr lvl="1"/>
            <a:r>
              <a:rPr lang="en-US" dirty="0"/>
              <a:t>Marks of all assignments will be averaged</a:t>
            </a:r>
          </a:p>
          <a:p>
            <a:r>
              <a:rPr lang="en-US" dirty="0"/>
              <a:t>Class tests</a:t>
            </a:r>
          </a:p>
          <a:p>
            <a:pPr lvl="1"/>
            <a:r>
              <a:rPr lang="en-US" dirty="0"/>
              <a:t>Minimum 4 class tests will be taken</a:t>
            </a:r>
          </a:p>
          <a:p>
            <a:pPr lvl="1"/>
            <a:r>
              <a:rPr lang="en-US" dirty="0"/>
              <a:t>Best 3 class tests will be considered</a:t>
            </a:r>
          </a:p>
          <a:p>
            <a:r>
              <a:rPr lang="en-US" dirty="0"/>
              <a:t>Look for bonus marks!!!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3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and announcements will be posted in </a:t>
            </a:r>
            <a:r>
              <a:rPr lang="en-US" dirty="0" err="1"/>
              <a:t>eLMS</a:t>
            </a:r>
            <a:endParaRPr lang="en-US" dirty="0"/>
          </a:p>
          <a:p>
            <a:pPr lvl="1"/>
            <a:r>
              <a:rPr lang="en-US" dirty="0"/>
              <a:t>Look for CSI 219 (NG) in </a:t>
            </a:r>
            <a:r>
              <a:rPr lang="en-US" dirty="0" err="1"/>
              <a:t>eLMS</a:t>
            </a:r>
            <a:r>
              <a:rPr lang="en-US" dirty="0"/>
              <a:t>, and enroll yourself</a:t>
            </a:r>
          </a:p>
          <a:p>
            <a:pPr lvl="1"/>
            <a:r>
              <a:rPr lang="en-US" dirty="0"/>
              <a:t>Enrolment key: 2486</a:t>
            </a:r>
          </a:p>
          <a:p>
            <a:pPr lvl="1"/>
            <a:r>
              <a:rPr lang="en-US" dirty="0"/>
              <a:t>If there is any trouble accessing </a:t>
            </a:r>
            <a:r>
              <a:rPr lang="en-US" dirty="0" err="1"/>
              <a:t>eLMS</a:t>
            </a:r>
            <a:r>
              <a:rPr lang="en-US" dirty="0"/>
              <a:t>, contact IT immediately</a:t>
            </a:r>
          </a:p>
          <a:p>
            <a:r>
              <a:rPr lang="en-US" dirty="0"/>
              <a:t>A Facebook group will be opened for discussion</a:t>
            </a:r>
          </a:p>
          <a:p>
            <a:pPr lvl="1"/>
            <a:r>
              <a:rPr lang="en-US" dirty="0"/>
              <a:t>Will be posted in </a:t>
            </a:r>
            <a:r>
              <a:rPr lang="en-US" dirty="0" err="1"/>
              <a:t>eLMS</a:t>
            </a:r>
            <a:r>
              <a:rPr lang="en-US" dirty="0"/>
              <a:t> tonight</a:t>
            </a:r>
          </a:p>
          <a:p>
            <a:pPr lvl="1"/>
            <a:r>
              <a:rPr lang="en-US" dirty="0"/>
              <a:t>Inbox me your name and ID before joining only if you are using a different name in Facebook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4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let’s begin!!!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5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topics will we cover?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92" y="5075583"/>
            <a:ext cx="6938662" cy="801690"/>
          </a:xfrm>
        </p:spPr>
        <p:txBody>
          <a:bodyPr/>
          <a:lstStyle/>
          <a:p>
            <a:r>
              <a:rPr lang="en-US" dirty="0"/>
              <a:t>Logic and proofs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305523"/>
            <a:ext cx="6334540" cy="45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92" y="5075583"/>
            <a:ext cx="6938662" cy="801690"/>
          </a:xfrm>
        </p:spPr>
        <p:txBody>
          <a:bodyPr/>
          <a:lstStyle/>
          <a:p>
            <a:r>
              <a:rPr lang="en-US" dirty="0"/>
              <a:t>Sets and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 result for set mathe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44" y="673990"/>
            <a:ext cx="4378126" cy="42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4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92" y="5075583"/>
            <a:ext cx="6938662" cy="801690"/>
          </a:xfrm>
        </p:spPr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74" y="276430"/>
            <a:ext cx="2807252" cy="46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180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35</TotalTime>
  <Words>576</Words>
  <Application>Microsoft Office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Parcel</vt:lpstr>
      <vt:lpstr>Discrete Mathematics</vt:lpstr>
      <vt:lpstr>About me </vt:lpstr>
      <vt:lpstr>Course policies</vt:lpstr>
      <vt:lpstr>Course policies</vt:lpstr>
      <vt:lpstr>So, let’s begin!!!</vt:lpstr>
      <vt:lpstr>Which topics will we cover?</vt:lpstr>
      <vt:lpstr>Logic and proofs</vt:lpstr>
      <vt:lpstr>Sets and Functions</vt:lpstr>
      <vt:lpstr>Mathematical Induction</vt:lpstr>
      <vt:lpstr>Counting problems</vt:lpstr>
      <vt:lpstr>Recurrence relations</vt:lpstr>
      <vt:lpstr>Graphs and Trees</vt:lpstr>
      <vt:lpstr>But why do we call it discrete math??</vt:lpstr>
      <vt:lpstr>Discrete math is the math of discrete things</vt:lpstr>
      <vt:lpstr>Math of discrete things</vt:lpstr>
      <vt:lpstr>So, why study DM as a CS course???</vt:lpstr>
      <vt:lpstr>Computer is a machine of discrete objects!!!</vt:lpstr>
      <vt:lpstr>Machine of discrete objects</vt:lpstr>
      <vt:lpstr>Discrete math is the base of Computer Science!!!</vt:lpstr>
      <vt:lpstr>Base of Computer Science</vt:lpstr>
      <vt:lpstr>Okay, let’s begin!!!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Minhajul Bashir</dc:creator>
  <cp:lastModifiedBy>Minhajul Bashir</cp:lastModifiedBy>
  <cp:revision>10</cp:revision>
  <dcterms:created xsi:type="dcterms:W3CDTF">2017-05-29T04:06:38Z</dcterms:created>
  <dcterms:modified xsi:type="dcterms:W3CDTF">2017-05-29T05:33:49Z</dcterms:modified>
</cp:coreProperties>
</file>