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  <a:p>
            <a:r>
              <a:rPr lang="en-US" dirty="0"/>
              <a:t>Instructor: Minhajul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of compound propositions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propositions of a compound one may have different truth values</a:t>
            </a:r>
          </a:p>
          <a:p>
            <a:r>
              <a:rPr lang="en-US" dirty="0"/>
              <a:t>In a truth table, we consider all truth values of the propositions, and find out the truth value of the compound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11593448"/>
                  </p:ext>
                </p:extLst>
              </p:nvPr>
            </p:nvGraphicFramePr>
            <p:xfrm>
              <a:off x="4752975" y="2638425"/>
              <a:ext cx="3290888" cy="3337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8138">
                      <a:extLst>
                        <a:ext uri="{9D8B030D-6E8A-4147-A177-3AD203B41FA5}">
                          <a16:colId xmlns:a16="http://schemas.microsoft.com/office/drawing/2014/main" val="2685798005"/>
                        </a:ext>
                      </a:extLst>
                    </a:gridCol>
                    <a:gridCol w="530087">
                      <a:extLst>
                        <a:ext uri="{9D8B030D-6E8A-4147-A177-3AD203B41FA5}">
                          <a16:colId xmlns:a16="http://schemas.microsoft.com/office/drawing/2014/main" val="1133783945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4028891873"/>
                        </a:ext>
                      </a:extLst>
                    </a:gridCol>
                    <a:gridCol w="1735828">
                      <a:extLst>
                        <a:ext uri="{9D8B030D-6E8A-4147-A177-3AD203B41FA5}">
                          <a16:colId xmlns:a16="http://schemas.microsoft.com/office/drawing/2014/main" val="4012320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5751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653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94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7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8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377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50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21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299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11593448"/>
                  </p:ext>
                </p:extLst>
              </p:nvPr>
            </p:nvGraphicFramePr>
            <p:xfrm>
              <a:off x="4752975" y="2638425"/>
              <a:ext cx="3290888" cy="3337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8138">
                      <a:extLst>
                        <a:ext uri="{9D8B030D-6E8A-4147-A177-3AD203B41FA5}">
                          <a16:colId xmlns:a16="http://schemas.microsoft.com/office/drawing/2014/main" val="2685798005"/>
                        </a:ext>
                      </a:extLst>
                    </a:gridCol>
                    <a:gridCol w="530087">
                      <a:extLst>
                        <a:ext uri="{9D8B030D-6E8A-4147-A177-3AD203B41FA5}">
                          <a16:colId xmlns:a16="http://schemas.microsoft.com/office/drawing/2014/main" val="1133783945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4028891873"/>
                        </a:ext>
                      </a:extLst>
                    </a:gridCol>
                    <a:gridCol w="1735828">
                      <a:extLst>
                        <a:ext uri="{9D8B030D-6E8A-4147-A177-3AD203B41FA5}">
                          <a16:colId xmlns:a16="http://schemas.microsoft.com/office/drawing/2014/main" val="4012320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1639" r="-54881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701" t="-1639" r="-42988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353" t="-1639" r="-34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75" t="-1639" r="-1404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751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653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94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7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8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377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50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21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299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3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tour to Star Kabab!!!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Image result for star kab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643" y="2296469"/>
            <a:ext cx="4346714" cy="32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72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 will not eat </a:t>
                </a:r>
                <a:r>
                  <a:rPr lang="en-US" dirty="0" err="1"/>
                  <a:t>kacchi</a:t>
                </a:r>
                <a:r>
                  <a:rPr lang="en-US" dirty="0"/>
                  <a:t> biriyani.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True if the actual proposition is false.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50679452"/>
                  </p:ext>
                </p:extLst>
              </p:nvPr>
            </p:nvGraphicFramePr>
            <p:xfrm>
              <a:off x="4752975" y="2638425"/>
              <a:ext cx="219392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50679452"/>
                  </p:ext>
                </p:extLst>
              </p:nvPr>
            </p:nvGraphicFramePr>
            <p:xfrm>
              <a:off x="4752975" y="2638425"/>
              <a:ext cx="219392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2" t="-1639" r="-1016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11" t="-1639" r="-222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 will eat leg roast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nan-bread.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True if both propositions are 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5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 will have leg-roast </a:t>
                </a:r>
                <a:r>
                  <a:rPr lang="en-US" dirty="0">
                    <a:solidFill>
                      <a:srgbClr val="FF0000"/>
                    </a:solidFill>
                  </a:rPr>
                  <a:t>or</a:t>
                </a:r>
                <a:r>
                  <a:rPr lang="en-US" dirty="0"/>
                  <a:t> </a:t>
                </a:r>
                <a:r>
                  <a:rPr lang="en-US" dirty="0" err="1"/>
                  <a:t>murg-musallam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True if any proposition is 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9557258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9557258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7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type of disjunction – Exclusive-or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 will have nan-bread </a:t>
                </a:r>
                <a:r>
                  <a:rPr lang="en-US" dirty="0">
                    <a:solidFill>
                      <a:srgbClr val="FF0000"/>
                    </a:solidFill>
                  </a:rPr>
                  <a:t>or</a:t>
                </a:r>
                <a:r>
                  <a:rPr lang="en-US" dirty="0"/>
                  <a:t> pulao.</a:t>
                </a:r>
              </a:p>
              <a:p>
                <a:pPr lvl="1"/>
                <a:r>
                  <a:rPr lang="en-US" dirty="0"/>
                  <a:t>Cannot have both!!!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True if exactly one proposition is 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1179" r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4957170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4957170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Image result for joey tribbia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62" y="2312629"/>
            <a:ext cx="4744278" cy="326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97184" y="4659826"/>
            <a:ext cx="4549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I’m Joey </a:t>
            </a:r>
            <a:r>
              <a:rPr lang="en-US" sz="4800" b="0" cap="none" spc="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Tribbiani</a:t>
            </a:r>
            <a:endParaRPr lang="en-US" sz="4800" b="0" cap="none" spc="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joey tribbia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62" y="2312629"/>
            <a:ext cx="4744278" cy="326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54655" y="4659826"/>
            <a:ext cx="38347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I’m Ken Adams</a:t>
            </a:r>
          </a:p>
        </p:txBody>
      </p:sp>
    </p:spTree>
    <p:extLst>
      <p:ext uri="{BB962C8B-B14F-4D97-AF65-F5344CB8AC3E}">
        <p14:creationId xmlns:p14="http://schemas.microsoft.com/office/powerpoint/2010/main" val="375482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proposition is a declarative sentence</a:t>
            </a:r>
          </a:p>
          <a:p>
            <a:pPr lvl="1"/>
            <a:r>
              <a:rPr lang="en-US" dirty="0"/>
              <a:t>It can be either true or false</a:t>
            </a:r>
          </a:p>
          <a:p>
            <a:pPr lvl="1"/>
            <a:r>
              <a:rPr lang="en-US" dirty="0"/>
              <a:t>It cannot be neither</a:t>
            </a:r>
          </a:p>
          <a:p>
            <a:pPr lvl="1"/>
            <a:r>
              <a:rPr lang="en-US" dirty="0"/>
              <a:t>It cannot be both</a:t>
            </a:r>
          </a:p>
          <a:p>
            <a:r>
              <a:rPr lang="en-US" dirty="0"/>
              <a:t>A true proposition: He is Joey </a:t>
            </a:r>
            <a:r>
              <a:rPr lang="en-US" dirty="0" err="1"/>
              <a:t>Tribbiani</a:t>
            </a:r>
            <a:r>
              <a:rPr lang="en-US" dirty="0"/>
              <a:t>.</a:t>
            </a:r>
          </a:p>
          <a:p>
            <a:r>
              <a:rPr lang="en-US" dirty="0"/>
              <a:t>A false proposition: He is Ken Adams.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a proposition?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your name?</a:t>
                </a:r>
              </a:p>
              <a:p>
                <a:pPr lvl="1"/>
                <a:r>
                  <a:rPr lang="en-US" dirty="0"/>
                  <a:t>A question. Not a declarative sentence.</a:t>
                </a:r>
              </a:p>
              <a:p>
                <a:r>
                  <a:rPr lang="en-US" dirty="0"/>
                  <a:t>Tell me your name.</a:t>
                </a:r>
              </a:p>
              <a:p>
                <a:pPr lvl="1"/>
                <a:r>
                  <a:rPr lang="en-US" dirty="0"/>
                  <a:t>An order. Not a declarative sentence.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equation. Neither true nor false.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equation with values of each variable. A proposition.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 b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9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a proposition?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lying.</a:t>
            </a:r>
          </a:p>
          <a:p>
            <a:pPr lvl="1"/>
            <a:r>
              <a:rPr lang="en-US" dirty="0"/>
              <a:t>If this sentence is true, then since I am saying this, it must be false!!!</a:t>
            </a:r>
          </a:p>
          <a:p>
            <a:pPr lvl="1"/>
            <a:r>
              <a:rPr lang="en-US" dirty="0"/>
              <a:t>Both true and false</a:t>
            </a:r>
          </a:p>
          <a:p>
            <a:pPr lvl="1"/>
            <a:r>
              <a:rPr lang="en-US" dirty="0"/>
              <a:t>Not a proposition</a:t>
            </a:r>
          </a:p>
          <a:p>
            <a:pPr lvl="1"/>
            <a:r>
              <a:rPr lang="en-US" dirty="0"/>
              <a:t>We call such a sentence a </a:t>
            </a:r>
            <a:r>
              <a:rPr lang="en-US" dirty="0">
                <a:solidFill>
                  <a:srgbClr val="0070C0"/>
                </a:solidFill>
              </a:rPr>
              <a:t>paradox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sometimes use symbols to represent a proposition, without writing the actual sentence.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name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Minhajul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Bashir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represents “My name is Minhajul Bashir.”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name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Joey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Tribbiani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represents “My name is Joey </a:t>
                </a:r>
                <a:r>
                  <a:rPr lang="en-US" dirty="0" err="1"/>
                  <a:t>Tribbiani</a:t>
                </a:r>
                <a:r>
                  <a:rPr lang="en-US" dirty="0"/>
                  <a:t>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Minhajul Bashir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I am a lecturer.</a:t>
            </a:r>
          </a:p>
          <a:p>
            <a:r>
              <a:rPr lang="en-US" dirty="0"/>
              <a:t>We can express this proposition as a combination of two propositions, along with a linker</a:t>
            </a:r>
          </a:p>
          <a:p>
            <a:r>
              <a:rPr lang="en-US" dirty="0"/>
              <a:t>Such linkers are – and, or, if, only if, if and only if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0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Joey </a:t>
            </a:r>
            <a:r>
              <a:rPr lang="en-US" dirty="0" err="1"/>
              <a:t>Tribbiani</a:t>
            </a:r>
            <a:r>
              <a:rPr lang="en-US" dirty="0"/>
              <a:t>.</a:t>
            </a:r>
          </a:p>
          <a:p>
            <a:r>
              <a:rPr lang="en-US" dirty="0"/>
              <a:t>If we consider “My name is Joey </a:t>
            </a:r>
            <a:r>
              <a:rPr lang="en-US" dirty="0" err="1"/>
              <a:t>Tribbiani</a:t>
            </a:r>
            <a:r>
              <a:rPr lang="en-US" dirty="0"/>
              <a:t>” as a proposition, then the above is also a compound proposition</a:t>
            </a:r>
          </a:p>
          <a:p>
            <a:r>
              <a:rPr lang="en-US" dirty="0"/>
              <a:t>It only negates the actual proposition</a:t>
            </a:r>
          </a:p>
          <a:p>
            <a:r>
              <a:rPr lang="en-US" dirty="0"/>
              <a:t>Such a proposition is called a </a:t>
            </a:r>
            <a:r>
              <a:rPr lang="en-US" dirty="0">
                <a:solidFill>
                  <a:srgbClr val="FF0000"/>
                </a:solidFill>
              </a:rPr>
              <a:t>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546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65</TotalTime>
  <Words>713</Words>
  <Application>Microsoft Office PowerPoint</Application>
  <PresentationFormat>On-screen Show (4:3)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Impact</vt:lpstr>
      <vt:lpstr>Parcel</vt:lpstr>
      <vt:lpstr>Propositional Logic</vt:lpstr>
      <vt:lpstr>True or false?</vt:lpstr>
      <vt:lpstr>True or false?</vt:lpstr>
      <vt:lpstr>What is a proposition?</vt:lpstr>
      <vt:lpstr>What is not a proposition?</vt:lpstr>
      <vt:lpstr>What is not a proposition?</vt:lpstr>
      <vt:lpstr>Proposition</vt:lpstr>
      <vt:lpstr>Compound propositions</vt:lpstr>
      <vt:lpstr>Compound propositions</vt:lpstr>
      <vt:lpstr>Truth tables of compound propositions</vt:lpstr>
      <vt:lpstr>Let’s take a tour to Star Kabab!!!</vt:lpstr>
      <vt:lpstr>Negation</vt:lpstr>
      <vt:lpstr>Conjunction</vt:lpstr>
      <vt:lpstr>Disjunction</vt:lpstr>
      <vt:lpstr>A special type of disjunction – Exclusive-or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Minhajul Bashir</dc:creator>
  <cp:lastModifiedBy>Minhajul Bashir</cp:lastModifiedBy>
  <cp:revision>11</cp:revision>
  <dcterms:created xsi:type="dcterms:W3CDTF">2017-05-29T04:36:47Z</dcterms:created>
  <dcterms:modified xsi:type="dcterms:W3CDTF">2017-05-29T08:42:43Z</dcterms:modified>
</cp:coreProperties>
</file>