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Course teacher: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020B2-3C3D-48C3-B754-D8AD73CC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2DAA-8158-484A-B0AE-726EC5EAE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Associative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48F2C-6F44-4550-A8B8-5B27D58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01D8A-F903-4885-A0EC-AF721052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B02038-9DA5-4E31-B5A7-67B56BE3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2DADFD-99AB-47FB-A400-0AFA2AA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3884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9E795-EA3E-4E1F-8C15-51E05882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6942014" cy="704087"/>
          </a:xfrm>
        </p:spPr>
        <p:txBody>
          <a:bodyPr/>
          <a:lstStyle/>
          <a:p>
            <a:r>
              <a:rPr lang="en-US" dirty="0"/>
              <a:t>Distributive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7E3DC-B572-4698-8785-8A03B263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3B59AE-20C9-48E5-AC58-F4E5E261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29A71C-1CC7-419E-8F93-EB4835C4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DB9A9B-438D-401B-957D-1B184D6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29718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9E795-EA3E-4E1F-8C15-51E05882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6942014" cy="704087"/>
          </a:xfrm>
        </p:spPr>
        <p:txBody>
          <a:bodyPr/>
          <a:lstStyle/>
          <a:p>
            <a:r>
              <a:rPr lang="en-US" dirty="0"/>
              <a:t>De Morgan’s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1B4-708C-4C2F-BEBB-B5C566A1F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02239" y="3143250"/>
                <a:ext cx="6942014" cy="25967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7E3DC-B572-4698-8785-8A03B263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3B59AE-20C9-48E5-AC58-F4E5E261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29A71C-1CC7-419E-8F93-EB4835C4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DB9A9B-438D-401B-957D-1B184D6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366075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020B2-3C3D-48C3-B754-D8AD73CC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Absorption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2DAA-8158-484A-B0AE-726EC5EAE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48F2C-6F44-4550-A8B8-5B27D58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01D8A-F903-4885-A0EC-AF721052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B02038-9DA5-4E31-B5A7-67B56BE3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2DADFD-99AB-47FB-A400-0AFA2AA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325680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4020B2-3C3D-48C3-B754-D8AD73CC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B2410-00CA-4CDB-9FBB-D8DD71AA4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32A0AA-4569-4DD7-B990-2C73C80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2DAA-8158-484A-B0AE-726EC5EAE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Contrapositive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48F2C-6F44-4550-A8B8-5B27D58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01D8A-F903-4885-A0EC-AF721052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B02038-9DA5-4E31-B5A7-67B56BE3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2DADFD-99AB-47FB-A400-0AFA2AAF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71C08B5-EC16-4B2C-85D2-D5F30AF88051}"/>
              </a:ext>
            </a:extLst>
          </p:cNvPr>
          <p:cNvSpPr txBox="1">
            <a:spLocks/>
          </p:cNvSpPr>
          <p:nvPr/>
        </p:nvSpPr>
        <p:spPr>
          <a:xfrm>
            <a:off x="1102239" y="4145213"/>
            <a:ext cx="6942014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01AFFCC-63A9-4849-B7AF-DFB4BF21C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2239" y="5009322"/>
                <a:ext cx="6942014" cy="730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01AFFCC-63A9-4849-B7AF-DFB4BF21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39" y="5009322"/>
                <a:ext cx="6942014" cy="730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5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13D5-A12B-4545-BA66-414B62B11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26, example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5FC7-3636-4ECA-9DE0-094418B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E7AD-1B4B-407B-83E0-CCEDFBEF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5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2CBE90-B95F-4974-B65D-1FB048443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13D5-A12B-4545-BA66-414B62B11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26, example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5FC7-3636-4ECA-9DE0-094418B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E7AD-1B4B-407B-83E0-CCEDFBEF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79F-C3DC-4988-92BE-E6CA3691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DC0E-B844-4BB4-B7E1-5094DE92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Prove or disprove the following equivalence using truth table: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DC0E-B844-4BB4-B7E1-5094DE92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A7E5-DD76-48F8-B0EE-F924E803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0EB9-6EAB-4C51-A4DB-8B94EB0A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B936-2E2F-4298-8ABB-B2A0969E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7EC37-8D26-4750-8C90-619E14A16A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???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7EC37-8D26-4750-8C90-619E14A16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397F251-079A-42CB-A5F6-212F40229B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7388405"/>
                  </p:ext>
                </p:extLst>
              </p:nvPr>
            </p:nvGraphicFramePr>
            <p:xfrm>
              <a:off x="1104900" y="2638425"/>
              <a:ext cx="6938965" cy="2808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7793">
                      <a:extLst>
                        <a:ext uri="{9D8B030D-6E8A-4147-A177-3AD203B41FA5}">
                          <a16:colId xmlns:a16="http://schemas.microsoft.com/office/drawing/2014/main" val="4021995147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94565902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3479055065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2473615641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408531927"/>
                        </a:ext>
                      </a:extLst>
                    </a:gridCol>
                  </a:tblGrid>
                  <a:tr h="5616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6466682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615251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036624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5232803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319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397F251-079A-42CB-A5F6-212F40229B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7388405"/>
                  </p:ext>
                </p:extLst>
              </p:nvPr>
            </p:nvGraphicFramePr>
            <p:xfrm>
              <a:off x="1104900" y="2638425"/>
              <a:ext cx="6938965" cy="2808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7793">
                      <a:extLst>
                        <a:ext uri="{9D8B030D-6E8A-4147-A177-3AD203B41FA5}">
                          <a16:colId xmlns:a16="http://schemas.microsoft.com/office/drawing/2014/main" val="4021995147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94565902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3479055065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2473615641"/>
                        </a:ext>
                      </a:extLst>
                    </a:gridCol>
                    <a:gridCol w="1387793">
                      <a:extLst>
                        <a:ext uri="{9D8B030D-6E8A-4147-A177-3AD203B41FA5}">
                          <a16:colId xmlns:a16="http://schemas.microsoft.com/office/drawing/2014/main" val="1408531927"/>
                        </a:ext>
                      </a:extLst>
                    </a:gridCol>
                  </a:tblGrid>
                  <a:tr h="561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9" t="-1087" r="-401316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39" t="-1087" r="-301316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22" t="-1087" r="-202643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87" r="-101754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087" r="-1754" b="-4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466682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615251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036624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5232803"/>
                      </a:ext>
                    </a:extLst>
                  </a:tr>
                  <a:tr h="561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319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DB0D-E13A-49E5-8296-F0A75F6C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ACB3-DCD4-44D4-A914-8BD562B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79A8-D715-4306-B150-B782E276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6A17B5-A52E-4FF9-A2E6-B1D2D83685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we intuitively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???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6A17B5-A52E-4FF9-A2E6-B1D2D8368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0E0A-82B7-46D0-BC22-AF0B0414D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FB04-4821-4F1A-8438-C8497EB8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7DF-5CCE-4071-BF50-246E7F4C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???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hypothesis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00B050"/>
                    </a:solidFill>
                  </a:rPr>
                  <a:t>conclusion</a:t>
                </a:r>
              </a:p>
              <a:p>
                <a:r>
                  <a:rPr lang="en-US" dirty="0"/>
                  <a:t>From the truth table, we can say a conditional statement is true if its </a:t>
                </a:r>
                <a:r>
                  <a:rPr lang="en-US" dirty="0">
                    <a:solidFill>
                      <a:srgbClr val="FF0000"/>
                    </a:solidFill>
                  </a:rPr>
                  <a:t>hypothesis is false </a:t>
                </a:r>
                <a:r>
                  <a:rPr lang="en-US" dirty="0"/>
                  <a:t>or its </a:t>
                </a:r>
                <a:r>
                  <a:rPr lang="en-US" dirty="0">
                    <a:solidFill>
                      <a:srgbClr val="00B050"/>
                    </a:solidFill>
                  </a:rPr>
                  <a:t>conclusion is true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99" t="-11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/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5581141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2951531643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602517387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33773158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0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171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55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10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327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79F-C3DC-4988-92BE-E6CA3691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using truth table for verifying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DC0E-B844-4BB4-B7E1-5094DE92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Prove or disprove the following equivalence using truth table: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6DC0E-B844-4BB4-B7E1-5094DE92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5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A7E5-DD76-48F8-B0EE-F924E803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0EB9-6EAB-4C51-A4DB-8B94EB0A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B936-2E2F-4298-8ABB-B2A0969E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13CF-5132-49B1-B093-73A8767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verify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67B9-3F4D-4F57-B351-60AEA04E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remember some important equivalences</a:t>
            </a:r>
          </a:p>
          <a:p>
            <a:r>
              <a:rPr lang="en-US" dirty="0"/>
              <a:t>We use them to verify any given equivalence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61AB-A9BE-4A50-812E-FE750446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D9DF-CF55-4FDF-BB12-5BA0B010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A6CA-EA90-4A6E-A5C7-35045AC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5DF017-0CE1-4149-BC0F-B464CABDC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9B5861-2DE7-4DC5-AA70-1CEFB3098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Domination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E98D-F6EF-4DA4-A9EC-DFCDFE23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B666-5770-4749-81C7-7D3D5FEE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8CD6-DBFE-4366-AF38-AC9C1A7F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6194B2-7BDD-43E2-B6A7-2B08445A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94775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5DF017-0CE1-4149-BC0F-B464CABDC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7AB4026-384A-4BA1-B742-3E3FD391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7D84D90-7DD1-4969-8F4C-68A2701B2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9B5861-2DE7-4DC5-AA70-1CEFB3098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Double negation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E98D-F6EF-4DA4-A9EC-DFCDFE23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5/6/2017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B666-5770-4749-81C7-7D3D5FEE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8CD6-DBFE-4366-AF38-AC9C1A7F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6194B2-7BDD-43E2-B6A7-2B08445A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926414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87</TotalTime>
  <Words>604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Parcel</vt:lpstr>
      <vt:lpstr>Propositional Logic</vt:lpstr>
      <vt:lpstr>Quick review problem</vt:lpstr>
      <vt:lpstr>p→q≡¬p∨q???</vt:lpstr>
      <vt:lpstr>Can we intuitively say p→q≡¬p∨q???</vt:lpstr>
      <vt:lpstr>p→q≡¬p∨q???</vt:lpstr>
      <vt:lpstr>Problems of using truth table for verifying equivalence</vt:lpstr>
      <vt:lpstr>Another way to verify equivalence</vt:lpstr>
      <vt:lpstr>Important logical equivalences</vt:lpstr>
      <vt:lpstr>Important logical equivalences</vt:lpstr>
      <vt:lpstr>Important logical equivalences</vt:lpstr>
      <vt:lpstr>Important logical equivalences</vt:lpstr>
      <vt:lpstr>Important logical equivalences</vt:lpstr>
      <vt:lpstr>Important logical equivalences</vt:lpstr>
      <vt:lpstr>Important logical equivalences</vt:lpstr>
      <vt:lpstr>Example: Prove that ¬(p→q)≡p∧¬q</vt:lpstr>
      <vt:lpstr>Example: Prove that ¬(p∨(¬p∧q))≡¬p∧¬q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Minhajul Bashir</dc:creator>
  <cp:lastModifiedBy>Minhajul Bashir</cp:lastModifiedBy>
  <cp:revision>9</cp:revision>
  <dcterms:created xsi:type="dcterms:W3CDTF">2017-06-05T04:20:21Z</dcterms:created>
  <dcterms:modified xsi:type="dcterms:W3CDTF">2017-06-05T08:39:59Z</dcterms:modified>
</cp:coreProperties>
</file>