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226 </a:t>
            </a:r>
            <a:br>
              <a:rPr lang="en-US" dirty="0" smtClean="0"/>
            </a:br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United </a:t>
            </a:r>
            <a:r>
              <a:rPr lang="en-US" dirty="0" smtClean="0"/>
              <a:t>International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" y="1600200"/>
            <a:ext cx="7952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an </a:t>
            </a:r>
            <a:r>
              <a:rPr lang="en-US" dirty="0" smtClean="0"/>
              <a:t>8-to-1 </a:t>
            </a:r>
            <a:r>
              <a:rPr lang="en-US" dirty="0"/>
              <a:t>MUX using only one 74153 IC and a single </a:t>
            </a:r>
            <a:r>
              <a:rPr lang="en-US" dirty="0" smtClean="0"/>
              <a:t>inverter, 2-input OR gate and 2-input AND gate.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Implement F(A, B, C, D) = ∑ (0, 1, 3, 4, 8, 9, 15) using your designed Mux in terms of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219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Problems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85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" y="1600200"/>
            <a:ext cx="7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24162"/>
            <a:ext cx="5486400" cy="258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62000"/>
            <a:ext cx="690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Diagram of 74153 Dual 4-1 Mux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17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47" y="152400"/>
            <a:ext cx="787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Logic Diagram for 8-to-1 Mux from 4-to-1 Mux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7605"/>
            <a:ext cx="3343275" cy="590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133600"/>
            <a:ext cx="3524742" cy="18862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733800" y="3581400"/>
            <a:ext cx="0" cy="514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5916" y="38862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609600"/>
            <a:ext cx="8161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F(A, B, C, D) = </a:t>
            </a:r>
            <a:r>
              <a:rPr lang="en-US" dirty="0" smtClean="0"/>
              <a:t>∑ (0, 1, 3, 4, 8, 9, 15) </a:t>
            </a:r>
            <a:r>
              <a:rPr lang="en-US" dirty="0"/>
              <a:t>using your designed Mux in terms of A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Select B, C and D as selection bits. A is connected as input.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5139692" cy="21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6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6387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Logic Diagram of Function Implementation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77871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3335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Writing Report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1600200"/>
            <a:ext cx="8153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74153 ? Show its block diagram.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the complete implementation of 8-to-1 Mux with 4-to-1 Mux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 F(A, B, C, D) = </a:t>
            </a:r>
            <a:r>
              <a:rPr lang="en-US"/>
              <a:t>∑ </a:t>
            </a:r>
            <a:r>
              <a:rPr lang="en-US" smtClean="0"/>
              <a:t>(3, 8, 12) </a:t>
            </a:r>
            <a:r>
              <a:rPr lang="en-US" dirty="0"/>
              <a:t>using your designed Mux in terms of 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the steps of the function implementation.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the complete implementation with diagram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0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177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CSE 226  Multiplexers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Maitraye Das</dc:creator>
  <cp:lastModifiedBy>Zarrin Tasnim Sworna</cp:lastModifiedBy>
  <cp:revision>8</cp:revision>
  <dcterms:created xsi:type="dcterms:W3CDTF">2006-08-16T00:00:00Z</dcterms:created>
  <dcterms:modified xsi:type="dcterms:W3CDTF">2016-06-07T07:03:25Z</dcterms:modified>
</cp:coreProperties>
</file>