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F7853E-49DE-4521-B80E-3BDBA8302C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4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4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1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853E-49DE-4521-B80E-3BDBA8302C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2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4F7853E-49DE-4521-B80E-3BDBA8302C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58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4F7853E-49DE-4521-B80E-3BDBA8302C1E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FA74C6-5AB2-434F-BC22-E941C0F8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5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 Subtraction of Signed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430 – Assignment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7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You are good to go now, check the design for all possible scenarios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±(±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8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B: 12/08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Submit your </a:t>
            </a:r>
            <a:r>
              <a:rPr lang="en-US" dirty="0"/>
              <a:t>P</a:t>
            </a:r>
            <a:r>
              <a:rPr lang="en-US" dirty="0" smtClean="0"/>
              <a:t>roteus files in ELMS.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4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assignment you will need to implement the control logic for addition-subtraction of signed numbers using one FF per state method. </a:t>
            </a:r>
          </a:p>
          <a:p>
            <a:endParaRPr lang="en-US" dirty="0"/>
          </a:p>
          <a:p>
            <a:r>
              <a:rPr lang="en-US" dirty="0" smtClean="0"/>
              <a:t>In this slide we will be going step by step of what we need to do to implement this control logic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4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ALU Sub-circuit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9" y="1769905"/>
            <a:ext cx="5826103" cy="439578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4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9"/>
            <a:ext cx="10772775" cy="1658198"/>
          </a:xfrm>
        </p:spPr>
        <p:txBody>
          <a:bodyPr/>
          <a:lstStyle/>
          <a:p>
            <a:r>
              <a:rPr lang="en-US" dirty="0" smtClean="0"/>
              <a:t>Step 2: Accumulator Sub-circuit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1895060"/>
            <a:ext cx="10753342" cy="483704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don’t need our accumulator to implement many functions here. We just need it to load the output from ALU or hold it’s current value. For this we will be using a universal shift register (74194). </a:t>
            </a:r>
          </a:p>
          <a:p>
            <a:r>
              <a:rPr lang="en-US" dirty="0" smtClean="0"/>
              <a:t>The shift register operates as follows- 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= 00 </a:t>
            </a:r>
            <a:r>
              <a:rPr lang="en-US" dirty="0" smtClean="0">
                <a:sym typeface="Wingdings" panose="05000000000000000000" pitchFamily="2" charset="2"/>
              </a:rPr>
              <a:t> Hold value</a:t>
            </a:r>
          </a:p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11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Parallel Load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Similar to the ALU we check if it can load and value as expected.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Once you have checked that, connect the ALU’s output to the accumulators input, and the accumulators output to the A input of ALU. Now check the components together.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6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State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we will be using sequence register and decoder method here we need to find D inputs of the </a:t>
            </a:r>
            <a:r>
              <a:rPr lang="en-US" dirty="0"/>
              <a:t>8</a:t>
            </a:r>
            <a:r>
              <a:rPr lang="en-US" dirty="0" smtClean="0"/>
              <a:t> flip flops. Consult the theory slide for this. The first is done here for you. </a:t>
            </a:r>
          </a:p>
          <a:p>
            <a:endParaRPr lang="en-US" dirty="0"/>
          </a:p>
          <a:p>
            <a:r>
              <a:rPr lang="en-US" dirty="0"/>
              <a:t>DT</a:t>
            </a:r>
            <a:r>
              <a:rPr lang="en-US" baseline="-25000" dirty="0"/>
              <a:t>0</a:t>
            </a:r>
            <a:r>
              <a:rPr lang="en-US" dirty="0"/>
              <a:t> = q</a:t>
            </a:r>
            <a:r>
              <a:rPr lang="en-US" baseline="-25000" dirty="0"/>
              <a:t>a</a:t>
            </a:r>
            <a:r>
              <a:rPr lang="en-US" dirty="0"/>
              <a:t>‘q</a:t>
            </a:r>
            <a:r>
              <a:rPr lang="en-US" baseline="-25000" dirty="0"/>
              <a:t>s</a:t>
            </a:r>
            <a:r>
              <a:rPr lang="en-US" dirty="0"/>
              <a:t>’</a:t>
            </a:r>
            <a:r>
              <a:rPr lang="en-US" dirty="0">
                <a:solidFill>
                  <a:prstClr val="black"/>
                </a:solidFill>
              </a:rPr>
              <a:t>T</a:t>
            </a:r>
            <a:r>
              <a:rPr lang="en-US" baseline="-25000" dirty="0">
                <a:solidFill>
                  <a:prstClr val="black"/>
                </a:solidFill>
              </a:rPr>
              <a:t>0 </a:t>
            </a:r>
            <a:r>
              <a:rPr lang="en-US" dirty="0">
                <a:solidFill>
                  <a:prstClr val="black"/>
                </a:solidFill>
              </a:rPr>
              <a:t>+</a:t>
            </a:r>
            <a:r>
              <a:rPr lang="en-US" baseline="-25000" dirty="0">
                <a:solidFill>
                  <a:prstClr val="black"/>
                </a:solidFill>
              </a:rPr>
              <a:t> </a:t>
            </a:r>
            <a:r>
              <a:rPr lang="en-US" dirty="0"/>
              <a:t>T</a:t>
            </a:r>
            <a:r>
              <a:rPr lang="en-US" baseline="-25000" dirty="0"/>
              <a:t>3 </a:t>
            </a:r>
            <a:r>
              <a:rPr lang="en-US" dirty="0"/>
              <a:t>+ ET</a:t>
            </a:r>
            <a:r>
              <a:rPr lang="en-US" baseline="-25000" dirty="0"/>
              <a:t>5 </a:t>
            </a:r>
            <a:r>
              <a:rPr lang="en-US" dirty="0"/>
              <a:t>+ T</a:t>
            </a:r>
            <a:r>
              <a:rPr lang="en-US" baseline="-25000" dirty="0"/>
              <a:t>7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1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Implement transition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737395" cy="4495137"/>
          </a:xfrm>
        </p:spPr>
        <p:txBody>
          <a:bodyPr/>
          <a:lstStyle/>
          <a:p>
            <a:r>
              <a:rPr lang="en-US" dirty="0" smtClean="0"/>
              <a:t>After the previous step, you will have </a:t>
            </a:r>
            <a:r>
              <a:rPr lang="en-US" dirty="0"/>
              <a:t>8</a:t>
            </a:r>
            <a:r>
              <a:rPr lang="en-US" dirty="0" smtClean="0"/>
              <a:t> functions for the D inputs. Implement these functions and connect them to inputs of the 8 D flip-flops. The outputs of the 8 flip flops  will represent each state. 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a</a:t>
            </a:r>
            <a:r>
              <a:rPr lang="en-US" dirty="0" smtClean="0"/>
              <a:t>, E, S as </a:t>
            </a:r>
            <a:r>
              <a:rPr lang="en-US" dirty="0" err="1" smtClean="0"/>
              <a:t>logicstate</a:t>
            </a:r>
            <a:r>
              <a:rPr lang="en-US" dirty="0" smtClean="0"/>
              <a:t> inputs for now.</a:t>
            </a:r>
          </a:p>
          <a:p>
            <a:r>
              <a:rPr lang="en-US" dirty="0" smtClean="0"/>
              <a:t>Once you are done, check the transition from state to state under different conditions of </a:t>
            </a:r>
            <a:r>
              <a:rPr lang="en-US" dirty="0" err="1"/>
              <a:t>q</a:t>
            </a:r>
            <a:r>
              <a:rPr lang="en-US" baseline="-25000" dirty="0" err="1"/>
              <a:t>s</a:t>
            </a:r>
            <a:r>
              <a:rPr lang="en-US" dirty="0"/>
              <a:t>, </a:t>
            </a:r>
            <a:r>
              <a:rPr lang="en-US" dirty="0" err="1"/>
              <a:t>q</a:t>
            </a:r>
            <a:r>
              <a:rPr lang="en-US" baseline="-25000" dirty="0" err="1"/>
              <a:t>a</a:t>
            </a:r>
            <a:r>
              <a:rPr lang="en-US" dirty="0"/>
              <a:t>, E, </a:t>
            </a:r>
            <a:r>
              <a:rPr lang="en-US" dirty="0" smtClean="0"/>
              <a:t>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5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Implement the control signals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6178030" cy="3766185"/>
          </a:xfrm>
        </p:spPr>
        <p:txBody>
          <a:bodyPr/>
          <a:lstStyle/>
          <a:p>
            <a:r>
              <a:rPr lang="en-US" dirty="0" smtClean="0"/>
              <a:t>Implement the control signals as the functions of the states. </a:t>
            </a:r>
            <a:endParaRPr lang="en-US" dirty="0"/>
          </a:p>
          <a:p>
            <a:r>
              <a:rPr lang="en-US" dirty="0" smtClean="0"/>
              <a:t>Check the values with </a:t>
            </a:r>
            <a:r>
              <a:rPr lang="en-US" dirty="0" err="1" smtClean="0"/>
              <a:t>logicprobes</a:t>
            </a:r>
            <a:r>
              <a:rPr lang="en-US" dirty="0" smtClean="0"/>
              <a:t> when you are done. </a:t>
            </a:r>
          </a:p>
          <a:p>
            <a:r>
              <a:rPr lang="en-US" dirty="0" smtClean="0"/>
              <a:t>Connect the control signals S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in</a:t>
            </a:r>
            <a:r>
              <a:rPr lang="en-US" baseline="-25000" dirty="0" smtClean="0"/>
              <a:t> </a:t>
            </a:r>
            <a:r>
              <a:rPr lang="en-US" dirty="0" smtClean="0"/>
              <a:t>to the ALU inputs, and L to Accumulator input. Now check if the ALU and the Accumulator perform the correct operations in the states T</a:t>
            </a:r>
            <a:r>
              <a:rPr lang="en-US" baseline="-25000" dirty="0" smtClean="0"/>
              <a:t>3</a:t>
            </a:r>
            <a:r>
              <a:rPr lang="en-US" dirty="0" smtClean="0"/>
              <a:t>, T</a:t>
            </a:r>
            <a:r>
              <a:rPr lang="en-US" baseline="-25000" dirty="0" smtClean="0"/>
              <a:t>4</a:t>
            </a:r>
            <a:r>
              <a:rPr lang="en-US" dirty="0" smtClean="0"/>
              <a:t>, T</a:t>
            </a:r>
            <a:r>
              <a:rPr lang="en-US" baseline="-25000" dirty="0" smtClean="0"/>
              <a:t>6</a:t>
            </a:r>
            <a:r>
              <a:rPr lang="en-US" dirty="0"/>
              <a:t> </a:t>
            </a:r>
            <a:r>
              <a:rPr lang="en-US" dirty="0" smtClean="0"/>
              <a:t>and T</a:t>
            </a:r>
            <a:r>
              <a:rPr lang="en-US" baseline="-25000" dirty="0" smtClean="0"/>
              <a:t>7</a:t>
            </a:r>
            <a:r>
              <a:rPr lang="en-US" dirty="0"/>
              <a:t>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98032"/>
              </p:ext>
            </p:extLst>
          </p:nvPr>
        </p:nvGraphicFramePr>
        <p:xfrm>
          <a:off x="7086599" y="1843475"/>
          <a:ext cx="4575313" cy="426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985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n-US" baseline="0" dirty="0" smtClean="0"/>
                        <a:t> control functions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 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/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T6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baseline="0" dirty="0" smtClean="0"/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baseline="0" dirty="0" smtClean="0"/>
                        <a:t>+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dirty="0" smtClean="0"/>
                        <a:t>L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baseline="0" dirty="0" smtClean="0"/>
                        <a:t>+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baseline="0" dirty="0" smtClean="0"/>
                        <a:t>+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z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98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 =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98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Implement A</a:t>
            </a:r>
            <a:r>
              <a:rPr lang="en-US" baseline="-25000" dirty="0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s</a:t>
            </a:r>
            <a:r>
              <a:rPr lang="en-US" dirty="0"/>
              <a:t> </a:t>
            </a:r>
            <a:r>
              <a:rPr lang="en-US" dirty="0" smtClean="0"/>
              <a:t>and 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JK flip flops to implement A</a:t>
            </a:r>
            <a:r>
              <a:rPr lang="en-US" baseline="-25000" dirty="0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s</a:t>
            </a:r>
            <a:r>
              <a:rPr lang="en-US" dirty="0" smtClean="0"/>
              <a:t> and E (which means you no longer need </a:t>
            </a:r>
            <a:r>
              <a:rPr lang="en-US" dirty="0" err="1" smtClean="0"/>
              <a:t>logicstates</a:t>
            </a:r>
            <a:r>
              <a:rPr lang="en-US" dirty="0" smtClean="0"/>
              <a:t> for these) Use </a:t>
            </a:r>
            <a:r>
              <a:rPr lang="en-US" dirty="0" err="1" smtClean="0"/>
              <a:t>logicstates</a:t>
            </a:r>
            <a:r>
              <a:rPr lang="en-US" dirty="0" smtClean="0"/>
              <a:t> to load values onto A</a:t>
            </a:r>
            <a:r>
              <a:rPr lang="en-US" baseline="-25000" dirty="0" smtClean="0"/>
              <a:t>s</a:t>
            </a:r>
            <a:r>
              <a:rPr lang="en-US" dirty="0" smtClean="0"/>
              <a:t> and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 </a:t>
            </a:r>
            <a:r>
              <a:rPr lang="en-US" dirty="0" smtClean="0"/>
              <a:t>during T</a:t>
            </a:r>
            <a:r>
              <a:rPr lang="en-US" baseline="-25000" dirty="0" smtClean="0"/>
              <a:t>0</a:t>
            </a:r>
            <a:r>
              <a:rPr lang="en-US" dirty="0" smtClean="0"/>
              <a:t> state. Design the flip-flops to do the following operations- </a:t>
            </a:r>
          </a:p>
          <a:p>
            <a:endParaRPr lang="en-US" dirty="0"/>
          </a:p>
          <a:p>
            <a:r>
              <a:rPr lang="en-US" dirty="0" smtClean="0"/>
              <a:t>y </a:t>
            </a:r>
            <a:r>
              <a:rPr lang="en-US" dirty="0" smtClean="0">
                <a:sym typeface="Wingdings" panose="05000000000000000000" pitchFamily="2" charset="2"/>
              </a:rPr>
              <a:t> complement </a:t>
            </a:r>
            <a:r>
              <a:rPr lang="en-US" dirty="0" err="1" smtClean="0">
                <a:sym typeface="Wingdings" panose="05000000000000000000" pitchFamily="2" charset="2"/>
              </a:rPr>
              <a:t>B</a:t>
            </a:r>
            <a:r>
              <a:rPr lang="en-US" baseline="-25000" dirty="0" err="1" smtClean="0">
                <a:sym typeface="Wingdings" panose="05000000000000000000" pitchFamily="2" charset="2"/>
              </a:rPr>
              <a:t>s</a:t>
            </a:r>
            <a:endParaRPr lang="en-US" baseline="-25000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z  complement A</a:t>
            </a:r>
            <a:r>
              <a:rPr lang="en-US" baseline="-25000" dirty="0" smtClean="0">
                <a:sym typeface="Wingdings" panose="05000000000000000000" pitchFamily="2" charset="2"/>
              </a:rPr>
              <a:t>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  E  = </a:t>
            </a:r>
            <a:r>
              <a:rPr lang="en-US" dirty="0" err="1" smtClean="0">
                <a:sym typeface="Wingdings" panose="05000000000000000000" pitchFamily="2" charset="2"/>
              </a:rPr>
              <a:t>C</a:t>
            </a:r>
            <a:r>
              <a:rPr lang="en-US" baseline="-25000" dirty="0" err="1" smtClean="0">
                <a:sym typeface="Wingdings" panose="05000000000000000000" pitchFamily="2" charset="2"/>
              </a:rPr>
              <a:t>out</a:t>
            </a:r>
            <a:endParaRPr lang="en-US" baseline="-25000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  E = 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2763"/>
              </p:ext>
            </p:extLst>
          </p:nvPr>
        </p:nvGraphicFramePr>
        <p:xfrm>
          <a:off x="6745357" y="2974139"/>
          <a:ext cx="43290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</a:t>
                      </a:r>
                      <a:r>
                        <a:rPr lang="en-US" baseline="-25000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</a:t>
                      </a:r>
                      <a:r>
                        <a:rPr lang="en-US" baseline="-25000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38426"/>
              </p:ext>
            </p:extLst>
          </p:nvPr>
        </p:nvGraphicFramePr>
        <p:xfrm>
          <a:off x="6745357" y="4186427"/>
          <a:ext cx="43290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JB</a:t>
                      </a:r>
                      <a:r>
                        <a:rPr lang="en-US" baseline="-25000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KB</a:t>
                      </a:r>
                      <a:r>
                        <a:rPr lang="en-US" baseline="-25000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59664"/>
              </p:ext>
            </p:extLst>
          </p:nvPr>
        </p:nvGraphicFramePr>
        <p:xfrm>
          <a:off x="6745357" y="5398715"/>
          <a:ext cx="43290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r>
                        <a:rPr lang="en-US" baseline="0" dirty="0" smtClean="0"/>
                        <a:t> =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out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</a:t>
                      </a:r>
                      <a:r>
                        <a:rPr lang="en-US" baseline="-25000" dirty="0" err="1" smtClean="0"/>
                        <a:t>out</a:t>
                      </a:r>
                      <a:r>
                        <a:rPr lang="en-US" baseline="0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baseline="0" dirty="0" smtClean="0"/>
                        <a:t> =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40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Loading initial value onto the accumulator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how to load a value onto the accumulator from </a:t>
            </a:r>
            <a:r>
              <a:rPr lang="en-US" dirty="0" err="1" smtClean="0"/>
              <a:t>logicstates</a:t>
            </a:r>
            <a:r>
              <a:rPr lang="en-US" dirty="0" smtClean="0"/>
              <a:t> during T</a:t>
            </a:r>
            <a:r>
              <a:rPr lang="en-US" baseline="-25000" dirty="0" smtClean="0"/>
              <a:t>0</a:t>
            </a:r>
            <a:r>
              <a:rPr lang="en-US" dirty="0" smtClean="0"/>
              <a:t> state for some bonus marks.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7163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1753</TotalTime>
  <Words>589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Cambria Math</vt:lpstr>
      <vt:lpstr>Wingdings</vt:lpstr>
      <vt:lpstr>Metropolitan</vt:lpstr>
      <vt:lpstr>Addition Subtraction of Signed Numbers</vt:lpstr>
      <vt:lpstr>Problem Statement </vt:lpstr>
      <vt:lpstr>Step 1: ALU Sub-circuit</vt:lpstr>
      <vt:lpstr>Step 2: Accumulator Sub-circuit</vt:lpstr>
      <vt:lpstr>Step 3: State transition</vt:lpstr>
      <vt:lpstr>Step 4: Implement transition logic</vt:lpstr>
      <vt:lpstr>Step 5: Implement the control signals </vt:lpstr>
      <vt:lpstr>Step 6: Implement As, Bs and E</vt:lpstr>
      <vt:lpstr>Bonus: Loading initial value onto the accumulator</vt:lpstr>
      <vt:lpstr>Final Step: </vt:lpstr>
      <vt:lpstr>Deadline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 Subtraction of Signed Numbers</dc:title>
  <dc:creator>Niloy</dc:creator>
  <cp:lastModifiedBy>Abir Hasan</cp:lastModifiedBy>
  <cp:revision>76</cp:revision>
  <dcterms:created xsi:type="dcterms:W3CDTF">2019-10-30T17:26:08Z</dcterms:created>
  <dcterms:modified xsi:type="dcterms:W3CDTF">2020-08-11T14:09:54Z</dcterms:modified>
</cp:coreProperties>
</file>