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87" r:id="rId6"/>
    <p:sldId id="259" r:id="rId7"/>
    <p:sldId id="285" r:id="rId8"/>
    <p:sldId id="303" r:id="rId9"/>
    <p:sldId id="286" r:id="rId10"/>
    <p:sldId id="271" r:id="rId11"/>
    <p:sldId id="292" r:id="rId12"/>
    <p:sldId id="305" r:id="rId13"/>
    <p:sldId id="301" r:id="rId14"/>
    <p:sldId id="295" r:id="rId15"/>
    <p:sldId id="306" r:id="rId16"/>
    <p:sldId id="296" r:id="rId17"/>
    <p:sldId id="300" r:id="rId18"/>
    <p:sldId id="297" r:id="rId19"/>
    <p:sldId id="298" r:id="rId20"/>
    <p:sldId id="299" r:id="rId21"/>
    <p:sldId id="270" r:id="rId22"/>
    <p:sldId id="293" r:id="rId23"/>
    <p:sldId id="304" r:id="rId24"/>
    <p:sldId id="288" r:id="rId25"/>
    <p:sldId id="290" r:id="rId26"/>
    <p:sldId id="291" r:id="rId27"/>
    <p:sldId id="302" r:id="rId28"/>
    <p:sldId id="294" r:id="rId29"/>
    <p:sldId id="307" r:id="rId30"/>
    <p:sldId id="309" r:id="rId31"/>
    <p:sldId id="310" r:id="rId32"/>
    <p:sldId id="311" r:id="rId33"/>
    <p:sldId id="312" r:id="rId34"/>
    <p:sldId id="26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36"/>
    <a:srgbClr val="3334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1CBB23-E9C0-4F6F-8628-C2AC620F00C7}" type="doc">
      <dgm:prSet loTypeId="urn:microsoft.com/office/officeart/2005/8/layout/venn3" loCatId="relationship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4798571-D012-4A84-9027-A778816BCFE6}">
      <dgm:prSet custT="1"/>
      <dgm:spPr/>
      <dgm:t>
        <a:bodyPr/>
        <a:lstStyle/>
        <a:p>
          <a:pPr rtl="0"/>
          <a:r>
            <a:rPr lang="en-US" sz="1400" dirty="0">
              <a:solidFill>
                <a:srgbClr val="FFFF00"/>
              </a:solidFill>
              <a:latin typeface="Arial Rounded MT Bold" panose="020F0704030504030204" pitchFamily="34" charset="0"/>
            </a:rPr>
            <a:t>signup</a:t>
          </a:r>
        </a:p>
      </dgm:t>
    </dgm:pt>
    <dgm:pt modelId="{964FA80B-C209-4233-A9DA-5F915D5EC0DC}" type="parTrans" cxnId="{847FB503-1FF2-4927-8B24-8B09066BCFF2}">
      <dgm:prSet/>
      <dgm:spPr/>
      <dgm:t>
        <a:bodyPr/>
        <a:lstStyle/>
        <a:p>
          <a:endParaRPr lang="en-US"/>
        </a:p>
      </dgm:t>
    </dgm:pt>
    <dgm:pt modelId="{A347EBE8-5290-4276-9B76-2AADE95F0430}" type="sibTrans" cxnId="{847FB503-1FF2-4927-8B24-8B09066BCFF2}">
      <dgm:prSet/>
      <dgm:spPr/>
      <dgm:t>
        <a:bodyPr/>
        <a:lstStyle/>
        <a:p>
          <a:endParaRPr lang="en-US"/>
        </a:p>
      </dgm:t>
    </dgm:pt>
    <dgm:pt modelId="{9C78155E-7B43-48FA-B9E2-90256F9BF2C8}">
      <dgm:prSet custT="1"/>
      <dgm:spPr/>
      <dgm:t>
        <a:bodyPr/>
        <a:lstStyle/>
        <a:p>
          <a:pPr rtl="0"/>
          <a:r>
            <a:rPr lang="en-US" sz="1400" dirty="0">
              <a:solidFill>
                <a:srgbClr val="FFFF00"/>
              </a:solidFill>
              <a:latin typeface="Arial Rounded MT Bold" panose="020F0704030504030204" pitchFamily="34" charset="0"/>
            </a:rPr>
            <a:t>login</a:t>
          </a:r>
          <a:r>
            <a:rPr lang="en-US" sz="1400" dirty="0"/>
            <a:t> </a:t>
          </a:r>
        </a:p>
      </dgm:t>
    </dgm:pt>
    <dgm:pt modelId="{7A2ADDF3-4D4C-4FEF-B3CA-67A41A4C65AC}" type="parTrans" cxnId="{2488D2E4-74B5-4889-B002-C533B3CD5A93}">
      <dgm:prSet/>
      <dgm:spPr/>
      <dgm:t>
        <a:bodyPr/>
        <a:lstStyle/>
        <a:p>
          <a:endParaRPr lang="en-US"/>
        </a:p>
      </dgm:t>
    </dgm:pt>
    <dgm:pt modelId="{C7EF627F-EDF9-4353-980B-E5ED9FAC62E1}" type="sibTrans" cxnId="{2488D2E4-74B5-4889-B002-C533B3CD5A93}">
      <dgm:prSet/>
      <dgm:spPr/>
      <dgm:t>
        <a:bodyPr/>
        <a:lstStyle/>
        <a:p>
          <a:endParaRPr lang="en-US"/>
        </a:p>
      </dgm:t>
    </dgm:pt>
    <dgm:pt modelId="{A3993BE8-3587-47A8-9F0B-89B8FA86E6DC}">
      <dgm:prSet custT="1"/>
      <dgm:spPr/>
      <dgm:t>
        <a:bodyPr/>
        <a:lstStyle/>
        <a:p>
          <a:pPr rtl="0"/>
          <a:r>
            <a:rPr lang="en-US" sz="1400" dirty="0">
              <a:solidFill>
                <a:srgbClr val="FFFF00"/>
              </a:solidFill>
              <a:latin typeface="Arial Rounded MT Bold" panose="020F0704030504030204" pitchFamily="34" charset="0"/>
            </a:rPr>
            <a:t>Listen music</a:t>
          </a:r>
        </a:p>
      </dgm:t>
    </dgm:pt>
    <dgm:pt modelId="{BFB7C01C-2170-477B-86C1-B32AABACE57C}" type="parTrans" cxnId="{3572BC32-A0D3-42BE-9810-17A240AD0C71}">
      <dgm:prSet/>
      <dgm:spPr/>
      <dgm:t>
        <a:bodyPr/>
        <a:lstStyle/>
        <a:p>
          <a:endParaRPr lang="en-US"/>
        </a:p>
      </dgm:t>
    </dgm:pt>
    <dgm:pt modelId="{EC1D974E-D7CB-4CDE-994D-ADC5F5EE16D7}" type="sibTrans" cxnId="{3572BC32-A0D3-42BE-9810-17A240AD0C71}">
      <dgm:prSet/>
      <dgm:spPr/>
      <dgm:t>
        <a:bodyPr/>
        <a:lstStyle/>
        <a:p>
          <a:endParaRPr lang="en-US"/>
        </a:p>
      </dgm:t>
    </dgm:pt>
    <dgm:pt modelId="{8B45DF56-2D7C-4E04-B320-D979F93C385E}">
      <dgm:prSet custT="1"/>
      <dgm:spPr/>
      <dgm:t>
        <a:bodyPr/>
        <a:lstStyle/>
        <a:p>
          <a:pPr rtl="0"/>
          <a:r>
            <a:rPr lang="en-US" sz="1200" dirty="0">
              <a:solidFill>
                <a:srgbClr val="FFFF00"/>
              </a:solidFill>
              <a:latin typeface="Arial Rounded MT Bold" panose="020F0704030504030204" pitchFamily="34" charset="0"/>
            </a:rPr>
            <a:t>Favorite list</a:t>
          </a:r>
        </a:p>
      </dgm:t>
    </dgm:pt>
    <dgm:pt modelId="{CA229C88-4E09-4B27-B31B-1B060032523B}" type="parTrans" cxnId="{4263ED22-DDE1-429B-AE16-4DDBE0DADCF5}">
      <dgm:prSet/>
      <dgm:spPr/>
      <dgm:t>
        <a:bodyPr/>
        <a:lstStyle/>
        <a:p>
          <a:endParaRPr lang="en-US"/>
        </a:p>
      </dgm:t>
    </dgm:pt>
    <dgm:pt modelId="{4629026A-28F5-4665-93AE-F56149D6508B}" type="sibTrans" cxnId="{4263ED22-DDE1-429B-AE16-4DDBE0DADCF5}">
      <dgm:prSet/>
      <dgm:spPr/>
      <dgm:t>
        <a:bodyPr/>
        <a:lstStyle/>
        <a:p>
          <a:endParaRPr lang="en-US"/>
        </a:p>
      </dgm:t>
    </dgm:pt>
    <dgm:pt modelId="{E917E30F-2B93-40F7-B05B-F341B2D0B25C}">
      <dgm:prSet custT="1"/>
      <dgm:spPr/>
      <dgm:t>
        <a:bodyPr/>
        <a:lstStyle/>
        <a:p>
          <a:pPr rtl="0"/>
          <a:r>
            <a:rPr lang="en-US" sz="1400" dirty="0">
              <a:solidFill>
                <a:srgbClr val="FFFF00"/>
              </a:solidFill>
              <a:latin typeface="Arial Rounded MT Bold" panose="020F0704030504030204" pitchFamily="34" charset="0"/>
            </a:rPr>
            <a:t>Search</a:t>
          </a:r>
        </a:p>
      </dgm:t>
    </dgm:pt>
    <dgm:pt modelId="{C0714343-D238-4181-AF42-B9C18BB33980}" type="parTrans" cxnId="{B6D45AE3-4069-4E44-AD0C-4D7AB9C8B6E0}">
      <dgm:prSet/>
      <dgm:spPr/>
      <dgm:t>
        <a:bodyPr/>
        <a:lstStyle/>
        <a:p>
          <a:endParaRPr lang="en-US"/>
        </a:p>
      </dgm:t>
    </dgm:pt>
    <dgm:pt modelId="{6FEFF955-0BBB-46B3-B0F9-B27ED448A769}" type="sibTrans" cxnId="{B6D45AE3-4069-4E44-AD0C-4D7AB9C8B6E0}">
      <dgm:prSet/>
      <dgm:spPr/>
      <dgm:t>
        <a:bodyPr/>
        <a:lstStyle/>
        <a:p>
          <a:endParaRPr lang="en-US"/>
        </a:p>
      </dgm:t>
    </dgm:pt>
    <dgm:pt modelId="{2462FA66-C4FB-4DBE-A3B8-DB65D6FE9C35}">
      <dgm:prSet custT="1"/>
      <dgm:spPr/>
      <dgm:t>
        <a:bodyPr/>
        <a:lstStyle/>
        <a:p>
          <a:pPr rtl="0"/>
          <a:r>
            <a:rPr lang="en-US" sz="1100" dirty="0">
              <a:solidFill>
                <a:srgbClr val="FFFF00"/>
              </a:solidFill>
              <a:latin typeface="Arial Rounded MT Bold" panose="020F0704030504030204" pitchFamily="34" charset="0"/>
            </a:rPr>
            <a:t>Rate and comment</a:t>
          </a:r>
        </a:p>
      </dgm:t>
    </dgm:pt>
    <dgm:pt modelId="{43754793-2710-41CF-B9CC-965FE2955B19}" type="parTrans" cxnId="{027A5A78-7C76-47E4-862F-4A4E007C5F54}">
      <dgm:prSet/>
      <dgm:spPr/>
      <dgm:t>
        <a:bodyPr/>
        <a:lstStyle/>
        <a:p>
          <a:endParaRPr lang="en-US"/>
        </a:p>
      </dgm:t>
    </dgm:pt>
    <dgm:pt modelId="{3982EE67-59CF-41DC-9535-D1D0278CC79A}" type="sibTrans" cxnId="{027A5A78-7C76-47E4-862F-4A4E007C5F54}">
      <dgm:prSet/>
      <dgm:spPr/>
      <dgm:t>
        <a:bodyPr/>
        <a:lstStyle/>
        <a:p>
          <a:endParaRPr lang="en-US"/>
        </a:p>
      </dgm:t>
    </dgm:pt>
    <dgm:pt modelId="{D16823D2-E2FB-4FAC-A1FA-5737D4A162EF}">
      <dgm:prSet custT="1"/>
      <dgm:spPr/>
      <dgm:t>
        <a:bodyPr/>
        <a:lstStyle/>
        <a:p>
          <a:pPr rtl="0"/>
          <a:r>
            <a:rPr lang="en-US" sz="1400" b="1" dirty="0">
              <a:solidFill>
                <a:srgbClr val="FFFF00"/>
              </a:solidFill>
            </a:rPr>
            <a:t>Admin panel </a:t>
          </a:r>
        </a:p>
      </dgm:t>
    </dgm:pt>
    <dgm:pt modelId="{3AB3D3CA-4827-4F7D-9637-B917086AB9EB}" type="parTrans" cxnId="{CD1BB4AD-328D-46F4-874B-5BE26E0B4884}">
      <dgm:prSet/>
      <dgm:spPr/>
      <dgm:t>
        <a:bodyPr/>
        <a:lstStyle/>
        <a:p>
          <a:endParaRPr lang="en-US"/>
        </a:p>
      </dgm:t>
    </dgm:pt>
    <dgm:pt modelId="{795A421F-16A8-4359-BF5E-6D38720A4133}" type="sibTrans" cxnId="{CD1BB4AD-328D-46F4-874B-5BE26E0B4884}">
      <dgm:prSet/>
      <dgm:spPr/>
      <dgm:t>
        <a:bodyPr/>
        <a:lstStyle/>
        <a:p>
          <a:endParaRPr lang="en-US"/>
        </a:p>
      </dgm:t>
    </dgm:pt>
    <dgm:pt modelId="{26373D10-6368-4872-B758-5C864439862A}" type="pres">
      <dgm:prSet presAssocID="{2C1CBB23-E9C0-4F6F-8628-C2AC620F00C7}" presName="Name0" presStyleCnt="0">
        <dgm:presLayoutVars>
          <dgm:dir/>
          <dgm:resizeHandles val="exact"/>
        </dgm:presLayoutVars>
      </dgm:prSet>
      <dgm:spPr/>
    </dgm:pt>
    <dgm:pt modelId="{E24A748F-D2BE-4A12-8305-8773B1BB0142}" type="pres">
      <dgm:prSet presAssocID="{54798571-D012-4A84-9027-A778816BCFE6}" presName="Name5" presStyleLbl="vennNode1" presStyleIdx="0" presStyleCnt="7">
        <dgm:presLayoutVars>
          <dgm:bulletEnabled val="1"/>
        </dgm:presLayoutVars>
      </dgm:prSet>
      <dgm:spPr/>
    </dgm:pt>
    <dgm:pt modelId="{D906139F-AC33-465F-A80E-05A1B07FBEC0}" type="pres">
      <dgm:prSet presAssocID="{A347EBE8-5290-4276-9B76-2AADE95F0430}" presName="space" presStyleCnt="0"/>
      <dgm:spPr/>
    </dgm:pt>
    <dgm:pt modelId="{3B3CC0F4-9298-422C-AF36-4399519E8BE1}" type="pres">
      <dgm:prSet presAssocID="{9C78155E-7B43-48FA-B9E2-90256F9BF2C8}" presName="Name5" presStyleLbl="vennNode1" presStyleIdx="1" presStyleCnt="7">
        <dgm:presLayoutVars>
          <dgm:bulletEnabled val="1"/>
        </dgm:presLayoutVars>
      </dgm:prSet>
      <dgm:spPr/>
    </dgm:pt>
    <dgm:pt modelId="{F4CA2077-7FE3-4E77-8017-3FC09B3F69DD}" type="pres">
      <dgm:prSet presAssocID="{C7EF627F-EDF9-4353-980B-E5ED9FAC62E1}" presName="space" presStyleCnt="0"/>
      <dgm:spPr/>
    </dgm:pt>
    <dgm:pt modelId="{A7D60ABD-99B1-43E1-A4AF-F5A9A422AF3E}" type="pres">
      <dgm:prSet presAssocID="{A3993BE8-3587-47A8-9F0B-89B8FA86E6DC}" presName="Name5" presStyleLbl="vennNode1" presStyleIdx="2" presStyleCnt="7">
        <dgm:presLayoutVars>
          <dgm:bulletEnabled val="1"/>
        </dgm:presLayoutVars>
      </dgm:prSet>
      <dgm:spPr/>
    </dgm:pt>
    <dgm:pt modelId="{C464D34F-C5B8-410B-B2B7-B1CABDD03AFE}" type="pres">
      <dgm:prSet presAssocID="{EC1D974E-D7CB-4CDE-994D-ADC5F5EE16D7}" presName="space" presStyleCnt="0"/>
      <dgm:spPr/>
    </dgm:pt>
    <dgm:pt modelId="{D5F0CACF-660C-4D50-9929-7338F49E45A6}" type="pres">
      <dgm:prSet presAssocID="{8B45DF56-2D7C-4E04-B320-D979F93C385E}" presName="Name5" presStyleLbl="vennNode1" presStyleIdx="3" presStyleCnt="7">
        <dgm:presLayoutVars>
          <dgm:bulletEnabled val="1"/>
        </dgm:presLayoutVars>
      </dgm:prSet>
      <dgm:spPr/>
    </dgm:pt>
    <dgm:pt modelId="{59B0786A-43C3-4BB3-8E22-5FDCA1BEBB0B}" type="pres">
      <dgm:prSet presAssocID="{4629026A-28F5-4665-93AE-F56149D6508B}" presName="space" presStyleCnt="0"/>
      <dgm:spPr/>
    </dgm:pt>
    <dgm:pt modelId="{ABD3116A-0A28-4D04-82BA-64BF7739E47E}" type="pres">
      <dgm:prSet presAssocID="{E917E30F-2B93-40F7-B05B-F341B2D0B25C}" presName="Name5" presStyleLbl="vennNode1" presStyleIdx="4" presStyleCnt="7">
        <dgm:presLayoutVars>
          <dgm:bulletEnabled val="1"/>
        </dgm:presLayoutVars>
      </dgm:prSet>
      <dgm:spPr/>
    </dgm:pt>
    <dgm:pt modelId="{4BE7D5DA-95AC-4352-B027-7261DE25A591}" type="pres">
      <dgm:prSet presAssocID="{6FEFF955-0BBB-46B3-B0F9-B27ED448A769}" presName="space" presStyleCnt="0"/>
      <dgm:spPr/>
    </dgm:pt>
    <dgm:pt modelId="{434DB626-D729-4FCC-85C6-678A6DB1967A}" type="pres">
      <dgm:prSet presAssocID="{2462FA66-C4FB-4DBE-A3B8-DB65D6FE9C35}" presName="Name5" presStyleLbl="vennNode1" presStyleIdx="5" presStyleCnt="7">
        <dgm:presLayoutVars>
          <dgm:bulletEnabled val="1"/>
        </dgm:presLayoutVars>
      </dgm:prSet>
      <dgm:spPr/>
    </dgm:pt>
    <dgm:pt modelId="{59D28041-76CB-4CA9-9C42-8679FBB4DE78}" type="pres">
      <dgm:prSet presAssocID="{3982EE67-59CF-41DC-9535-D1D0278CC79A}" presName="space" presStyleCnt="0"/>
      <dgm:spPr/>
    </dgm:pt>
    <dgm:pt modelId="{7746ADFC-26D8-4D78-B38F-B400EFD70C7C}" type="pres">
      <dgm:prSet presAssocID="{D16823D2-E2FB-4FAC-A1FA-5737D4A162EF}" presName="Name5" presStyleLbl="vennNode1" presStyleIdx="6" presStyleCnt="7">
        <dgm:presLayoutVars>
          <dgm:bulletEnabled val="1"/>
        </dgm:presLayoutVars>
      </dgm:prSet>
      <dgm:spPr/>
    </dgm:pt>
  </dgm:ptLst>
  <dgm:cxnLst>
    <dgm:cxn modelId="{847FB503-1FF2-4927-8B24-8B09066BCFF2}" srcId="{2C1CBB23-E9C0-4F6F-8628-C2AC620F00C7}" destId="{54798571-D012-4A84-9027-A778816BCFE6}" srcOrd="0" destOrd="0" parTransId="{964FA80B-C209-4233-A9DA-5F915D5EC0DC}" sibTransId="{A347EBE8-5290-4276-9B76-2AADE95F0430}"/>
    <dgm:cxn modelId="{4263ED22-DDE1-429B-AE16-4DDBE0DADCF5}" srcId="{2C1CBB23-E9C0-4F6F-8628-C2AC620F00C7}" destId="{8B45DF56-2D7C-4E04-B320-D979F93C385E}" srcOrd="3" destOrd="0" parTransId="{CA229C88-4E09-4B27-B31B-1B060032523B}" sibTransId="{4629026A-28F5-4665-93AE-F56149D6508B}"/>
    <dgm:cxn modelId="{3572BC32-A0D3-42BE-9810-17A240AD0C71}" srcId="{2C1CBB23-E9C0-4F6F-8628-C2AC620F00C7}" destId="{A3993BE8-3587-47A8-9F0B-89B8FA86E6DC}" srcOrd="2" destOrd="0" parTransId="{BFB7C01C-2170-477B-86C1-B32AABACE57C}" sibTransId="{EC1D974E-D7CB-4CDE-994D-ADC5F5EE16D7}"/>
    <dgm:cxn modelId="{027A5A78-7C76-47E4-862F-4A4E007C5F54}" srcId="{2C1CBB23-E9C0-4F6F-8628-C2AC620F00C7}" destId="{2462FA66-C4FB-4DBE-A3B8-DB65D6FE9C35}" srcOrd="5" destOrd="0" parTransId="{43754793-2710-41CF-B9CC-965FE2955B19}" sibTransId="{3982EE67-59CF-41DC-9535-D1D0278CC79A}"/>
    <dgm:cxn modelId="{D8E4D793-1658-49C7-9B14-7B907F7BCCC6}" type="presOf" srcId="{2C1CBB23-E9C0-4F6F-8628-C2AC620F00C7}" destId="{26373D10-6368-4872-B758-5C864439862A}" srcOrd="0" destOrd="0" presId="urn:microsoft.com/office/officeart/2005/8/layout/venn3"/>
    <dgm:cxn modelId="{8387CF9A-A343-4C93-BF0D-37076C984197}" type="presOf" srcId="{2462FA66-C4FB-4DBE-A3B8-DB65D6FE9C35}" destId="{434DB626-D729-4FCC-85C6-678A6DB1967A}" srcOrd="0" destOrd="0" presId="urn:microsoft.com/office/officeart/2005/8/layout/venn3"/>
    <dgm:cxn modelId="{CD1BB4AD-328D-46F4-874B-5BE26E0B4884}" srcId="{2C1CBB23-E9C0-4F6F-8628-C2AC620F00C7}" destId="{D16823D2-E2FB-4FAC-A1FA-5737D4A162EF}" srcOrd="6" destOrd="0" parTransId="{3AB3D3CA-4827-4F7D-9637-B917086AB9EB}" sibTransId="{795A421F-16A8-4359-BF5E-6D38720A4133}"/>
    <dgm:cxn modelId="{B79284C2-ABB1-418B-BF24-34AB5639C57E}" type="presOf" srcId="{D16823D2-E2FB-4FAC-A1FA-5737D4A162EF}" destId="{7746ADFC-26D8-4D78-B38F-B400EFD70C7C}" srcOrd="0" destOrd="0" presId="urn:microsoft.com/office/officeart/2005/8/layout/venn3"/>
    <dgm:cxn modelId="{454909C6-CCFD-433A-96AD-4DDB36D77C20}" type="presOf" srcId="{A3993BE8-3587-47A8-9F0B-89B8FA86E6DC}" destId="{A7D60ABD-99B1-43E1-A4AF-F5A9A422AF3E}" srcOrd="0" destOrd="0" presId="urn:microsoft.com/office/officeart/2005/8/layout/venn3"/>
    <dgm:cxn modelId="{A3E27BCA-C3EB-446D-BF85-0182CE9ABC63}" type="presOf" srcId="{8B45DF56-2D7C-4E04-B320-D979F93C385E}" destId="{D5F0CACF-660C-4D50-9929-7338F49E45A6}" srcOrd="0" destOrd="0" presId="urn:microsoft.com/office/officeart/2005/8/layout/venn3"/>
    <dgm:cxn modelId="{BED14DDF-9339-4229-956B-505549C7CF2A}" type="presOf" srcId="{E917E30F-2B93-40F7-B05B-F341B2D0B25C}" destId="{ABD3116A-0A28-4D04-82BA-64BF7739E47E}" srcOrd="0" destOrd="0" presId="urn:microsoft.com/office/officeart/2005/8/layout/venn3"/>
    <dgm:cxn modelId="{B6D45AE3-4069-4E44-AD0C-4D7AB9C8B6E0}" srcId="{2C1CBB23-E9C0-4F6F-8628-C2AC620F00C7}" destId="{E917E30F-2B93-40F7-B05B-F341B2D0B25C}" srcOrd="4" destOrd="0" parTransId="{C0714343-D238-4181-AF42-B9C18BB33980}" sibTransId="{6FEFF955-0BBB-46B3-B0F9-B27ED448A769}"/>
    <dgm:cxn modelId="{2488D2E4-74B5-4889-B002-C533B3CD5A93}" srcId="{2C1CBB23-E9C0-4F6F-8628-C2AC620F00C7}" destId="{9C78155E-7B43-48FA-B9E2-90256F9BF2C8}" srcOrd="1" destOrd="0" parTransId="{7A2ADDF3-4D4C-4FEF-B3CA-67A41A4C65AC}" sibTransId="{C7EF627F-EDF9-4353-980B-E5ED9FAC62E1}"/>
    <dgm:cxn modelId="{ED6379F2-EC30-4D68-9477-F190D531C376}" type="presOf" srcId="{54798571-D012-4A84-9027-A778816BCFE6}" destId="{E24A748F-D2BE-4A12-8305-8773B1BB0142}" srcOrd="0" destOrd="0" presId="urn:microsoft.com/office/officeart/2005/8/layout/venn3"/>
    <dgm:cxn modelId="{F071E6FB-798C-460A-ABF8-17A45E1E0231}" type="presOf" srcId="{9C78155E-7B43-48FA-B9E2-90256F9BF2C8}" destId="{3B3CC0F4-9298-422C-AF36-4399519E8BE1}" srcOrd="0" destOrd="0" presId="urn:microsoft.com/office/officeart/2005/8/layout/venn3"/>
    <dgm:cxn modelId="{163C26EB-FB2F-4ADF-A65B-CF67FEC69C0B}" type="presParOf" srcId="{26373D10-6368-4872-B758-5C864439862A}" destId="{E24A748F-D2BE-4A12-8305-8773B1BB0142}" srcOrd="0" destOrd="0" presId="urn:microsoft.com/office/officeart/2005/8/layout/venn3"/>
    <dgm:cxn modelId="{18184C37-7602-4AB2-930F-071913585FB8}" type="presParOf" srcId="{26373D10-6368-4872-B758-5C864439862A}" destId="{D906139F-AC33-465F-A80E-05A1B07FBEC0}" srcOrd="1" destOrd="0" presId="urn:microsoft.com/office/officeart/2005/8/layout/venn3"/>
    <dgm:cxn modelId="{9C43E62B-88B3-404F-BC14-7C0FCEB677BA}" type="presParOf" srcId="{26373D10-6368-4872-B758-5C864439862A}" destId="{3B3CC0F4-9298-422C-AF36-4399519E8BE1}" srcOrd="2" destOrd="0" presId="urn:microsoft.com/office/officeart/2005/8/layout/venn3"/>
    <dgm:cxn modelId="{BA8AC16F-15D7-4645-858A-AD5DA04D14C4}" type="presParOf" srcId="{26373D10-6368-4872-B758-5C864439862A}" destId="{F4CA2077-7FE3-4E77-8017-3FC09B3F69DD}" srcOrd="3" destOrd="0" presId="urn:microsoft.com/office/officeart/2005/8/layout/venn3"/>
    <dgm:cxn modelId="{D2743816-95F4-418A-954D-E94E756EF141}" type="presParOf" srcId="{26373D10-6368-4872-B758-5C864439862A}" destId="{A7D60ABD-99B1-43E1-A4AF-F5A9A422AF3E}" srcOrd="4" destOrd="0" presId="urn:microsoft.com/office/officeart/2005/8/layout/venn3"/>
    <dgm:cxn modelId="{2F3A5966-2929-4387-8FCC-A99D3C3D83BF}" type="presParOf" srcId="{26373D10-6368-4872-B758-5C864439862A}" destId="{C464D34F-C5B8-410B-B2B7-B1CABDD03AFE}" srcOrd="5" destOrd="0" presId="urn:microsoft.com/office/officeart/2005/8/layout/venn3"/>
    <dgm:cxn modelId="{0834C463-F303-4047-B12D-8815ABB493DB}" type="presParOf" srcId="{26373D10-6368-4872-B758-5C864439862A}" destId="{D5F0CACF-660C-4D50-9929-7338F49E45A6}" srcOrd="6" destOrd="0" presId="urn:microsoft.com/office/officeart/2005/8/layout/venn3"/>
    <dgm:cxn modelId="{55D5F1E6-7D94-4621-BF0D-473D1E29DFBE}" type="presParOf" srcId="{26373D10-6368-4872-B758-5C864439862A}" destId="{59B0786A-43C3-4BB3-8E22-5FDCA1BEBB0B}" srcOrd="7" destOrd="0" presId="urn:microsoft.com/office/officeart/2005/8/layout/venn3"/>
    <dgm:cxn modelId="{DCD3688A-793F-42C8-9041-3F4CB0859164}" type="presParOf" srcId="{26373D10-6368-4872-B758-5C864439862A}" destId="{ABD3116A-0A28-4D04-82BA-64BF7739E47E}" srcOrd="8" destOrd="0" presId="urn:microsoft.com/office/officeart/2005/8/layout/venn3"/>
    <dgm:cxn modelId="{B1D3B705-FCA0-4C24-852C-83A2B44C13DE}" type="presParOf" srcId="{26373D10-6368-4872-B758-5C864439862A}" destId="{4BE7D5DA-95AC-4352-B027-7261DE25A591}" srcOrd="9" destOrd="0" presId="urn:microsoft.com/office/officeart/2005/8/layout/venn3"/>
    <dgm:cxn modelId="{FD6C3D04-AA5B-42F8-BA08-D44483F72352}" type="presParOf" srcId="{26373D10-6368-4872-B758-5C864439862A}" destId="{434DB626-D729-4FCC-85C6-678A6DB1967A}" srcOrd="10" destOrd="0" presId="urn:microsoft.com/office/officeart/2005/8/layout/venn3"/>
    <dgm:cxn modelId="{4B8F0E82-9295-4519-AA17-8C9ABF68D0D4}" type="presParOf" srcId="{26373D10-6368-4872-B758-5C864439862A}" destId="{59D28041-76CB-4CA9-9C42-8679FBB4DE78}" srcOrd="11" destOrd="0" presId="urn:microsoft.com/office/officeart/2005/8/layout/venn3"/>
    <dgm:cxn modelId="{8672C1B1-07E0-4F02-A302-EBEF8D629B4D}" type="presParOf" srcId="{26373D10-6368-4872-B758-5C864439862A}" destId="{7746ADFC-26D8-4D78-B38F-B400EFD70C7C}" srcOrd="1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A748F-D2BE-4A12-8305-8773B1BB0142}">
      <dsp:nvSpPr>
        <dsp:cNvPr id="0" name=""/>
        <dsp:cNvSpPr/>
      </dsp:nvSpPr>
      <dsp:spPr>
        <a:xfrm>
          <a:off x="975" y="1093552"/>
          <a:ext cx="1147764" cy="114776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63165" tIns="17780" rIns="63165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FF00"/>
              </a:solidFill>
              <a:latin typeface="Arial Rounded MT Bold" panose="020F0704030504030204" pitchFamily="34" charset="0"/>
            </a:rPr>
            <a:t>signup</a:t>
          </a:r>
        </a:p>
      </dsp:txBody>
      <dsp:txXfrm>
        <a:off x="169061" y="1261638"/>
        <a:ext cx="811592" cy="811592"/>
      </dsp:txXfrm>
    </dsp:sp>
    <dsp:sp modelId="{3B3CC0F4-9298-422C-AF36-4399519E8BE1}">
      <dsp:nvSpPr>
        <dsp:cNvPr id="0" name=""/>
        <dsp:cNvSpPr/>
      </dsp:nvSpPr>
      <dsp:spPr>
        <a:xfrm>
          <a:off x="919186" y="1093552"/>
          <a:ext cx="1147764" cy="114776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63165" tIns="17780" rIns="63165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FF00"/>
              </a:solidFill>
              <a:latin typeface="Arial Rounded MT Bold" panose="020F0704030504030204" pitchFamily="34" charset="0"/>
            </a:rPr>
            <a:t>login</a:t>
          </a:r>
          <a:r>
            <a:rPr lang="en-US" sz="1400" kern="1200" dirty="0"/>
            <a:t> </a:t>
          </a:r>
        </a:p>
      </dsp:txBody>
      <dsp:txXfrm>
        <a:off x="1087272" y="1261638"/>
        <a:ext cx="811592" cy="811592"/>
      </dsp:txXfrm>
    </dsp:sp>
    <dsp:sp modelId="{A7D60ABD-99B1-43E1-A4AF-F5A9A422AF3E}">
      <dsp:nvSpPr>
        <dsp:cNvPr id="0" name=""/>
        <dsp:cNvSpPr/>
      </dsp:nvSpPr>
      <dsp:spPr>
        <a:xfrm>
          <a:off x="1837398" y="1093552"/>
          <a:ext cx="1147764" cy="114776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63165" tIns="17780" rIns="63165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FF00"/>
              </a:solidFill>
              <a:latin typeface="Arial Rounded MT Bold" panose="020F0704030504030204" pitchFamily="34" charset="0"/>
            </a:rPr>
            <a:t>Listen music</a:t>
          </a:r>
        </a:p>
      </dsp:txBody>
      <dsp:txXfrm>
        <a:off x="2005484" y="1261638"/>
        <a:ext cx="811592" cy="811592"/>
      </dsp:txXfrm>
    </dsp:sp>
    <dsp:sp modelId="{D5F0CACF-660C-4D50-9929-7338F49E45A6}">
      <dsp:nvSpPr>
        <dsp:cNvPr id="0" name=""/>
        <dsp:cNvSpPr/>
      </dsp:nvSpPr>
      <dsp:spPr>
        <a:xfrm>
          <a:off x="2755609" y="1093552"/>
          <a:ext cx="1147764" cy="1147764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63165" tIns="15240" rIns="63165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FFFF00"/>
              </a:solidFill>
              <a:latin typeface="Arial Rounded MT Bold" panose="020F0704030504030204" pitchFamily="34" charset="0"/>
            </a:rPr>
            <a:t>Favorite list</a:t>
          </a:r>
        </a:p>
      </dsp:txBody>
      <dsp:txXfrm>
        <a:off x="2923695" y="1261638"/>
        <a:ext cx="811592" cy="811592"/>
      </dsp:txXfrm>
    </dsp:sp>
    <dsp:sp modelId="{ABD3116A-0A28-4D04-82BA-64BF7739E47E}">
      <dsp:nvSpPr>
        <dsp:cNvPr id="0" name=""/>
        <dsp:cNvSpPr/>
      </dsp:nvSpPr>
      <dsp:spPr>
        <a:xfrm>
          <a:off x="3673821" y="1093552"/>
          <a:ext cx="1147764" cy="1147764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63165" tIns="17780" rIns="63165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FF00"/>
              </a:solidFill>
              <a:latin typeface="Arial Rounded MT Bold" panose="020F0704030504030204" pitchFamily="34" charset="0"/>
            </a:rPr>
            <a:t>Search</a:t>
          </a:r>
        </a:p>
      </dsp:txBody>
      <dsp:txXfrm>
        <a:off x="3841907" y="1261638"/>
        <a:ext cx="811592" cy="811592"/>
      </dsp:txXfrm>
    </dsp:sp>
    <dsp:sp modelId="{434DB626-D729-4FCC-85C6-678A6DB1967A}">
      <dsp:nvSpPr>
        <dsp:cNvPr id="0" name=""/>
        <dsp:cNvSpPr/>
      </dsp:nvSpPr>
      <dsp:spPr>
        <a:xfrm>
          <a:off x="4592032" y="1093552"/>
          <a:ext cx="1147764" cy="114776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63165" tIns="13970" rIns="6316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FFFF00"/>
              </a:solidFill>
              <a:latin typeface="Arial Rounded MT Bold" panose="020F0704030504030204" pitchFamily="34" charset="0"/>
            </a:rPr>
            <a:t>Rate and comment</a:t>
          </a:r>
        </a:p>
      </dsp:txBody>
      <dsp:txXfrm>
        <a:off x="4760118" y="1261638"/>
        <a:ext cx="811592" cy="811592"/>
      </dsp:txXfrm>
    </dsp:sp>
    <dsp:sp modelId="{7746ADFC-26D8-4D78-B38F-B400EFD70C7C}">
      <dsp:nvSpPr>
        <dsp:cNvPr id="0" name=""/>
        <dsp:cNvSpPr/>
      </dsp:nvSpPr>
      <dsp:spPr>
        <a:xfrm>
          <a:off x="5510244" y="1093552"/>
          <a:ext cx="1147764" cy="114776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63165" tIns="17780" rIns="63165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FFFF00"/>
              </a:solidFill>
            </a:rPr>
            <a:t>Admin panel </a:t>
          </a:r>
        </a:p>
      </dsp:txBody>
      <dsp:txXfrm>
        <a:off x="5678330" y="1261638"/>
        <a:ext cx="811592" cy="811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3313-047A-45C1-8171-7C8EB85EAAB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419-60B0-40DB-94FE-553A7D41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3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3313-047A-45C1-8171-7C8EB85EAAB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419-60B0-40DB-94FE-553A7D41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3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3313-047A-45C1-8171-7C8EB85EAAB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419-60B0-40DB-94FE-553A7D41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4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3313-047A-45C1-8171-7C8EB85EAAB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419-60B0-40DB-94FE-553A7D41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5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3313-047A-45C1-8171-7C8EB85EAAB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419-60B0-40DB-94FE-553A7D41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1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3313-047A-45C1-8171-7C8EB85EAAB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419-60B0-40DB-94FE-553A7D41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3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3313-047A-45C1-8171-7C8EB85EAAB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419-60B0-40DB-94FE-553A7D41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6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3313-047A-45C1-8171-7C8EB85EAAB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419-60B0-40DB-94FE-553A7D41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5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3313-047A-45C1-8171-7C8EB85EAAB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419-60B0-40DB-94FE-553A7D41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1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3313-047A-45C1-8171-7C8EB85EAAB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419-60B0-40DB-94FE-553A7D41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4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3313-047A-45C1-8171-7C8EB85EAAB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419-60B0-40DB-94FE-553A7D41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1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C3313-047A-45C1-8171-7C8EB85EAAB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19419-60B0-40DB-94FE-553A7D41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6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6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6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6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6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6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6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6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6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735317" y="1109843"/>
            <a:ext cx="10515600" cy="1325563"/>
          </a:xfrm>
          <a:noFill/>
        </p:spPr>
        <p:txBody>
          <a:bodyPr anchor="t" anchorCtr="1">
            <a:noAutofit/>
          </a:bodyPr>
          <a:lstStyle/>
          <a:p>
            <a:r>
              <a:rPr lang="en-US" sz="10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Welcome</a:t>
            </a:r>
          </a:p>
        </p:txBody>
      </p:sp>
      <p:sp>
        <p:nvSpPr>
          <p:cNvPr id="6" name="Rounded Rectangle 5"/>
          <p:cNvSpPr/>
          <p:nvPr/>
        </p:nvSpPr>
        <p:spPr>
          <a:xfrm rot="18834770">
            <a:off x="5086656" y="-167445"/>
            <a:ext cx="7852836" cy="552604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8086801" y="-2574579"/>
            <a:ext cx="6495918" cy="8694406"/>
            <a:chOff x="7964352" y="-2442632"/>
            <a:chExt cx="6495918" cy="8694406"/>
          </a:xfrm>
          <a:blipFill>
            <a:blip r:embed="rId2"/>
            <a:stretch>
              <a:fillRect/>
            </a:stretch>
          </a:blipFill>
        </p:grpSpPr>
        <p:sp>
          <p:nvSpPr>
            <p:cNvPr id="7" name="Rounded Rectangle 6"/>
            <p:cNvSpPr/>
            <p:nvPr/>
          </p:nvSpPr>
          <p:spPr>
            <a:xfrm rot="18834770">
              <a:off x="4145910" y="1477234"/>
              <a:ext cx="8592982" cy="95609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 rot="18834770">
              <a:off x="5727269" y="1391275"/>
              <a:ext cx="8592982" cy="112801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18834770">
              <a:off x="7653814" y="1220425"/>
              <a:ext cx="8592982" cy="126686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18834770">
              <a:off x="9530345" y="1273697"/>
              <a:ext cx="8592982" cy="126686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0"/>
            <a:ext cx="12395200" cy="21771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5892814" y="3061415"/>
            <a:ext cx="12395200" cy="21771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9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182" y="1051339"/>
            <a:ext cx="1886213" cy="5715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Rectangle 3"/>
          <p:cNvSpPr/>
          <p:nvPr/>
        </p:nvSpPr>
        <p:spPr>
          <a:xfrm>
            <a:off x="3048000" y="2049199"/>
            <a:ext cx="6096000" cy="373794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Shuffle play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Download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Radio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Daily mix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Lyrics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Queues &amp; History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Watch- videos, concerts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Library</a:t>
            </a:r>
            <a:endParaRPr lang="en-US" sz="20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54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62" y="1091047"/>
            <a:ext cx="3744953" cy="7130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3097427" y="2256299"/>
            <a:ext cx="6096000" cy="32762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 songs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Download songs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Rate and comment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and review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 for new songs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Favorite playlist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panel</a:t>
            </a:r>
          </a:p>
        </p:txBody>
      </p:sp>
    </p:spTree>
    <p:extLst>
      <p:ext uri="{BB962C8B-B14F-4D97-AF65-F5344CB8AC3E}">
        <p14:creationId xmlns:p14="http://schemas.microsoft.com/office/powerpoint/2010/main" val="28139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1512" y="704964"/>
            <a:ext cx="4389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</a:rPr>
              <a:t>Comparison</a:t>
            </a:r>
            <a:endParaRPr lang="en-US" sz="40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979" y="2174789"/>
            <a:ext cx="8558967" cy="335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40042" y="2855040"/>
            <a:ext cx="438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Next ……</a:t>
            </a:r>
          </a:p>
        </p:txBody>
      </p:sp>
    </p:spTree>
    <p:extLst>
      <p:ext uri="{BB962C8B-B14F-4D97-AF65-F5344CB8AC3E}">
        <p14:creationId xmlns:p14="http://schemas.microsoft.com/office/powerpoint/2010/main" val="31268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2729" y="1910310"/>
            <a:ext cx="6096000" cy="373794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</a:rPr>
              <a:t>Guest Mode</a:t>
            </a:r>
          </a:p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</a:rPr>
              <a:t>Request for a song</a:t>
            </a:r>
          </a:p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</a:rPr>
              <a:t>Shuffle play from playlist</a:t>
            </a:r>
          </a:p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</a:rPr>
              <a:t>Add song genre</a:t>
            </a:r>
          </a:p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</a:rPr>
              <a:t>Track history or activities</a:t>
            </a:r>
          </a:p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</a:rPr>
              <a:t>Report a song</a:t>
            </a:r>
          </a:p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</a:rPr>
              <a:t>Playlist for different moods</a:t>
            </a:r>
          </a:p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</a:rPr>
              <a:t>Rate and Comment to a song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6162" y="756507"/>
            <a:ext cx="25908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Feasibility:</a:t>
            </a:r>
          </a:p>
        </p:txBody>
      </p:sp>
    </p:spTree>
    <p:extLst>
      <p:ext uri="{BB962C8B-B14F-4D97-AF65-F5344CB8AC3E}">
        <p14:creationId xmlns:p14="http://schemas.microsoft.com/office/powerpoint/2010/main" val="406907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2540" y="2124493"/>
            <a:ext cx="8855675" cy="2352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</a:rPr>
              <a:t> option 1 : Very Bad / Absolutely not / Not at all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</a:rPr>
              <a:t> option 2 : Bad / no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</a:rPr>
              <a:t> option 3 : I don't care / maybe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</a:rPr>
              <a:t> option 4 : Good / yes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</a:rPr>
              <a:t> option 5 : Very good / I'd love it / That'd be great / Very helpful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0588" y="814172"/>
            <a:ext cx="23546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Marking :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71784" y="2471351"/>
            <a:ext cx="7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4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84220" y="2709380"/>
            <a:ext cx="6096000" cy="754694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about 3.5</a:t>
            </a:r>
          </a:p>
        </p:txBody>
      </p:sp>
      <p:sp>
        <p:nvSpPr>
          <p:cNvPr id="4" name="Rectangle 3"/>
          <p:cNvSpPr/>
          <p:nvPr/>
        </p:nvSpPr>
        <p:spPr>
          <a:xfrm>
            <a:off x="1130588" y="814172"/>
            <a:ext cx="2432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Threshold</a:t>
            </a:r>
          </a:p>
        </p:txBody>
      </p:sp>
    </p:spTree>
    <p:extLst>
      <p:ext uri="{BB962C8B-B14F-4D97-AF65-F5344CB8AC3E}">
        <p14:creationId xmlns:p14="http://schemas.microsoft.com/office/powerpoint/2010/main" val="103939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40042" y="2855040"/>
            <a:ext cx="438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Next ……</a:t>
            </a:r>
          </a:p>
        </p:txBody>
      </p:sp>
    </p:spTree>
    <p:extLst>
      <p:ext uri="{BB962C8B-B14F-4D97-AF65-F5344CB8AC3E}">
        <p14:creationId xmlns:p14="http://schemas.microsoft.com/office/powerpoint/2010/main" val="50969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51068" y="713203"/>
            <a:ext cx="4389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Results: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30" y="1683770"/>
            <a:ext cx="6161401" cy="407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9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51068" y="713203"/>
            <a:ext cx="4389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Results: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628" y="1109554"/>
            <a:ext cx="6860010" cy="528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47616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Presented by: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871459"/>
              </p:ext>
            </p:extLst>
          </p:nvPr>
        </p:nvGraphicFramePr>
        <p:xfrm>
          <a:off x="2169529" y="1884095"/>
          <a:ext cx="8128000" cy="38754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193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</a:t>
                      </a:r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19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lgerian" panose="04020705040A02060702" pitchFamily="8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8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8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8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80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 Rounded MT Bold" panose="020F0704030504030204" pitchFamily="34" charset="0"/>
                        </a:rPr>
                        <a:t>Annysha</a:t>
                      </a:r>
                      <a:r>
                        <a:rPr lang="en-US" dirty="0"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dirty="0" err="1">
                          <a:latin typeface="Arial Rounded MT Bold" panose="020F0704030504030204" pitchFamily="34" charset="0"/>
                        </a:rPr>
                        <a:t>Huzzat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Arial Rounded MT Bold" panose="020F0704030504030204" pitchFamily="34" charset="0"/>
                        </a:rPr>
                        <a:t>011 171 034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8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Hasin Kawsar Jahan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 Rounded MT Bold" panose="020F0704030504030204" pitchFamily="34" charset="0"/>
                        </a:rPr>
                        <a:t>011 171 054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887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84220" y="2709380"/>
            <a:ext cx="6096000" cy="754694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about 3.5</a:t>
            </a:r>
          </a:p>
        </p:txBody>
      </p:sp>
      <p:sp>
        <p:nvSpPr>
          <p:cNvPr id="4" name="Rectangle 3"/>
          <p:cNvSpPr/>
          <p:nvPr/>
        </p:nvSpPr>
        <p:spPr>
          <a:xfrm>
            <a:off x="1130588" y="814172"/>
            <a:ext cx="2432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Threshold</a:t>
            </a:r>
          </a:p>
        </p:txBody>
      </p:sp>
    </p:spTree>
    <p:extLst>
      <p:ext uri="{BB962C8B-B14F-4D97-AF65-F5344CB8AC3E}">
        <p14:creationId xmlns:p14="http://schemas.microsoft.com/office/powerpoint/2010/main" val="255570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51068" y="713203"/>
            <a:ext cx="8756725" cy="4525771"/>
            <a:chOff x="817581" y="465777"/>
            <a:chExt cx="8756725" cy="4525771"/>
          </a:xfrm>
        </p:grpSpPr>
        <p:sp>
          <p:nvSpPr>
            <p:cNvPr id="2" name="TextBox 1"/>
            <p:cNvSpPr txBox="1"/>
            <p:nvPr/>
          </p:nvSpPr>
          <p:spPr>
            <a:xfrm>
              <a:off x="817581" y="465777"/>
              <a:ext cx="43891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FF00"/>
                  </a:solidFill>
                  <a:latin typeface="Arial Rounded MT Bold" panose="020F0704030504030204" pitchFamily="34" charset="0"/>
                </a:rPr>
                <a:t>We provide </a:t>
              </a:r>
            </a:p>
          </p:txBody>
        </p:sp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575352392"/>
                </p:ext>
              </p:extLst>
            </p:nvPr>
          </p:nvGraphicFramePr>
          <p:xfrm>
            <a:off x="2915322" y="1656678"/>
            <a:ext cx="6658984" cy="333487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sp>
        <p:nvSpPr>
          <p:cNvPr id="7" name="TextBox 6"/>
          <p:cNvSpPr txBox="1"/>
          <p:nvPr/>
        </p:nvSpPr>
        <p:spPr>
          <a:xfrm>
            <a:off x="1151068" y="2030478"/>
            <a:ext cx="3765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update feature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45628" y="3043563"/>
            <a:ext cx="49550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Review and report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Request for new song</a:t>
            </a:r>
          </a:p>
        </p:txBody>
      </p:sp>
    </p:spTree>
    <p:extLst>
      <p:ext uri="{BB962C8B-B14F-4D97-AF65-F5344CB8AC3E}">
        <p14:creationId xmlns:p14="http://schemas.microsoft.com/office/powerpoint/2010/main" val="175086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9513" y="318558"/>
            <a:ext cx="62052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Data flow diagram : Context level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742" y="928004"/>
            <a:ext cx="9666818" cy="57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40042" y="2855040"/>
            <a:ext cx="438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Next ……</a:t>
            </a:r>
          </a:p>
        </p:txBody>
      </p:sp>
    </p:spTree>
    <p:extLst>
      <p:ext uri="{BB962C8B-B14F-4D97-AF65-F5344CB8AC3E}">
        <p14:creationId xmlns:p14="http://schemas.microsoft.com/office/powerpoint/2010/main" val="304280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9513" y="318558"/>
            <a:ext cx="3505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Data flow diagram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86" y="1210963"/>
            <a:ext cx="11512421" cy="479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6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9513" y="318558"/>
            <a:ext cx="3505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Data flow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13" y="1047746"/>
            <a:ext cx="11052939" cy="545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5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9513" y="318558"/>
            <a:ext cx="3505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Data flow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18" y="1039322"/>
            <a:ext cx="10984741" cy="534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3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40042" y="2855040"/>
            <a:ext cx="438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Next ……</a:t>
            </a:r>
          </a:p>
        </p:txBody>
      </p:sp>
    </p:spTree>
    <p:extLst>
      <p:ext uri="{BB962C8B-B14F-4D97-AF65-F5344CB8AC3E}">
        <p14:creationId xmlns:p14="http://schemas.microsoft.com/office/powerpoint/2010/main" val="313129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9E2299-9A26-4CE1-9C79-757790F3C589}"/>
              </a:ext>
            </a:extLst>
          </p:cNvPr>
          <p:cNvSpPr/>
          <p:nvPr/>
        </p:nvSpPr>
        <p:spPr>
          <a:xfrm>
            <a:off x="539513" y="318558"/>
            <a:ext cx="3505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Activity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32532B-BB01-4A78-AA7C-ADE2B4FC7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58" y="944940"/>
            <a:ext cx="8109270" cy="548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1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9E2299-9A26-4CE1-9C79-757790F3C589}"/>
              </a:ext>
            </a:extLst>
          </p:cNvPr>
          <p:cNvSpPr/>
          <p:nvPr/>
        </p:nvSpPr>
        <p:spPr>
          <a:xfrm>
            <a:off x="539513" y="318558"/>
            <a:ext cx="3505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Use case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DA5825-0698-456F-B180-92AE734213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129" y="841778"/>
            <a:ext cx="8962989" cy="584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6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5151" y="759965"/>
            <a:ext cx="110490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54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# Music Store</a:t>
            </a:r>
          </a:p>
        </p:txBody>
      </p:sp>
    </p:spTree>
    <p:extLst>
      <p:ext uri="{BB962C8B-B14F-4D97-AF65-F5344CB8AC3E}">
        <p14:creationId xmlns:p14="http://schemas.microsoft.com/office/powerpoint/2010/main" val="4099119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E00E-EE5C-41C6-B814-46D92E71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Use case (descriptive)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18C09-CCD4-4532-830E-64CD2482D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Use Case 01: </a:t>
            </a:r>
            <a:r>
              <a:rPr lang="en-US" sz="2500" dirty="0">
                <a:solidFill>
                  <a:schemeClr val="bg1"/>
                </a:solidFill>
              </a:rPr>
              <a:t>Upload a Song</a:t>
            </a:r>
          </a:p>
          <a:p>
            <a:r>
              <a:rPr lang="en-US" sz="2500" b="1" dirty="0">
                <a:solidFill>
                  <a:schemeClr val="bg1"/>
                </a:solidFill>
              </a:rPr>
              <a:t>Primary Actor: </a:t>
            </a:r>
            <a:r>
              <a:rPr lang="en-US" sz="2500" dirty="0">
                <a:solidFill>
                  <a:schemeClr val="bg1"/>
                </a:solidFill>
              </a:rPr>
              <a:t>User</a:t>
            </a:r>
          </a:p>
          <a:p>
            <a:r>
              <a:rPr lang="en-US" sz="2500" b="1" dirty="0">
                <a:solidFill>
                  <a:schemeClr val="bg1"/>
                </a:solidFill>
              </a:rPr>
              <a:t>Stakeholders and Interests: </a:t>
            </a:r>
            <a:endParaRPr lang="en-US" sz="25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500" u="sng" dirty="0">
                <a:solidFill>
                  <a:schemeClr val="bg1"/>
                </a:solidFill>
              </a:rPr>
              <a:t>User</a:t>
            </a:r>
            <a:r>
              <a:rPr lang="en-US" sz="2500" dirty="0">
                <a:solidFill>
                  <a:schemeClr val="bg1"/>
                </a:solidFill>
              </a:rPr>
              <a:t>: Wants to successfully upload a song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u="sng" dirty="0">
                <a:solidFill>
                  <a:schemeClr val="bg1"/>
                </a:solidFill>
              </a:rPr>
              <a:t>Admin</a:t>
            </a:r>
            <a:r>
              <a:rPr lang="en-US" sz="2500" dirty="0">
                <a:solidFill>
                  <a:schemeClr val="bg1"/>
                </a:solidFill>
              </a:rPr>
              <a:t>: Has to maintain copyright issues</a:t>
            </a:r>
          </a:p>
          <a:p>
            <a:r>
              <a:rPr lang="en-US" sz="2500" b="1" dirty="0">
                <a:solidFill>
                  <a:schemeClr val="bg1"/>
                </a:solidFill>
              </a:rPr>
              <a:t>Pre conditions: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>
                <a:solidFill>
                  <a:schemeClr val="bg1"/>
                </a:solidFill>
              </a:rPr>
              <a:t>The user should be authorized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>
                <a:solidFill>
                  <a:schemeClr val="bg1"/>
                </a:solidFill>
              </a:rPr>
              <a:t>User should know the correct username and password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>
                <a:solidFill>
                  <a:schemeClr val="bg1"/>
                </a:solidFill>
              </a:rPr>
              <a:t>The song to be uploaded should be in the device already</a:t>
            </a:r>
          </a:p>
        </p:txBody>
      </p:sp>
    </p:spTree>
    <p:extLst>
      <p:ext uri="{BB962C8B-B14F-4D97-AF65-F5344CB8AC3E}">
        <p14:creationId xmlns:p14="http://schemas.microsoft.com/office/powerpoint/2010/main" val="954400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E00E-EE5C-41C6-B814-46D92E71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Use case (descriptive contd.)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18C09-CCD4-4532-830E-64CD2482D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500" b="1" dirty="0">
              <a:solidFill>
                <a:schemeClr val="bg1"/>
              </a:solidFill>
            </a:endParaRPr>
          </a:p>
          <a:p>
            <a:r>
              <a:rPr lang="en-US" sz="2500" b="1" dirty="0">
                <a:solidFill>
                  <a:schemeClr val="bg1"/>
                </a:solidFill>
              </a:rPr>
              <a:t>Success scenario:</a:t>
            </a:r>
            <a:endParaRPr lang="en-US" sz="25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>
                <a:solidFill>
                  <a:schemeClr val="bg1"/>
                </a:solidFill>
              </a:rPr>
              <a:t>User goes to the website.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>
                <a:solidFill>
                  <a:schemeClr val="bg1"/>
                </a:solidFill>
              </a:rPr>
              <a:t>User logs into the system using correct username and password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>
                <a:solidFill>
                  <a:schemeClr val="bg1"/>
                </a:solidFill>
              </a:rPr>
              <a:t>User clicks the ‘Upload songs’ button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>
                <a:solidFill>
                  <a:schemeClr val="bg1"/>
                </a:solidFill>
              </a:rPr>
              <a:t>User selects a song from the device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>
                <a:solidFill>
                  <a:schemeClr val="bg1"/>
                </a:solidFill>
              </a:rPr>
              <a:t>User uploads the song</a:t>
            </a:r>
          </a:p>
        </p:txBody>
      </p:sp>
    </p:spTree>
    <p:extLst>
      <p:ext uri="{BB962C8B-B14F-4D97-AF65-F5344CB8AC3E}">
        <p14:creationId xmlns:p14="http://schemas.microsoft.com/office/powerpoint/2010/main" val="1447011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E00E-EE5C-41C6-B814-46D92E71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Use case (descriptive contd.)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18C09-CCD4-4532-830E-64CD2482D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Alternate scenario: </a:t>
            </a:r>
          </a:p>
          <a:p>
            <a:pPr marL="457200" lvl="1" indent="0">
              <a:buNone/>
            </a:pPr>
            <a:r>
              <a:rPr lang="en-US" sz="2500" b="1" dirty="0">
                <a:solidFill>
                  <a:schemeClr val="bg1"/>
                </a:solidFill>
              </a:rPr>
              <a:t>*a.</a:t>
            </a:r>
            <a:r>
              <a:rPr lang="en-US" sz="2500" dirty="0">
                <a:solidFill>
                  <a:schemeClr val="bg1"/>
                </a:solidFill>
              </a:rPr>
              <a:t>	 The system may not respond</a:t>
            </a:r>
          </a:p>
          <a:p>
            <a:pPr marL="457200" lvl="1" indent="0">
              <a:buNone/>
            </a:pPr>
            <a:r>
              <a:rPr lang="en-US" sz="2500" i="1" u="sng" dirty="0">
                <a:solidFill>
                  <a:schemeClr val="bg1"/>
                </a:solidFill>
              </a:rPr>
              <a:t>Solution:</a:t>
            </a:r>
            <a:r>
              <a:rPr lang="en-US" sz="2500" i="1" dirty="0">
                <a:solidFill>
                  <a:schemeClr val="bg1"/>
                </a:solidFill>
              </a:rPr>
              <a:t> </a:t>
            </a:r>
            <a:r>
              <a:rPr lang="en-US" sz="2500" dirty="0">
                <a:solidFill>
                  <a:schemeClr val="bg1"/>
                </a:solidFill>
              </a:rPr>
              <a:t>Wait for the system to respond</a:t>
            </a:r>
          </a:p>
          <a:p>
            <a:pPr marL="457200" lvl="1" indent="0">
              <a:buNone/>
            </a:pPr>
            <a:endParaRPr lang="en-US" sz="25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2500" b="1" dirty="0">
                <a:solidFill>
                  <a:schemeClr val="bg1"/>
                </a:solidFill>
              </a:rPr>
              <a:t>4a.</a:t>
            </a:r>
            <a:r>
              <a:rPr lang="en-US" sz="2500" dirty="0">
                <a:solidFill>
                  <a:schemeClr val="bg1"/>
                </a:solidFill>
              </a:rPr>
              <a:t>	 The user might not find the desired song to upload</a:t>
            </a:r>
          </a:p>
          <a:p>
            <a:pPr marL="457200" lvl="1" indent="0">
              <a:buNone/>
            </a:pPr>
            <a:r>
              <a:rPr lang="en-US" sz="2500" i="1" u="sng" dirty="0">
                <a:solidFill>
                  <a:schemeClr val="bg1"/>
                </a:solidFill>
              </a:rPr>
              <a:t>Solution:</a:t>
            </a:r>
            <a:r>
              <a:rPr lang="en-US" sz="2500" i="1" dirty="0">
                <a:solidFill>
                  <a:schemeClr val="bg1"/>
                </a:solidFill>
              </a:rPr>
              <a:t> </a:t>
            </a:r>
            <a:r>
              <a:rPr lang="en-US" sz="2500" dirty="0">
                <a:solidFill>
                  <a:schemeClr val="bg1"/>
                </a:solidFill>
              </a:rPr>
              <a:t>The user has to copy the song to the device first</a:t>
            </a:r>
          </a:p>
          <a:p>
            <a:pPr marL="457200" lvl="1" indent="0">
              <a:buNone/>
            </a:pPr>
            <a:endParaRPr lang="en-US" sz="25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2500" b="1" dirty="0">
                <a:solidFill>
                  <a:schemeClr val="bg1"/>
                </a:solidFill>
              </a:rPr>
              <a:t>5a.</a:t>
            </a:r>
            <a:r>
              <a:rPr lang="en-US" sz="2500" dirty="0">
                <a:solidFill>
                  <a:schemeClr val="bg1"/>
                </a:solidFill>
              </a:rPr>
              <a:t>  The format of the audio file may not be supported by the website</a:t>
            </a:r>
          </a:p>
          <a:p>
            <a:pPr marL="457200" lvl="1" indent="0">
              <a:buNone/>
            </a:pPr>
            <a:r>
              <a:rPr lang="en-US" sz="2500" i="1" u="sng" dirty="0">
                <a:solidFill>
                  <a:schemeClr val="bg1"/>
                </a:solidFill>
              </a:rPr>
              <a:t>Solution:</a:t>
            </a:r>
            <a:r>
              <a:rPr lang="en-US" sz="2500" i="1" dirty="0">
                <a:solidFill>
                  <a:schemeClr val="bg1"/>
                </a:solidFill>
              </a:rPr>
              <a:t> </a:t>
            </a:r>
            <a:r>
              <a:rPr lang="en-US" sz="2500" dirty="0">
                <a:solidFill>
                  <a:schemeClr val="bg1"/>
                </a:solidFill>
              </a:rPr>
              <a:t>The user must convert the file to the format required</a:t>
            </a:r>
          </a:p>
          <a:p>
            <a:pPr marL="457200" lvl="1" indent="0">
              <a:buNone/>
            </a:pP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531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E00E-EE5C-41C6-B814-46D92E71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rgbClr val="FFFF00"/>
                </a:solidFill>
                <a:latin typeface="Arial Rounded MT Bold" panose="020F0704030504030204" pitchFamily="34" charset="0"/>
              </a:rPr>
              <a:t>Use case (descriptive contd.)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18C09-CCD4-4532-830E-64CD2482D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Post conditions: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>
                <a:solidFill>
                  <a:schemeClr val="bg1"/>
                </a:solidFill>
              </a:rPr>
              <a:t>The song is available in the website for other users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>
                <a:solidFill>
                  <a:schemeClr val="bg1"/>
                </a:solidFill>
              </a:rPr>
              <a:t>The song is stored in database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>
                <a:solidFill>
                  <a:schemeClr val="bg1"/>
                </a:solidFill>
              </a:rPr>
              <a:t>The admin can remove the song if copyrighted</a:t>
            </a:r>
          </a:p>
          <a:p>
            <a:r>
              <a:rPr lang="en-US" sz="2500" b="1" dirty="0">
                <a:solidFill>
                  <a:schemeClr val="bg1"/>
                </a:solidFill>
              </a:rPr>
              <a:t>Issues: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>
                <a:solidFill>
                  <a:schemeClr val="bg1"/>
                </a:solidFill>
              </a:rPr>
              <a:t>If username or password is not correct, error message is displayed</a:t>
            </a:r>
          </a:p>
        </p:txBody>
      </p:sp>
    </p:spTree>
    <p:extLst>
      <p:ext uri="{BB962C8B-B14F-4D97-AF65-F5344CB8AC3E}">
        <p14:creationId xmlns:p14="http://schemas.microsoft.com/office/powerpoint/2010/main" val="1975617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06" y="1790810"/>
            <a:ext cx="5081810" cy="338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8136" y="950976"/>
            <a:ext cx="561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Here we got 5 website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356" y="4230575"/>
            <a:ext cx="1886213" cy="5715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356" y="2611346"/>
            <a:ext cx="1988521" cy="33974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594" y="2611346"/>
            <a:ext cx="1917074" cy="4714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0995" y="4230575"/>
            <a:ext cx="2047746" cy="5119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0861" y="2669442"/>
            <a:ext cx="1181265" cy="4572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4983518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057" y="842943"/>
            <a:ext cx="1181265" cy="4572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2946400" y="1300207"/>
            <a:ext cx="6096000" cy="4199611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Vrinda" panose="020B0502040204020203" pitchFamily="34" charset="0"/>
              </a:rPr>
              <a:t>Language list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Vrinda" panose="020B0502040204020203" pitchFamily="34" charset="0"/>
              </a:rPr>
              <a:t>Radio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Vrinda" panose="020B0502040204020203" pitchFamily="34" charset="0"/>
              </a:rPr>
              <a:t>Trending songs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Vrinda" panose="020B0502040204020203" pitchFamily="34" charset="0"/>
              </a:rPr>
              <a:t>Mood selection (like Sufi,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Vrinda" panose="020B0502040204020203" pitchFamily="34" charset="0"/>
              </a:rPr>
              <a:t>Ghazals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Vrinda" panose="020B0502040204020203" pitchFamily="34" charset="0"/>
              </a:rPr>
              <a:t>, Old Hindi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Vrinda" panose="020B0502040204020203" pitchFamily="34" charset="0"/>
              </a:rPr>
              <a:t>etc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Vrinda" panose="020B0502040204020203" pitchFamily="34" charset="0"/>
              </a:rPr>
              <a:t>)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Vrinda" panose="020B0502040204020203" pitchFamily="34" charset="0"/>
              </a:rPr>
              <a:t>Download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Vrinda" panose="020B0502040204020203" pitchFamily="34" charset="0"/>
              </a:rPr>
              <a:t>Share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Vrinda" panose="020B0502040204020203" pitchFamily="34" charset="0"/>
              </a:rPr>
              <a:t>Own favorites, playlist, album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Vrinda" panose="020B0502040204020203" pitchFamily="34" charset="0"/>
              </a:rPr>
              <a:t>Watch shows</a:t>
            </a:r>
            <a:endParaRPr lang="en-US" sz="20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41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92" y="1013455"/>
            <a:ext cx="1988521" cy="33974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Rectangle 3"/>
          <p:cNvSpPr/>
          <p:nvPr/>
        </p:nvSpPr>
        <p:spPr>
          <a:xfrm>
            <a:off x="2935704" y="2067585"/>
            <a:ext cx="8133347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ea typeface="等线" panose="02010600030101010101" pitchFamily="2" charset="-122"/>
                <a:cs typeface="Vrinda" panose="020B0502040204020203" pitchFamily="34" charset="0"/>
              </a:rPr>
              <a:t>Available for desktop and mobile device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ea typeface="等线" panose="02010600030101010101" pitchFamily="2" charset="-122"/>
                <a:cs typeface="Vrinda" panose="020B0502040204020203" pitchFamily="34" charset="0"/>
              </a:rPr>
              <a:t>Distribution of artists’ work for free (accessible by all users)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ea typeface="等线" panose="02010600030101010101" pitchFamily="2" charset="-122"/>
                <a:cs typeface="Vrinda" panose="020B0502040204020203" pitchFamily="34" charset="0"/>
              </a:rPr>
              <a:t>Trending tracks and playlists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ea typeface="等线" panose="02010600030101010101" pitchFamily="2" charset="-122"/>
                <a:cs typeface="Vrinda" panose="020B0502040204020203" pitchFamily="34" charset="0"/>
              </a:rPr>
              <a:t>Like, Repost, Share, Follow, comment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ea typeface="等线" panose="02010600030101010101" pitchFamily="2" charset="-122"/>
                <a:cs typeface="Vrinda" panose="020B0502040204020203" pitchFamily="34" charset="0"/>
              </a:rPr>
              <a:t>Upload music and download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ea typeface="等线" panose="02010600030101010101" pitchFamily="2" charset="-122"/>
                <a:cs typeface="Vrinda" panose="020B0502040204020203" pitchFamily="34" charset="0"/>
              </a:rPr>
              <a:t>Supports several audio file format standards , then transcodes into mp3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ea typeface="等线" panose="02010600030101010101" pitchFamily="2" charset="-122"/>
                <a:cs typeface="Vrinda" panose="020B0502040204020203" pitchFamily="34" charset="0"/>
              </a:rPr>
              <a:t>Supports CC license</a:t>
            </a:r>
            <a:endParaRPr lang="en-US" sz="2000" b="1" dirty="0">
              <a:solidFill>
                <a:schemeClr val="bg1">
                  <a:lumMod val="95000"/>
                </a:schemeClr>
              </a:solidFill>
              <a:effectLst/>
              <a:ea typeface="等线" panose="02010600030101010101" pitchFamily="2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73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394" y="902619"/>
            <a:ext cx="1917074" cy="4714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2992581" y="2067273"/>
            <a:ext cx="6096000" cy="32762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Night mode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Movie and video support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Kid section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Mobile apps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Earn coin and get rewards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Buy pro plans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</a:t>
            </a:r>
          </a:p>
        </p:txBody>
      </p:sp>
    </p:spTree>
    <p:extLst>
      <p:ext uri="{BB962C8B-B14F-4D97-AF65-F5344CB8AC3E}">
        <p14:creationId xmlns:p14="http://schemas.microsoft.com/office/powerpoint/2010/main" val="30712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40042" y="2855040"/>
            <a:ext cx="438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Next ……</a:t>
            </a:r>
          </a:p>
        </p:txBody>
      </p:sp>
    </p:spTree>
    <p:extLst>
      <p:ext uri="{BB962C8B-B14F-4D97-AF65-F5344CB8AC3E}">
        <p14:creationId xmlns:p14="http://schemas.microsoft.com/office/powerpoint/2010/main" val="400935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52" y="935306"/>
            <a:ext cx="2047746" cy="5119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3048000" y="1891782"/>
            <a:ext cx="6096000" cy="32762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Pro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Song suggestions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Radio station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Android , ISO and windows apps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15 songs (weekly)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Surprise me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Vrinda" panose="020B0502040204020203" pitchFamily="34" charset="0"/>
              </a:rPr>
              <a:t>Own favorites, playlist, songs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4319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2714</TotalTime>
  <Words>574</Words>
  <Application>Microsoft Office PowerPoint</Application>
  <PresentationFormat>Widescreen</PresentationFormat>
  <Paragraphs>138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Welcome</vt:lpstr>
      <vt:lpstr>Presented by: </vt:lpstr>
      <vt:lpstr> # Music Store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 (descriptive)</vt:lpstr>
      <vt:lpstr>Use case (descriptive contd.)</vt:lpstr>
      <vt:lpstr>Use case (descriptive contd.)</vt:lpstr>
      <vt:lpstr>Use case (descriptive contd.)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Abir Hasan</dc:creator>
  <cp:lastModifiedBy>Unknown User</cp:lastModifiedBy>
  <cp:revision>123</cp:revision>
  <dcterms:created xsi:type="dcterms:W3CDTF">2017-04-10T17:46:25Z</dcterms:created>
  <dcterms:modified xsi:type="dcterms:W3CDTF">2019-11-23T05:35:05Z</dcterms:modified>
</cp:coreProperties>
</file>