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9" r:id="rId5"/>
    <p:sldId id="310" r:id="rId6"/>
    <p:sldId id="313" r:id="rId7"/>
    <p:sldId id="3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43AD-BBC4-BEBA-5F62-71B9BFFF7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8C4F2-EA7D-6953-4C51-053832697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91222-AA63-57CA-DC4D-16504B6B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CB7A-1386-496E-AEB5-0DE6D611A3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5F189-269B-3B2A-A728-0C76583B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CC79A-38DA-2C16-13E8-AF044D75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BFD-FE46-4140-9ED3-F286E320B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5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BFD1-2B40-0285-3311-3295105C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81206-BB9E-A6F1-9B72-31FAA7939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847F0-48FD-4356-CC31-B5B4B849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CB7A-1386-496E-AEB5-0DE6D611A3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CB955-3C0E-73C6-25DC-2882D37F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B06A-C255-31ED-3A60-6BDF0F48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BFD-FE46-4140-9ED3-F286E320B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9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339F1-4343-C7FB-401F-6CBEF0F09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58DD5-17AB-5739-AE5D-CD6D84824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C5E7E-B56C-6247-17F6-159C4513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CB7A-1386-496E-AEB5-0DE6D611A3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D07BB-4EBB-2F62-4ECF-58A1E1F3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12F9F-236D-0845-CC1B-7E49D8BA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BFD-FE46-4140-9ED3-F286E320B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1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217D-FDB1-EA76-FDE0-FE3F0985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04CF-68E8-1A33-DC22-6AFC073FB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83487-0F56-DAD9-54F5-7EA11DE7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CB7A-1386-496E-AEB5-0DE6D611A3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3905-AB5F-0E1E-E29F-2C418477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91131-4F7A-86DB-626A-2729C13A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BFD-FE46-4140-9ED3-F286E320B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5758-3941-A0E8-CB49-599464F8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9CE5D-143C-21DB-47C4-BDC65A3D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1E166-688B-59AE-993B-2DA99D4E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CB7A-1386-496E-AEB5-0DE6D611A3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4B19A-3A8A-0580-0430-FA861066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4C8B0-B94E-9561-349D-852A2595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BFD-FE46-4140-9ED3-F286E320B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A471-D921-D6F1-1DAF-FDABAA5D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EF1C6-7E65-2F9A-BF9A-B14469D5C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855BA-4152-E329-4063-75899FED7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030AB-2A62-9303-5814-9CE43734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CB7A-1386-496E-AEB5-0DE6D611A3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B0D1B-1A16-4B4B-0020-FFF16CBC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7FE40-A4E8-7045-C3BC-3C2065C3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BFD-FE46-4140-9ED3-F286E320B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9669-A28F-01B5-F0F9-D1EDE1BE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78260-E980-B9B1-B535-37157F766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8157-1210-E922-6C70-24ABD98E6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DE993-45ED-276F-BBB8-81C14CA90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58EB8-2EFE-4476-E22B-9E9BA1C05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F4E3E-BCB9-C269-4EC1-390148BD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CB7A-1386-496E-AEB5-0DE6D611A3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D83DB-C825-644A-964D-234DC824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AC9DE-F452-D11F-1EC8-2418F016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BFD-FE46-4140-9ED3-F286E320B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AC76-95D5-4623-EF30-542584EE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A80C9-FCD3-25B2-65BC-60C752F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CB7A-1386-496E-AEB5-0DE6D611A3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FBD2C-0CD2-AEBC-3564-D11AE9B5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58B86-048A-82DA-74C0-FF43B9E9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BFD-FE46-4140-9ED3-F286E320B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0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4D225-121A-0E35-1FF4-E119E356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CB7A-1386-496E-AEB5-0DE6D611A3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AFC22-973D-BE90-76D7-634BED3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6D474-8279-C343-D4D5-72B25DFB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BFD-FE46-4140-9ED3-F286E320B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9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677D-BDD2-49EE-0E9F-9375430A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2C28-83CE-8F80-F6C5-E1B514B5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2732C-33E9-104C-794C-46506ECC6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AC443-D609-82A3-7046-042EE07E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CB7A-1386-496E-AEB5-0DE6D611A3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048E3-B541-35BD-A1A1-307E11A3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49CB6-89E4-965C-8AFF-B8441416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BFD-FE46-4140-9ED3-F286E320B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4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4F57-8DC5-F4FB-BCAA-BFC87626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F81AB-8809-A795-1A4B-D0EDDCE98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F6A61-AA80-79FC-B7DD-2751F078A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07F85-421B-EF2B-557C-8ABCB565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CB7A-1386-496E-AEB5-0DE6D611A3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0CA38-413A-FA7B-8CC9-4A28FF7E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7EA4E-F50B-B87D-0AE6-43720A28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BFD-FE46-4140-9ED3-F286E320B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32481-CE56-C088-928A-44FCD81C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4FECD-1430-9EB3-33A4-14DFCDE74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8859-0B14-42F8-A460-38010CB27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2CB7A-1386-496E-AEB5-0DE6D611A3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B0BEB-134A-9852-2876-740907135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3B7FB-44CA-8D87-2A2B-6ED609248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4CBFD-FE46-4140-9ED3-F286E320B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3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drive/folders/1XLCGjpTohPJqcJHtm4vEB735LRxP1mnP?usp=shar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93CF58-9C50-3043-1C26-F03FF262DC2A}"/>
              </a:ext>
            </a:extLst>
          </p:cNvPr>
          <p:cNvSpPr/>
          <p:nvPr/>
        </p:nvSpPr>
        <p:spPr>
          <a:xfrm>
            <a:off x="-2932" y="0"/>
            <a:ext cx="1512498" cy="68580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5EB11-0FFF-5C5C-EFF1-EE4437B94319}"/>
              </a:ext>
            </a:extLst>
          </p:cNvPr>
          <p:cNvSpPr txBox="1"/>
          <p:nvPr/>
        </p:nvSpPr>
        <p:spPr>
          <a:xfrm>
            <a:off x="6905445" y="2475164"/>
            <a:ext cx="4964503" cy="1907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 algn="ctr">
              <a:lnSpc>
                <a:spcPct val="2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effectLst/>
              </a:rPr>
              <a:t>You can plot whatever you want </a:t>
            </a:r>
          </a:p>
          <a:p>
            <a:pPr marL="57150" algn="ctr">
              <a:lnSpc>
                <a:spcPct val="210000"/>
              </a:lnSpc>
              <a:spcAft>
                <a:spcPts val="600"/>
              </a:spcAft>
            </a:pPr>
            <a:r>
              <a:rPr lang="en-US" sz="2200" dirty="0">
                <a:effectLst/>
              </a:rPr>
              <a:t>vs whatever you want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2930D-35FF-CC00-C005-D30ABDF3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A2F9-441B-4750-9286-E253A4392F8B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583F53-038F-01F2-A6DB-F897F416D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763" y="707886"/>
            <a:ext cx="5945276" cy="61645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8F75E8-FBC5-2A68-ADCE-C396953EF36E}"/>
              </a:ext>
            </a:extLst>
          </p:cNvPr>
          <p:cNvSpPr txBox="1"/>
          <p:nvPr/>
        </p:nvSpPr>
        <p:spPr>
          <a:xfrm>
            <a:off x="2606623" y="0"/>
            <a:ext cx="69787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LUT Visualizer (for intuitiveness)</a:t>
            </a:r>
          </a:p>
        </p:txBody>
      </p:sp>
    </p:spTree>
    <p:extLst>
      <p:ext uri="{BB962C8B-B14F-4D97-AF65-F5344CB8AC3E}">
        <p14:creationId xmlns:p14="http://schemas.microsoft.com/office/powerpoint/2010/main" val="133740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93CF58-9C50-3043-1C26-F03FF262DC2A}"/>
              </a:ext>
            </a:extLst>
          </p:cNvPr>
          <p:cNvSpPr/>
          <p:nvPr/>
        </p:nvSpPr>
        <p:spPr>
          <a:xfrm>
            <a:off x="-2932" y="0"/>
            <a:ext cx="1512498" cy="68580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A3D9F-BADA-5EE9-CCA3-B27AADA1D4F9}"/>
              </a:ext>
            </a:extLst>
          </p:cNvPr>
          <p:cNvSpPr txBox="1"/>
          <p:nvPr/>
        </p:nvSpPr>
        <p:spPr>
          <a:xfrm>
            <a:off x="2606623" y="0"/>
            <a:ext cx="69787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LUT Visualizer (for intuitiveness)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5EB11-0FFF-5C5C-EFF1-EE4437B94319}"/>
              </a:ext>
            </a:extLst>
          </p:cNvPr>
          <p:cNvSpPr txBox="1"/>
          <p:nvPr/>
        </p:nvSpPr>
        <p:spPr>
          <a:xfrm>
            <a:off x="6905445" y="2475163"/>
            <a:ext cx="4964503" cy="31923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00050" indent="-342900" algn="ctr">
              <a:lnSpc>
                <a:spcPct val="2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effectLst/>
              </a:rPr>
              <a:t>You can select from the pop-up menu</a:t>
            </a:r>
          </a:p>
          <a:p>
            <a:pPr marL="400050" indent="-342900" algn="ctr">
              <a:lnSpc>
                <a:spcPct val="2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effectLst/>
              </a:rPr>
              <a:t>Or type any expression you want </a:t>
            </a:r>
          </a:p>
          <a:p>
            <a:pPr marL="400050" indent="-342900" algn="ctr">
              <a:lnSpc>
                <a:spcPct val="2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effectLst/>
              </a:rPr>
              <a:t>You can also plot multiple sweeps, normalize, and change the limits of the plot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2930D-35FF-CC00-C005-D30ABDF3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A2F9-441B-4750-9286-E253A4392F8B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583F53-038F-01F2-A6DB-F897F416D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727" y="707886"/>
            <a:ext cx="5939348" cy="616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2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93CF58-9C50-3043-1C26-F03FF262DC2A}"/>
              </a:ext>
            </a:extLst>
          </p:cNvPr>
          <p:cNvSpPr/>
          <p:nvPr/>
        </p:nvSpPr>
        <p:spPr>
          <a:xfrm>
            <a:off x="-2932" y="0"/>
            <a:ext cx="1512498" cy="68580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5EB11-0FFF-5C5C-EFF1-EE4437B94319}"/>
              </a:ext>
            </a:extLst>
          </p:cNvPr>
          <p:cNvSpPr txBox="1"/>
          <p:nvPr/>
        </p:nvSpPr>
        <p:spPr>
          <a:xfrm>
            <a:off x="6905445" y="2475164"/>
            <a:ext cx="4964503" cy="1907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 algn="ctr">
              <a:lnSpc>
                <a:spcPct val="2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effectLst/>
              </a:rPr>
              <a:t>You can also search for a point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2930D-35FF-CC00-C005-D30ABDF3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A2F9-441B-4750-9286-E253A4392F8B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583F53-038F-01F2-A6DB-F897F416D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125" y="634490"/>
            <a:ext cx="5939348" cy="6164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04288-F05E-8671-315C-B828A11A34A9}"/>
              </a:ext>
            </a:extLst>
          </p:cNvPr>
          <p:cNvSpPr txBox="1"/>
          <p:nvPr/>
        </p:nvSpPr>
        <p:spPr>
          <a:xfrm>
            <a:off x="2606623" y="0"/>
            <a:ext cx="69787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LUT Visualizer (for intuitiveness)</a:t>
            </a:r>
          </a:p>
        </p:txBody>
      </p:sp>
    </p:spTree>
    <p:extLst>
      <p:ext uri="{BB962C8B-B14F-4D97-AF65-F5344CB8AC3E}">
        <p14:creationId xmlns:p14="http://schemas.microsoft.com/office/powerpoint/2010/main" val="215832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93CF58-9C50-3043-1C26-F03FF262DC2A}"/>
              </a:ext>
            </a:extLst>
          </p:cNvPr>
          <p:cNvSpPr/>
          <p:nvPr/>
        </p:nvSpPr>
        <p:spPr>
          <a:xfrm>
            <a:off x="-2932" y="0"/>
            <a:ext cx="1512498" cy="68580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15EB11-0FFF-5C5C-EFF1-EE4437B94319}"/>
                  </a:ext>
                </a:extLst>
              </p:cNvPr>
              <p:cNvSpPr txBox="1"/>
              <p:nvPr/>
            </p:nvSpPr>
            <p:spPr>
              <a:xfrm>
                <a:off x="6905445" y="2475164"/>
                <a:ext cx="4964503" cy="190767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400050" indent="-342900" algn="ctr">
                  <a:lnSpc>
                    <a:spcPct val="2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200" dirty="0">
                    <a:effectLst/>
                  </a:rPr>
                  <a:t>Example (MATLAB Version)</a:t>
                </a:r>
              </a:p>
              <a:p>
                <a:pPr marL="57150" algn="ctr">
                  <a:lnSpc>
                    <a:spcPct val="2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22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i="0" dirty="0" smtClean="0">
                          <a:latin typeface="Cambria Math" panose="02040503050406030204" pitchFamily="18" charset="0"/>
                        </a:rPr>
                        <m:t>Vs</m:t>
                      </m:r>
                      <m:r>
                        <a:rPr lang="en-US" sz="220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 dirty="0" smtClean="0">
                              <a:latin typeface="Cambria Math" panose="02040503050406030204" pitchFamily="18" charset="0"/>
                            </a:rPr>
                            <m:t>GS</m:t>
                          </m:r>
                        </m:sub>
                      </m:sSub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dirty="0" smtClean="0">
                              <a:latin typeface="Cambria Math" panose="02040503050406030204" pitchFamily="18" charset="0"/>
                            </a:rPr>
                            <m:t>Long</m:t>
                          </m:r>
                          <m:r>
                            <a:rPr lang="en-US" sz="22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dirty="0" smtClean="0">
                              <a:latin typeface="Cambria Math" panose="02040503050406030204" pitchFamily="18" charset="0"/>
                            </a:rPr>
                            <m:t>vs</m:t>
                          </m:r>
                          <m:r>
                            <a:rPr lang="en-US" sz="22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dirty="0" smtClean="0">
                              <a:latin typeface="Cambria Math" panose="02040503050406030204" pitchFamily="18" charset="0"/>
                            </a:rPr>
                            <m:t>short</m:t>
                          </m:r>
                          <m:r>
                            <a:rPr lang="en-US" sz="22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dirty="0" smtClean="0">
                              <a:latin typeface="Cambria Math" panose="02040503050406030204" pitchFamily="18" charset="0"/>
                            </a:rPr>
                            <m:t>vs</m:t>
                          </m:r>
                          <m:r>
                            <a:rPr lang="en-US" sz="22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dirty="0" smtClean="0">
                              <a:latin typeface="Cambria Math" panose="02040503050406030204" pitchFamily="18" charset="0"/>
                            </a:rPr>
                            <m:t>square</m:t>
                          </m:r>
                          <m:r>
                            <a:rPr lang="en-US" sz="22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dirty="0" smtClean="0">
                              <a:latin typeface="Cambria Math" panose="02040503050406030204" pitchFamily="18" charset="0"/>
                            </a:rPr>
                            <m:t>law</m:t>
                          </m:r>
                        </m:e>
                      </m:d>
                    </m:oMath>
                  </m:oMathPara>
                </a14:m>
                <a:endParaRPr lang="en-US" sz="2200" dirty="0">
                  <a:effectLst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15EB11-0FFF-5C5C-EFF1-EE4437B9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445" y="2475164"/>
                <a:ext cx="4964503" cy="1907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2930D-35FF-CC00-C005-D30ABDF3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A2F9-441B-4750-9286-E253A4392F8B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583F53-038F-01F2-A6DB-F897F416D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774" y="1199524"/>
            <a:ext cx="5362049" cy="5034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04288-F05E-8671-315C-B828A11A34A9}"/>
              </a:ext>
            </a:extLst>
          </p:cNvPr>
          <p:cNvSpPr txBox="1"/>
          <p:nvPr/>
        </p:nvSpPr>
        <p:spPr>
          <a:xfrm>
            <a:off x="2606623" y="0"/>
            <a:ext cx="69787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LUT Visualizer (for intuitiveness)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1A4DA-54C4-47F2-FEE1-5CD4A7E0069A}"/>
              </a:ext>
            </a:extLst>
          </p:cNvPr>
          <p:cNvSpPr txBox="1"/>
          <p:nvPr/>
        </p:nvSpPr>
        <p:spPr>
          <a:xfrm>
            <a:off x="1830956" y="6336255"/>
            <a:ext cx="3239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4"/>
              </a:rPr>
              <a:t>GD link of the Tool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0524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93CF58-9C50-3043-1C26-F03FF262DC2A}"/>
              </a:ext>
            </a:extLst>
          </p:cNvPr>
          <p:cNvSpPr/>
          <p:nvPr/>
        </p:nvSpPr>
        <p:spPr>
          <a:xfrm>
            <a:off x="-2932" y="0"/>
            <a:ext cx="1512498" cy="68580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5EB11-0FFF-5C5C-EFF1-EE4437B94319}"/>
              </a:ext>
            </a:extLst>
          </p:cNvPr>
          <p:cNvSpPr txBox="1"/>
          <p:nvPr/>
        </p:nvSpPr>
        <p:spPr>
          <a:xfrm>
            <a:off x="6905445" y="2475164"/>
            <a:ext cx="4964503" cy="1907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 algn="ctr">
              <a:lnSpc>
                <a:spcPct val="2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effectLst/>
              </a:rPr>
              <a:t>You can get complete sizing given any 2 parameters and (ID or W)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2930D-35FF-CC00-C005-D30ABDF3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A2F9-441B-4750-9286-E253A4392F8B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583F53-038F-01F2-A6DB-F897F416D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093" y="1199524"/>
            <a:ext cx="4855412" cy="5034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04288-F05E-8671-315C-B828A11A34A9}"/>
              </a:ext>
            </a:extLst>
          </p:cNvPr>
          <p:cNvSpPr txBox="1"/>
          <p:nvPr/>
        </p:nvSpPr>
        <p:spPr>
          <a:xfrm>
            <a:off x="4393006" y="0"/>
            <a:ext cx="34059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Sizing assistant</a:t>
            </a:r>
          </a:p>
        </p:txBody>
      </p:sp>
    </p:spTree>
    <p:extLst>
      <p:ext uri="{BB962C8B-B14F-4D97-AF65-F5344CB8AC3E}">
        <p14:creationId xmlns:p14="http://schemas.microsoft.com/office/powerpoint/2010/main" val="413574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93CF58-9C50-3043-1C26-F03FF262DC2A}"/>
              </a:ext>
            </a:extLst>
          </p:cNvPr>
          <p:cNvSpPr/>
          <p:nvPr/>
        </p:nvSpPr>
        <p:spPr>
          <a:xfrm>
            <a:off x="-2932" y="0"/>
            <a:ext cx="1512498" cy="68580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5EB11-0FFF-5C5C-EFF1-EE4437B94319}"/>
              </a:ext>
            </a:extLst>
          </p:cNvPr>
          <p:cNvSpPr txBox="1"/>
          <p:nvPr/>
        </p:nvSpPr>
        <p:spPr>
          <a:xfrm>
            <a:off x="6905445" y="2475164"/>
            <a:ext cx="4964503" cy="1907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 algn="ctr">
              <a:lnSpc>
                <a:spcPct val="2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effectLst/>
              </a:rPr>
              <a:t>You can search for maximum and minimum points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2930D-35FF-CC00-C005-D30ABDF3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A2F9-441B-4750-9286-E253A4392F8B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583F53-038F-01F2-A6DB-F897F416D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962" y="1199524"/>
            <a:ext cx="4851673" cy="5034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04288-F05E-8671-315C-B828A11A34A9}"/>
              </a:ext>
            </a:extLst>
          </p:cNvPr>
          <p:cNvSpPr txBox="1"/>
          <p:nvPr/>
        </p:nvSpPr>
        <p:spPr>
          <a:xfrm>
            <a:off x="4393006" y="0"/>
            <a:ext cx="34059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Sizing assistant</a:t>
            </a:r>
          </a:p>
        </p:txBody>
      </p:sp>
    </p:spTree>
    <p:extLst>
      <p:ext uri="{BB962C8B-B14F-4D97-AF65-F5344CB8AC3E}">
        <p14:creationId xmlns:p14="http://schemas.microsoft.com/office/powerpoint/2010/main" val="319072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93CF58-9C50-3043-1C26-F03FF262DC2A}"/>
              </a:ext>
            </a:extLst>
          </p:cNvPr>
          <p:cNvSpPr/>
          <p:nvPr/>
        </p:nvSpPr>
        <p:spPr>
          <a:xfrm>
            <a:off x="-2932" y="0"/>
            <a:ext cx="1512498" cy="68580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5EB11-0FFF-5C5C-EFF1-EE4437B94319}"/>
              </a:ext>
            </a:extLst>
          </p:cNvPr>
          <p:cNvSpPr txBox="1"/>
          <p:nvPr/>
        </p:nvSpPr>
        <p:spPr>
          <a:xfrm>
            <a:off x="6905445" y="2475164"/>
            <a:ext cx="4964503" cy="1907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 algn="ctr">
              <a:lnSpc>
                <a:spcPct val="2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effectLst/>
              </a:rPr>
              <a:t>More than one valid point?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2930D-35FF-CC00-C005-D30ABDF3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A2F9-441B-4750-9286-E253A4392F8B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583F53-038F-01F2-A6DB-F897F416D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093" y="1199524"/>
            <a:ext cx="4855412" cy="50345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04288-F05E-8671-315C-B828A11A34A9}"/>
              </a:ext>
            </a:extLst>
          </p:cNvPr>
          <p:cNvSpPr txBox="1"/>
          <p:nvPr/>
        </p:nvSpPr>
        <p:spPr>
          <a:xfrm>
            <a:off x="4393006" y="0"/>
            <a:ext cx="34059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Sizing assistant</a:t>
            </a:r>
          </a:p>
        </p:txBody>
      </p:sp>
    </p:spTree>
    <p:extLst>
      <p:ext uri="{BB962C8B-B14F-4D97-AF65-F5344CB8AC3E}">
        <p14:creationId xmlns:p14="http://schemas.microsoft.com/office/powerpoint/2010/main" val="216293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saleh</dc:creator>
  <cp:lastModifiedBy>ahmed saleh</cp:lastModifiedBy>
  <cp:revision>5</cp:revision>
  <dcterms:created xsi:type="dcterms:W3CDTF">2023-10-09T23:59:38Z</dcterms:created>
  <dcterms:modified xsi:type="dcterms:W3CDTF">2023-10-30T20:50:01Z</dcterms:modified>
</cp:coreProperties>
</file>