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265F-2F80-4432-B5B6-3F1372E19C5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29FF-C349-4636-8F0C-88D67282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255463"/>
            <a:ext cx="9572625" cy="547394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ks(Training)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tificial neural netwo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1" y="1214215"/>
            <a:ext cx="4207429" cy="221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8964" y="35177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neuron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5" y="990274"/>
            <a:ext cx="4602163" cy="2247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55" y="3471929"/>
            <a:ext cx="5038725" cy="209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7464" y="5804831"/>
            <a:ext cx="34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Mathematical model of neuron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4583" t="21174" r="5096" b="35309"/>
          <a:stretch/>
        </p:blipFill>
        <p:spPr>
          <a:xfrm>
            <a:off x="10511516" y="1496992"/>
            <a:ext cx="1379768" cy="837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07" y="4227772"/>
            <a:ext cx="3236913" cy="21702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85" t="54922" r="2232" b="7839"/>
          <a:stretch/>
        </p:blipFill>
        <p:spPr>
          <a:xfrm>
            <a:off x="6134099" y="1612900"/>
            <a:ext cx="3437295" cy="1620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7304" b="24745"/>
          <a:stretch/>
        </p:blipFill>
        <p:spPr>
          <a:xfrm>
            <a:off x="1828800" y="832692"/>
            <a:ext cx="3113088" cy="2972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16" t="5265" r="6141" b="15084"/>
          <a:stretch/>
        </p:blipFill>
        <p:spPr>
          <a:xfrm>
            <a:off x="1828800" y="4186238"/>
            <a:ext cx="5384800" cy="25360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(Inference)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079" y="4357151"/>
            <a:ext cx="10750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Apply input to the neuron and calculate h(x) as output (</a:t>
            </a:r>
            <a:r>
              <a:rPr lang="en-US" sz="2400" b="1" dirty="0" smtClean="0">
                <a:solidFill>
                  <a:srgbClr val="FF0000"/>
                </a:solidFill>
              </a:rPr>
              <a:t>Feedforward</a:t>
            </a:r>
            <a:r>
              <a:rPr lang="en-US" sz="24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Calculate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=y-h(x)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Multiply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input transpose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*x(3,1)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(3,1)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 of affecting inputs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97767"/>
              </p:ext>
            </p:extLst>
          </p:nvPr>
        </p:nvGraphicFramePr>
        <p:xfrm>
          <a:off x="579781" y="2304851"/>
          <a:ext cx="2908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/>
                <a:gridCol w="581660"/>
                <a:gridCol w="581660"/>
                <a:gridCol w="581660"/>
                <a:gridCol w="5816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695741" y="2484057"/>
            <a:ext cx="997528" cy="99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6" idx="1"/>
          </p:cNvCxnSpPr>
          <p:nvPr/>
        </p:nvCxnSpPr>
        <p:spPr>
          <a:xfrm>
            <a:off x="6047284" y="2211577"/>
            <a:ext cx="794542" cy="4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2"/>
          </p:cNvCxnSpPr>
          <p:nvPr/>
        </p:nvCxnSpPr>
        <p:spPr>
          <a:xfrm>
            <a:off x="5966168" y="2982821"/>
            <a:ext cx="729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3"/>
          </p:cNvCxnSpPr>
          <p:nvPr/>
        </p:nvCxnSpPr>
        <p:spPr>
          <a:xfrm flipV="1">
            <a:off x="5878377" y="3335500"/>
            <a:ext cx="963449" cy="4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6" idx="0"/>
          </p:cNvCxnSpPr>
          <p:nvPr/>
        </p:nvCxnSpPr>
        <p:spPr>
          <a:xfrm>
            <a:off x="7194505" y="1735912"/>
            <a:ext cx="0" cy="74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21922" y="1985294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03460" y="2768591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16182" y="3642304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922382" y="1471988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6" idx="6"/>
          </p:cNvCxnSpPr>
          <p:nvPr/>
        </p:nvCxnSpPr>
        <p:spPr>
          <a:xfrm>
            <a:off x="7693269" y="2982821"/>
            <a:ext cx="823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39286" y="2078287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26564" y="2695686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89030" y="3209940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94505" y="1865975"/>
            <a:ext cx="5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74467" y="2607774"/>
            <a:ext cx="7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(Training)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382" y="18076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91300" y="11178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43500" y="3935245"/>
            <a:ext cx="3746500" cy="38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43500" y="4167798"/>
            <a:ext cx="365438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89" y="6148529"/>
            <a:ext cx="6093124" cy="6573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500" y="6299161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2158" y="1836469"/>
            <a:ext cx="166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 x1*x2+x3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70567" y="3954295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=y-h(x)</a:t>
            </a:r>
          </a:p>
        </p:txBody>
      </p:sp>
    </p:spTree>
    <p:extLst>
      <p:ext uri="{BB962C8B-B14F-4D97-AF65-F5344CB8AC3E}">
        <p14:creationId xmlns:p14="http://schemas.microsoft.com/office/powerpoint/2010/main" val="2456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52110" y="1265640"/>
            <a:ext cx="546100" cy="45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51254" y="2345140"/>
            <a:ext cx="546956" cy="45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87642" y="3424640"/>
            <a:ext cx="509712" cy="45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N3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687642" y="5131577"/>
            <a:ext cx="546100" cy="45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8440" y="1665175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040" y="2797203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3040" y="3865731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4940" y="5112011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3"/>
            <a:endCxn id="2" idx="2"/>
          </p:cNvCxnSpPr>
          <p:nvPr/>
        </p:nvCxnSpPr>
        <p:spPr>
          <a:xfrm flipV="1">
            <a:off x="1774540" y="1491672"/>
            <a:ext cx="2877570" cy="35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" idx="2"/>
          </p:cNvCxnSpPr>
          <p:nvPr/>
        </p:nvCxnSpPr>
        <p:spPr>
          <a:xfrm flipV="1">
            <a:off x="1749140" y="1491672"/>
            <a:ext cx="2902970" cy="149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2" idx="2"/>
          </p:cNvCxnSpPr>
          <p:nvPr/>
        </p:nvCxnSpPr>
        <p:spPr>
          <a:xfrm flipV="1">
            <a:off x="1749140" y="1491672"/>
            <a:ext cx="2902970" cy="255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3" idx="2"/>
          </p:cNvCxnSpPr>
          <p:nvPr/>
        </p:nvCxnSpPr>
        <p:spPr>
          <a:xfrm flipV="1">
            <a:off x="1711040" y="2571172"/>
            <a:ext cx="2940214" cy="272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3" idx="2"/>
          </p:cNvCxnSpPr>
          <p:nvPr/>
        </p:nvCxnSpPr>
        <p:spPr>
          <a:xfrm>
            <a:off x="1774540" y="1849841"/>
            <a:ext cx="2876714" cy="72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" idx="2"/>
          </p:cNvCxnSpPr>
          <p:nvPr/>
        </p:nvCxnSpPr>
        <p:spPr>
          <a:xfrm>
            <a:off x="1774540" y="1849841"/>
            <a:ext cx="2913102" cy="18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5" idx="2"/>
          </p:cNvCxnSpPr>
          <p:nvPr/>
        </p:nvCxnSpPr>
        <p:spPr>
          <a:xfrm>
            <a:off x="1774540" y="1849841"/>
            <a:ext cx="2913102" cy="350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3" idx="2"/>
          </p:cNvCxnSpPr>
          <p:nvPr/>
        </p:nvCxnSpPr>
        <p:spPr>
          <a:xfrm flipV="1">
            <a:off x="1749140" y="2571172"/>
            <a:ext cx="2902114" cy="41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" idx="2"/>
          </p:cNvCxnSpPr>
          <p:nvPr/>
        </p:nvCxnSpPr>
        <p:spPr>
          <a:xfrm>
            <a:off x="1749140" y="2981869"/>
            <a:ext cx="2938502" cy="6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2"/>
          </p:cNvCxnSpPr>
          <p:nvPr/>
        </p:nvCxnSpPr>
        <p:spPr>
          <a:xfrm>
            <a:off x="1749140" y="2981869"/>
            <a:ext cx="2938502" cy="237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3" idx="2"/>
          </p:cNvCxnSpPr>
          <p:nvPr/>
        </p:nvCxnSpPr>
        <p:spPr>
          <a:xfrm flipV="1">
            <a:off x="1749140" y="2571172"/>
            <a:ext cx="2902114" cy="147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 flipV="1">
            <a:off x="1749140" y="3650672"/>
            <a:ext cx="2938502" cy="39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1749140" y="4050397"/>
            <a:ext cx="2938502" cy="130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" idx="2"/>
          </p:cNvCxnSpPr>
          <p:nvPr/>
        </p:nvCxnSpPr>
        <p:spPr>
          <a:xfrm flipV="1">
            <a:off x="1711040" y="1491672"/>
            <a:ext cx="2941070" cy="38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4" idx="2"/>
          </p:cNvCxnSpPr>
          <p:nvPr/>
        </p:nvCxnSpPr>
        <p:spPr>
          <a:xfrm flipV="1">
            <a:off x="1711040" y="3650672"/>
            <a:ext cx="2976602" cy="164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5" idx="2"/>
          </p:cNvCxnSpPr>
          <p:nvPr/>
        </p:nvCxnSpPr>
        <p:spPr>
          <a:xfrm>
            <a:off x="1711040" y="5296677"/>
            <a:ext cx="2976602" cy="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358794" y="4431468"/>
            <a:ext cx="0" cy="48413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42254" y="4235063"/>
            <a:ext cx="0" cy="48413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56244" y="2060642"/>
            <a:ext cx="0" cy="18274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44411" y="2889209"/>
            <a:ext cx="0" cy="18274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40842" y="3769909"/>
            <a:ext cx="0" cy="18274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17176" y="5116156"/>
            <a:ext cx="0" cy="18274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9989" y="1565310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w11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2058126" y="1756396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w12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359" y="1937137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w13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056451" y="2159652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w1m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89" y="2511519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w21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032726" y="2702605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w22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2034959" y="2883346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w23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031051" y="3105861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w2m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2033284" y="3381309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w31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021421" y="3572395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w32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2023654" y="3753136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w23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2019746" y="3975651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w2m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2031609" y="4361658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wn1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019746" y="4552744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wn2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2021979" y="4733485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wn3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018071" y="4956000"/>
            <a:ext cx="50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wnm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069989" y="5887203"/>
            <a:ext cx="24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 Model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t="19026" r="51302"/>
          <a:stretch/>
        </p:blipFill>
        <p:spPr>
          <a:xfrm>
            <a:off x="6665224" y="1501803"/>
            <a:ext cx="4062234" cy="3683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0" name="Rectangle 49"/>
          <p:cNvSpPr/>
          <p:nvPr/>
        </p:nvSpPr>
        <p:spPr>
          <a:xfrm>
            <a:off x="6986200" y="1749755"/>
            <a:ext cx="641955" cy="2232074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73421" y="5671303"/>
            <a:ext cx="24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representation </a:t>
            </a:r>
            <a:endParaRPr lang="en-US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layer (inference)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027906"/>
            <a:ext cx="6706928" cy="3303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149" y="4331203"/>
            <a:ext cx="11287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Apply input to the neural layer and calculate h(x) as output for all neuron h(m,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Calculate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(m,1)=y(m,1)-h(x)(m,1)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Multiply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input transpose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(m,1)*x(1,n) =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 of affecting inputs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layer (training 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5564517"/>
            <a:ext cx="5542251" cy="11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" y="929936"/>
            <a:ext cx="10934700" cy="54578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5" y="899410"/>
            <a:ext cx="10372725" cy="50292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ks(Inference)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57275"/>
            <a:ext cx="10801350" cy="58007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ks(Training)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2022-12-12T00:26:50Z</dcterms:created>
  <dcterms:modified xsi:type="dcterms:W3CDTF">2022-12-12T08:28:27Z</dcterms:modified>
</cp:coreProperties>
</file>