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1396325" cy="30267275"/>
  <p:notesSz cx="6715125" cy="9239250"/>
  <p:defaultTextStyle>
    <a:defPPr>
      <a:defRPr lang="en-US"/>
    </a:defPPr>
    <a:lvl1pPr algn="ctr" rtl="0" fontAlgn="base">
      <a:spcBef>
        <a:spcPct val="0"/>
      </a:spcBef>
      <a:spcAft>
        <a:spcPct val="0"/>
      </a:spcAft>
      <a:defRPr sz="5823" kern="1200">
        <a:solidFill>
          <a:schemeClr val="tx1"/>
        </a:solidFill>
        <a:latin typeface="Arial" charset="0"/>
        <a:ea typeface="+mn-ea"/>
        <a:cs typeface="+mn-cs"/>
      </a:defRPr>
    </a:lvl1pPr>
    <a:lvl2pPr marL="385892" algn="ctr" rtl="0" fontAlgn="base">
      <a:spcBef>
        <a:spcPct val="0"/>
      </a:spcBef>
      <a:spcAft>
        <a:spcPct val="0"/>
      </a:spcAft>
      <a:defRPr sz="5823" kern="1200">
        <a:solidFill>
          <a:schemeClr val="tx1"/>
        </a:solidFill>
        <a:latin typeface="Arial" charset="0"/>
        <a:ea typeface="+mn-ea"/>
        <a:cs typeface="+mn-cs"/>
      </a:defRPr>
    </a:lvl2pPr>
    <a:lvl3pPr marL="771784" algn="ctr" rtl="0" fontAlgn="base">
      <a:spcBef>
        <a:spcPct val="0"/>
      </a:spcBef>
      <a:spcAft>
        <a:spcPct val="0"/>
      </a:spcAft>
      <a:defRPr sz="5823" kern="1200">
        <a:solidFill>
          <a:schemeClr val="tx1"/>
        </a:solidFill>
        <a:latin typeface="Arial" charset="0"/>
        <a:ea typeface="+mn-ea"/>
        <a:cs typeface="+mn-cs"/>
      </a:defRPr>
    </a:lvl3pPr>
    <a:lvl4pPr marL="1157676" algn="ctr" rtl="0" fontAlgn="base">
      <a:spcBef>
        <a:spcPct val="0"/>
      </a:spcBef>
      <a:spcAft>
        <a:spcPct val="0"/>
      </a:spcAft>
      <a:defRPr sz="5823" kern="1200">
        <a:solidFill>
          <a:schemeClr val="tx1"/>
        </a:solidFill>
        <a:latin typeface="Arial" charset="0"/>
        <a:ea typeface="+mn-ea"/>
        <a:cs typeface="+mn-cs"/>
      </a:defRPr>
    </a:lvl4pPr>
    <a:lvl5pPr marL="1543568" algn="ctr" rtl="0" fontAlgn="base">
      <a:spcBef>
        <a:spcPct val="0"/>
      </a:spcBef>
      <a:spcAft>
        <a:spcPct val="0"/>
      </a:spcAft>
      <a:defRPr sz="5823" kern="1200">
        <a:solidFill>
          <a:schemeClr val="tx1"/>
        </a:solidFill>
        <a:latin typeface="Arial" charset="0"/>
        <a:ea typeface="+mn-ea"/>
        <a:cs typeface="+mn-cs"/>
      </a:defRPr>
    </a:lvl5pPr>
    <a:lvl6pPr marL="1929461" algn="l" defTabSz="771784" rtl="0" eaLnBrk="1" latinLnBrk="0" hangingPunct="1">
      <a:defRPr sz="5823" kern="1200">
        <a:solidFill>
          <a:schemeClr val="tx1"/>
        </a:solidFill>
        <a:latin typeface="Arial" charset="0"/>
        <a:ea typeface="+mn-ea"/>
        <a:cs typeface="+mn-cs"/>
      </a:defRPr>
    </a:lvl6pPr>
    <a:lvl7pPr marL="2315352" algn="l" defTabSz="771784" rtl="0" eaLnBrk="1" latinLnBrk="0" hangingPunct="1">
      <a:defRPr sz="5823" kern="1200">
        <a:solidFill>
          <a:schemeClr val="tx1"/>
        </a:solidFill>
        <a:latin typeface="Arial" charset="0"/>
        <a:ea typeface="+mn-ea"/>
        <a:cs typeface="+mn-cs"/>
      </a:defRPr>
    </a:lvl7pPr>
    <a:lvl8pPr marL="2701244" algn="l" defTabSz="771784" rtl="0" eaLnBrk="1" latinLnBrk="0" hangingPunct="1">
      <a:defRPr sz="5823" kern="1200">
        <a:solidFill>
          <a:schemeClr val="tx1"/>
        </a:solidFill>
        <a:latin typeface="Arial" charset="0"/>
        <a:ea typeface="+mn-ea"/>
        <a:cs typeface="+mn-cs"/>
      </a:defRPr>
    </a:lvl8pPr>
    <a:lvl9pPr marL="3087135" algn="l" defTabSz="771784" rtl="0" eaLnBrk="1" latinLnBrk="0" hangingPunct="1">
      <a:defRPr sz="5823"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447" userDrawn="1">
          <p15:clr>
            <a:srgbClr val="A4A3A4"/>
          </p15:clr>
        </p15:guide>
        <p15:guide id="2" orient="horz" pos="18569" userDrawn="1">
          <p15:clr>
            <a:srgbClr val="A4A3A4"/>
          </p15:clr>
        </p15:guide>
        <p15:guide id="3" orient="horz" pos="1975" userDrawn="1">
          <p15:clr>
            <a:srgbClr val="A4A3A4"/>
          </p15:clr>
        </p15:guide>
        <p15:guide id="4" pos="67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2B70"/>
    <a:srgbClr val="552257"/>
    <a:srgbClr val="C0C0C0"/>
    <a:srgbClr val="0046D2"/>
    <a:srgbClr val="FF0000"/>
    <a:srgbClr val="698ED9"/>
    <a:srgbClr val="A7C4FF"/>
    <a:srgbClr val="003064"/>
    <a:srgbClr val="003399"/>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howGuides="1">
      <p:cViewPr>
        <p:scale>
          <a:sx n="10" d="100"/>
          <a:sy n="10" d="100"/>
        </p:scale>
        <p:origin x="3614" y="970"/>
      </p:cViewPr>
      <p:guideLst>
        <p:guide orient="horz" pos="4447"/>
        <p:guide orient="horz" pos="18569"/>
        <p:guide orient="horz" pos="1975"/>
        <p:guide pos="67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en-US" altLang="en-US"/>
          </a:p>
        </p:txBody>
      </p:sp>
      <p:sp>
        <p:nvSpPr>
          <p:cNvPr id="3075" name="Rectangle 3"/>
          <p:cNvSpPr>
            <a:spLocks noGrp="1" noChangeArrowheads="1"/>
          </p:cNvSpPr>
          <p:nvPr>
            <p:ph type="dt" idx="1"/>
          </p:nvPr>
        </p:nvSpPr>
        <p:spPr bwMode="auto">
          <a:xfrm>
            <a:off x="380365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2133600" y="692150"/>
            <a:ext cx="2449513" cy="34655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en-US" alt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CBF2D407-7488-4806-B042-2CE959A140D0}" type="slidenum">
              <a:rPr lang="en-US" altLang="en-US"/>
              <a:pPr>
                <a:defRPr/>
              </a:pPr>
              <a:t>‹#›</a:t>
            </a:fld>
            <a:endParaRPr lang="en-US" altLang="en-US"/>
          </a:p>
        </p:txBody>
      </p:sp>
    </p:spTree>
    <p:extLst>
      <p:ext uri="{BB962C8B-B14F-4D97-AF65-F5344CB8AC3E}">
        <p14:creationId xmlns:p14="http://schemas.microsoft.com/office/powerpoint/2010/main" val="16044517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13" kern="1200">
        <a:solidFill>
          <a:schemeClr val="tx1"/>
        </a:solidFill>
        <a:latin typeface="Arial" charset="0"/>
        <a:ea typeface="+mn-ea"/>
        <a:cs typeface="+mn-cs"/>
      </a:defRPr>
    </a:lvl1pPr>
    <a:lvl2pPr marL="385892" algn="l" rtl="0" eaLnBrk="0" fontAlgn="base" hangingPunct="0">
      <a:spcBef>
        <a:spcPct val="30000"/>
      </a:spcBef>
      <a:spcAft>
        <a:spcPct val="0"/>
      </a:spcAft>
      <a:defRPr sz="1013" kern="1200">
        <a:solidFill>
          <a:schemeClr val="tx1"/>
        </a:solidFill>
        <a:latin typeface="Arial" charset="0"/>
        <a:ea typeface="+mn-ea"/>
        <a:cs typeface="+mn-cs"/>
      </a:defRPr>
    </a:lvl2pPr>
    <a:lvl3pPr marL="771784" algn="l" rtl="0" eaLnBrk="0" fontAlgn="base" hangingPunct="0">
      <a:spcBef>
        <a:spcPct val="30000"/>
      </a:spcBef>
      <a:spcAft>
        <a:spcPct val="0"/>
      </a:spcAft>
      <a:defRPr sz="1013" kern="1200">
        <a:solidFill>
          <a:schemeClr val="tx1"/>
        </a:solidFill>
        <a:latin typeface="Arial" charset="0"/>
        <a:ea typeface="+mn-ea"/>
        <a:cs typeface="+mn-cs"/>
      </a:defRPr>
    </a:lvl3pPr>
    <a:lvl4pPr marL="1157676" algn="l" rtl="0" eaLnBrk="0" fontAlgn="base" hangingPunct="0">
      <a:spcBef>
        <a:spcPct val="30000"/>
      </a:spcBef>
      <a:spcAft>
        <a:spcPct val="0"/>
      </a:spcAft>
      <a:defRPr sz="1013" kern="1200">
        <a:solidFill>
          <a:schemeClr val="tx1"/>
        </a:solidFill>
        <a:latin typeface="Arial" charset="0"/>
        <a:ea typeface="+mn-ea"/>
        <a:cs typeface="+mn-cs"/>
      </a:defRPr>
    </a:lvl4pPr>
    <a:lvl5pPr marL="1543568" algn="l" rtl="0" eaLnBrk="0" fontAlgn="base" hangingPunct="0">
      <a:spcBef>
        <a:spcPct val="30000"/>
      </a:spcBef>
      <a:spcAft>
        <a:spcPct val="0"/>
      </a:spcAft>
      <a:defRPr sz="1013" kern="1200">
        <a:solidFill>
          <a:schemeClr val="tx1"/>
        </a:solidFill>
        <a:latin typeface="Arial" charset="0"/>
        <a:ea typeface="+mn-ea"/>
        <a:cs typeface="+mn-cs"/>
      </a:defRPr>
    </a:lvl5pPr>
    <a:lvl6pPr marL="1929461" algn="l" defTabSz="771784" rtl="0" eaLnBrk="1" latinLnBrk="0" hangingPunct="1">
      <a:defRPr sz="1013" kern="1200">
        <a:solidFill>
          <a:schemeClr val="tx1"/>
        </a:solidFill>
        <a:latin typeface="+mn-lt"/>
        <a:ea typeface="+mn-ea"/>
        <a:cs typeface="+mn-cs"/>
      </a:defRPr>
    </a:lvl6pPr>
    <a:lvl7pPr marL="2315352" algn="l" defTabSz="771784" rtl="0" eaLnBrk="1" latinLnBrk="0" hangingPunct="1">
      <a:defRPr sz="1013" kern="1200">
        <a:solidFill>
          <a:schemeClr val="tx1"/>
        </a:solidFill>
        <a:latin typeface="+mn-lt"/>
        <a:ea typeface="+mn-ea"/>
        <a:cs typeface="+mn-cs"/>
      </a:defRPr>
    </a:lvl7pPr>
    <a:lvl8pPr marL="2701244" algn="l" defTabSz="771784" rtl="0" eaLnBrk="1" latinLnBrk="0" hangingPunct="1">
      <a:defRPr sz="1013" kern="1200">
        <a:solidFill>
          <a:schemeClr val="tx1"/>
        </a:solidFill>
        <a:latin typeface="+mn-lt"/>
        <a:ea typeface="+mn-ea"/>
        <a:cs typeface="+mn-cs"/>
      </a:defRPr>
    </a:lvl8pPr>
    <a:lvl9pPr marL="3087135" algn="l" defTabSz="771784" rtl="0" eaLnBrk="1" latinLnBrk="0" hangingPunct="1">
      <a:defRPr sz="101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fld id="{8832FB4B-BF18-4E6F-9FD7-11EF81A610E2}" type="slidenum">
              <a:rPr lang="en-US" altLang="en-US" sz="1200"/>
              <a:pPr eaLnBrk="1" hangingPunct="1"/>
              <a:t>1</a:t>
            </a:fld>
            <a:endParaRPr lang="en-US" altLang="en-US" sz="1200"/>
          </a:p>
        </p:txBody>
      </p:sp>
      <p:sp>
        <p:nvSpPr>
          <p:cNvPr id="4099" name="Rectangle 2"/>
          <p:cNvSpPr>
            <a:spLocks noGrp="1" noRot="1" noChangeAspect="1" noChangeArrowheads="1" noTextEdit="1"/>
          </p:cNvSpPr>
          <p:nvPr>
            <p:ph type="sldImg"/>
          </p:nvPr>
        </p:nvSpPr>
        <p:spPr>
          <a:xfrm>
            <a:off x="2133600" y="692150"/>
            <a:ext cx="2449513" cy="3465513"/>
          </a:xfrm>
          <a:ln/>
        </p:spPr>
      </p:sp>
      <p:sp>
        <p:nvSpPr>
          <p:cNvPr id="410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76991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5231" y="9403050"/>
            <a:ext cx="18185865" cy="6486703"/>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3209113" y="17151056"/>
            <a:ext cx="14978101" cy="7735993"/>
          </a:xfrm>
          <a:prstGeom prst="rect">
            <a:avLst/>
          </a:prstGeom>
        </p:spPr>
        <p:txBody>
          <a:bodyPr/>
          <a:lstStyle>
            <a:lvl1pPr marL="0" indent="0" algn="ctr">
              <a:buNone/>
              <a:defRPr/>
            </a:lvl1pPr>
            <a:lvl2pPr marL="384414" indent="0" algn="ctr">
              <a:buNone/>
              <a:defRPr/>
            </a:lvl2pPr>
            <a:lvl3pPr marL="768828" indent="0" algn="ctr">
              <a:buNone/>
              <a:defRPr/>
            </a:lvl3pPr>
            <a:lvl4pPr marL="1153241" indent="0" algn="ctr">
              <a:buNone/>
              <a:defRPr/>
            </a:lvl4pPr>
            <a:lvl5pPr marL="1537655" indent="0" algn="ctr">
              <a:buNone/>
              <a:defRPr/>
            </a:lvl5pPr>
            <a:lvl6pPr marL="1922069" indent="0" algn="ctr">
              <a:buNone/>
              <a:defRPr/>
            </a:lvl6pPr>
            <a:lvl7pPr marL="2306483" indent="0" algn="ctr">
              <a:buNone/>
              <a:defRPr/>
            </a:lvl7pPr>
            <a:lvl8pPr marL="2690896" indent="0" algn="ctr">
              <a:buNone/>
              <a:defRPr/>
            </a:lvl8pPr>
            <a:lvl9pPr marL="3075310" indent="0" algn="ctr">
              <a:buNone/>
              <a:defRPr/>
            </a:lvl9pPr>
          </a:lstStyle>
          <a:p>
            <a:r>
              <a:rPr lang="en-US"/>
              <a:t>Click to edit Master subtitle style</a:t>
            </a:r>
          </a:p>
        </p:txBody>
      </p:sp>
    </p:spTree>
    <p:extLst>
      <p:ext uri="{BB962C8B-B14F-4D97-AF65-F5344CB8AC3E}">
        <p14:creationId xmlns:p14="http://schemas.microsoft.com/office/powerpoint/2010/main" val="181917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70154" y="1211920"/>
            <a:ext cx="19256019" cy="504521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070154" y="7061965"/>
            <a:ext cx="19256019" cy="1997530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5548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513178" y="1211919"/>
            <a:ext cx="4812994" cy="2582535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070153" y="1211919"/>
            <a:ext cx="14313636" cy="2582535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6231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70154" y="1211920"/>
            <a:ext cx="19256019" cy="504521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1070154" y="7061965"/>
            <a:ext cx="19256019" cy="1997530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0057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90143" y="19449431"/>
            <a:ext cx="18187213" cy="6011545"/>
          </a:xfrm>
          <a:prstGeom prst="rect">
            <a:avLst/>
          </a:prstGeom>
        </p:spPr>
        <p:txBody>
          <a:bodyPr anchor="t"/>
          <a:lstStyle>
            <a:lvl1pPr algn="l">
              <a:defRPr sz="3363" b="1" cap="all"/>
            </a:lvl1pPr>
          </a:lstStyle>
          <a:p>
            <a:r>
              <a:rPr lang="en-US"/>
              <a:t>Click to edit Master title style</a:t>
            </a:r>
          </a:p>
        </p:txBody>
      </p:sp>
      <p:sp>
        <p:nvSpPr>
          <p:cNvPr id="3" name="Text Placeholder 2"/>
          <p:cNvSpPr>
            <a:spLocks noGrp="1"/>
          </p:cNvSpPr>
          <p:nvPr>
            <p:ph type="body" idx="1"/>
          </p:nvPr>
        </p:nvSpPr>
        <p:spPr>
          <a:xfrm>
            <a:off x="1690143" y="12827922"/>
            <a:ext cx="18187213" cy="6621508"/>
          </a:xfrm>
          <a:prstGeom prst="rect">
            <a:avLst/>
          </a:prstGeom>
        </p:spPr>
        <p:txBody>
          <a:bodyPr anchor="b"/>
          <a:lstStyle>
            <a:lvl1pPr marL="0" indent="0">
              <a:buNone/>
              <a:defRPr sz="1682"/>
            </a:lvl1pPr>
            <a:lvl2pPr marL="384414" indent="0">
              <a:buNone/>
              <a:defRPr sz="1513"/>
            </a:lvl2pPr>
            <a:lvl3pPr marL="768828" indent="0">
              <a:buNone/>
              <a:defRPr sz="1345"/>
            </a:lvl3pPr>
            <a:lvl4pPr marL="1153241" indent="0">
              <a:buNone/>
              <a:defRPr sz="1177"/>
            </a:lvl4pPr>
            <a:lvl5pPr marL="1537655" indent="0">
              <a:buNone/>
              <a:defRPr sz="1177"/>
            </a:lvl5pPr>
            <a:lvl6pPr marL="1922069" indent="0">
              <a:buNone/>
              <a:defRPr sz="1177"/>
            </a:lvl6pPr>
            <a:lvl7pPr marL="2306483" indent="0">
              <a:buNone/>
              <a:defRPr sz="1177"/>
            </a:lvl7pPr>
            <a:lvl8pPr marL="2690896" indent="0">
              <a:buNone/>
              <a:defRPr sz="1177"/>
            </a:lvl8pPr>
            <a:lvl9pPr marL="3075310" indent="0">
              <a:buNone/>
              <a:defRPr sz="1177"/>
            </a:lvl9pPr>
          </a:lstStyle>
          <a:p>
            <a:pPr lvl="0"/>
            <a:r>
              <a:rPr lang="en-US"/>
              <a:t>Click to edit Master text styles</a:t>
            </a:r>
          </a:p>
        </p:txBody>
      </p:sp>
    </p:spTree>
    <p:extLst>
      <p:ext uri="{BB962C8B-B14F-4D97-AF65-F5344CB8AC3E}">
        <p14:creationId xmlns:p14="http://schemas.microsoft.com/office/powerpoint/2010/main" val="504315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70154" y="1211920"/>
            <a:ext cx="19256019" cy="504521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070155" y="7061965"/>
            <a:ext cx="9562641" cy="19975307"/>
          </a:xfrm>
          <a:prstGeom prst="rect">
            <a:avLst/>
          </a:prstGeom>
        </p:spPr>
        <p:txBody>
          <a:bodyPr/>
          <a:lstStyle>
            <a:lvl1pPr>
              <a:defRPr sz="2354"/>
            </a:lvl1pPr>
            <a:lvl2pPr>
              <a:defRPr sz="2018"/>
            </a:lvl2pPr>
            <a:lvl3pPr>
              <a:defRPr sz="1682"/>
            </a:lvl3pPr>
            <a:lvl4pPr>
              <a:defRPr sz="1513"/>
            </a:lvl4pPr>
            <a:lvl5pPr>
              <a:defRPr sz="1513"/>
            </a:lvl5pPr>
            <a:lvl6pPr>
              <a:defRPr sz="1513"/>
            </a:lvl6pPr>
            <a:lvl7pPr>
              <a:defRPr sz="1513"/>
            </a:lvl7pPr>
            <a:lvl8pPr>
              <a:defRPr sz="1513"/>
            </a:lvl8pPr>
            <a:lvl9pPr>
              <a:defRPr sz="15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762184" y="7061965"/>
            <a:ext cx="9563989" cy="19975307"/>
          </a:xfrm>
          <a:prstGeom prst="rect">
            <a:avLst/>
          </a:prstGeom>
        </p:spPr>
        <p:txBody>
          <a:bodyPr/>
          <a:lstStyle>
            <a:lvl1pPr>
              <a:defRPr sz="2354"/>
            </a:lvl1pPr>
            <a:lvl2pPr>
              <a:defRPr sz="2018"/>
            </a:lvl2pPr>
            <a:lvl3pPr>
              <a:defRPr sz="1682"/>
            </a:lvl3pPr>
            <a:lvl4pPr>
              <a:defRPr sz="1513"/>
            </a:lvl4pPr>
            <a:lvl5pPr>
              <a:defRPr sz="1513"/>
            </a:lvl5pPr>
            <a:lvl6pPr>
              <a:defRPr sz="1513"/>
            </a:lvl6pPr>
            <a:lvl7pPr>
              <a:defRPr sz="1513"/>
            </a:lvl7pPr>
            <a:lvl8pPr>
              <a:defRPr sz="1513"/>
            </a:lvl8pPr>
            <a:lvl9pPr>
              <a:defRPr sz="15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0021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70154" y="1211920"/>
            <a:ext cx="19256019" cy="5045213"/>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70155" y="6775000"/>
            <a:ext cx="9453469" cy="2824252"/>
          </a:xfrm>
          <a:prstGeom prst="rect">
            <a:avLst/>
          </a:prstGeom>
        </p:spPr>
        <p:txBody>
          <a:bodyPr anchor="b"/>
          <a:lstStyle>
            <a:lvl1pPr marL="0" indent="0">
              <a:buNone/>
              <a:defRPr sz="2018" b="1"/>
            </a:lvl1pPr>
            <a:lvl2pPr marL="384414" indent="0">
              <a:buNone/>
              <a:defRPr sz="1682" b="1"/>
            </a:lvl2pPr>
            <a:lvl3pPr marL="768828" indent="0">
              <a:buNone/>
              <a:defRPr sz="1513" b="1"/>
            </a:lvl3pPr>
            <a:lvl4pPr marL="1153241" indent="0">
              <a:buNone/>
              <a:defRPr sz="1345" b="1"/>
            </a:lvl4pPr>
            <a:lvl5pPr marL="1537655" indent="0">
              <a:buNone/>
              <a:defRPr sz="1345" b="1"/>
            </a:lvl5pPr>
            <a:lvl6pPr marL="1922069" indent="0">
              <a:buNone/>
              <a:defRPr sz="1345" b="1"/>
            </a:lvl6pPr>
            <a:lvl7pPr marL="2306483" indent="0">
              <a:buNone/>
              <a:defRPr sz="1345" b="1"/>
            </a:lvl7pPr>
            <a:lvl8pPr marL="2690896" indent="0">
              <a:buNone/>
              <a:defRPr sz="1345" b="1"/>
            </a:lvl8pPr>
            <a:lvl9pPr marL="3075310" indent="0">
              <a:buNone/>
              <a:defRPr sz="1345" b="1"/>
            </a:lvl9pPr>
          </a:lstStyle>
          <a:p>
            <a:pPr lvl="0"/>
            <a:r>
              <a:rPr lang="en-US"/>
              <a:t>Click to edit Master text styles</a:t>
            </a:r>
          </a:p>
        </p:txBody>
      </p:sp>
      <p:sp>
        <p:nvSpPr>
          <p:cNvPr id="4" name="Content Placeholder 3"/>
          <p:cNvSpPr>
            <a:spLocks noGrp="1"/>
          </p:cNvSpPr>
          <p:nvPr>
            <p:ph sz="half" idx="2"/>
          </p:nvPr>
        </p:nvSpPr>
        <p:spPr>
          <a:xfrm>
            <a:off x="1070155" y="9599253"/>
            <a:ext cx="9453469" cy="17438019"/>
          </a:xfrm>
          <a:prstGeom prst="rect">
            <a:avLst/>
          </a:prstGeom>
        </p:spPr>
        <p:txBody>
          <a:bodyPr/>
          <a:lstStyle>
            <a:lvl1pPr>
              <a:defRPr sz="2018"/>
            </a:lvl1pPr>
            <a:lvl2pPr>
              <a:defRPr sz="1682"/>
            </a:lvl2pPr>
            <a:lvl3pPr>
              <a:defRPr sz="1513"/>
            </a:lvl3pPr>
            <a:lvl4pPr>
              <a:defRPr sz="1345"/>
            </a:lvl4pPr>
            <a:lvl5pPr>
              <a:defRPr sz="1345"/>
            </a:lvl5pPr>
            <a:lvl6pPr>
              <a:defRPr sz="1345"/>
            </a:lvl6pPr>
            <a:lvl7pPr>
              <a:defRPr sz="1345"/>
            </a:lvl7pPr>
            <a:lvl8pPr>
              <a:defRPr sz="1345"/>
            </a:lvl8pPr>
            <a:lvl9pPr>
              <a:defRPr sz="134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868660" y="6775000"/>
            <a:ext cx="9457513" cy="2824252"/>
          </a:xfrm>
          <a:prstGeom prst="rect">
            <a:avLst/>
          </a:prstGeom>
        </p:spPr>
        <p:txBody>
          <a:bodyPr anchor="b"/>
          <a:lstStyle>
            <a:lvl1pPr marL="0" indent="0">
              <a:buNone/>
              <a:defRPr sz="2018" b="1"/>
            </a:lvl1pPr>
            <a:lvl2pPr marL="384414" indent="0">
              <a:buNone/>
              <a:defRPr sz="1682" b="1"/>
            </a:lvl2pPr>
            <a:lvl3pPr marL="768828" indent="0">
              <a:buNone/>
              <a:defRPr sz="1513" b="1"/>
            </a:lvl3pPr>
            <a:lvl4pPr marL="1153241" indent="0">
              <a:buNone/>
              <a:defRPr sz="1345" b="1"/>
            </a:lvl4pPr>
            <a:lvl5pPr marL="1537655" indent="0">
              <a:buNone/>
              <a:defRPr sz="1345" b="1"/>
            </a:lvl5pPr>
            <a:lvl6pPr marL="1922069" indent="0">
              <a:buNone/>
              <a:defRPr sz="1345" b="1"/>
            </a:lvl6pPr>
            <a:lvl7pPr marL="2306483" indent="0">
              <a:buNone/>
              <a:defRPr sz="1345" b="1"/>
            </a:lvl7pPr>
            <a:lvl8pPr marL="2690896" indent="0">
              <a:buNone/>
              <a:defRPr sz="1345" b="1"/>
            </a:lvl8pPr>
            <a:lvl9pPr marL="3075310" indent="0">
              <a:buNone/>
              <a:defRPr sz="1345" b="1"/>
            </a:lvl9pPr>
          </a:lstStyle>
          <a:p>
            <a:pPr lvl="0"/>
            <a:r>
              <a:rPr lang="en-US"/>
              <a:t>Click to edit Master text styles</a:t>
            </a:r>
          </a:p>
        </p:txBody>
      </p:sp>
      <p:sp>
        <p:nvSpPr>
          <p:cNvPr id="6" name="Content Placeholder 5"/>
          <p:cNvSpPr>
            <a:spLocks noGrp="1"/>
          </p:cNvSpPr>
          <p:nvPr>
            <p:ph sz="quarter" idx="4"/>
          </p:nvPr>
        </p:nvSpPr>
        <p:spPr>
          <a:xfrm>
            <a:off x="10868660" y="9599253"/>
            <a:ext cx="9457513" cy="17438019"/>
          </a:xfrm>
          <a:prstGeom prst="rect">
            <a:avLst/>
          </a:prstGeom>
        </p:spPr>
        <p:txBody>
          <a:bodyPr/>
          <a:lstStyle>
            <a:lvl1pPr>
              <a:defRPr sz="2018"/>
            </a:lvl1pPr>
            <a:lvl2pPr>
              <a:defRPr sz="1682"/>
            </a:lvl2pPr>
            <a:lvl3pPr>
              <a:defRPr sz="1513"/>
            </a:lvl3pPr>
            <a:lvl4pPr>
              <a:defRPr sz="1345"/>
            </a:lvl4pPr>
            <a:lvl5pPr>
              <a:defRPr sz="1345"/>
            </a:lvl5pPr>
            <a:lvl6pPr>
              <a:defRPr sz="1345"/>
            </a:lvl6pPr>
            <a:lvl7pPr>
              <a:defRPr sz="1345"/>
            </a:lvl7pPr>
            <a:lvl8pPr>
              <a:defRPr sz="1345"/>
            </a:lvl8pPr>
            <a:lvl9pPr>
              <a:defRPr sz="134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3921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70154" y="1211920"/>
            <a:ext cx="19256019" cy="504521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99344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919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0153" y="1205247"/>
            <a:ext cx="7039560" cy="5127965"/>
          </a:xfrm>
          <a:prstGeom prst="rect">
            <a:avLst/>
          </a:prstGeom>
        </p:spPr>
        <p:txBody>
          <a:bodyPr anchor="b"/>
          <a:lstStyle>
            <a:lvl1pPr algn="l">
              <a:defRPr sz="1682" b="1"/>
            </a:lvl1pPr>
          </a:lstStyle>
          <a:p>
            <a:r>
              <a:rPr lang="en-US"/>
              <a:t>Click to edit Master title style</a:t>
            </a:r>
          </a:p>
        </p:txBody>
      </p:sp>
      <p:sp>
        <p:nvSpPr>
          <p:cNvPr id="3" name="Content Placeholder 2"/>
          <p:cNvSpPr>
            <a:spLocks noGrp="1"/>
          </p:cNvSpPr>
          <p:nvPr>
            <p:ph idx="1"/>
          </p:nvPr>
        </p:nvSpPr>
        <p:spPr>
          <a:xfrm>
            <a:off x="8365796" y="1205247"/>
            <a:ext cx="11960377" cy="25832025"/>
          </a:xfrm>
          <a:prstGeom prst="rect">
            <a:avLst/>
          </a:prstGeom>
        </p:spPr>
        <p:txBody>
          <a:bodyPr/>
          <a:lstStyle>
            <a:lvl1pPr>
              <a:defRPr sz="2691"/>
            </a:lvl1pPr>
            <a:lvl2pPr>
              <a:defRPr sz="2354"/>
            </a:lvl2pPr>
            <a:lvl3pPr>
              <a:defRPr sz="2018"/>
            </a:lvl3pPr>
            <a:lvl4pPr>
              <a:defRPr sz="1682"/>
            </a:lvl4pPr>
            <a:lvl5pPr>
              <a:defRPr sz="1682"/>
            </a:lvl5pPr>
            <a:lvl6pPr>
              <a:defRPr sz="1682"/>
            </a:lvl6pPr>
            <a:lvl7pPr>
              <a:defRPr sz="1682"/>
            </a:lvl7pPr>
            <a:lvl8pPr>
              <a:defRPr sz="1682"/>
            </a:lvl8pPr>
            <a:lvl9pPr>
              <a:defRPr sz="168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70153" y="6333211"/>
            <a:ext cx="7039560" cy="20704060"/>
          </a:xfrm>
          <a:prstGeom prst="rect">
            <a:avLst/>
          </a:prstGeom>
        </p:spPr>
        <p:txBody>
          <a:bodyPr/>
          <a:lstStyle>
            <a:lvl1pPr marL="0" indent="0">
              <a:buNone/>
              <a:defRPr sz="1177"/>
            </a:lvl1pPr>
            <a:lvl2pPr marL="384414" indent="0">
              <a:buNone/>
              <a:defRPr sz="1009"/>
            </a:lvl2pPr>
            <a:lvl3pPr marL="768828" indent="0">
              <a:buNone/>
              <a:defRPr sz="841"/>
            </a:lvl3pPr>
            <a:lvl4pPr marL="1153241" indent="0">
              <a:buNone/>
              <a:defRPr sz="757"/>
            </a:lvl4pPr>
            <a:lvl5pPr marL="1537655" indent="0">
              <a:buNone/>
              <a:defRPr sz="757"/>
            </a:lvl5pPr>
            <a:lvl6pPr marL="1922069" indent="0">
              <a:buNone/>
              <a:defRPr sz="757"/>
            </a:lvl6pPr>
            <a:lvl7pPr marL="2306483" indent="0">
              <a:buNone/>
              <a:defRPr sz="757"/>
            </a:lvl7pPr>
            <a:lvl8pPr marL="2690896" indent="0">
              <a:buNone/>
              <a:defRPr sz="757"/>
            </a:lvl8pPr>
            <a:lvl9pPr marL="3075310" indent="0">
              <a:buNone/>
              <a:defRPr sz="757"/>
            </a:lvl9pPr>
          </a:lstStyle>
          <a:p>
            <a:pPr lvl="0"/>
            <a:r>
              <a:rPr lang="en-US"/>
              <a:t>Click to edit Master text styles</a:t>
            </a:r>
          </a:p>
        </p:txBody>
      </p:sp>
    </p:spTree>
    <p:extLst>
      <p:ext uri="{BB962C8B-B14F-4D97-AF65-F5344CB8AC3E}">
        <p14:creationId xmlns:p14="http://schemas.microsoft.com/office/powerpoint/2010/main" val="222713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4354" y="21187227"/>
            <a:ext cx="12837795" cy="2501251"/>
          </a:xfrm>
          <a:prstGeom prst="rect">
            <a:avLst/>
          </a:prstGeom>
        </p:spPr>
        <p:txBody>
          <a:bodyPr anchor="b"/>
          <a:lstStyle>
            <a:lvl1pPr algn="l">
              <a:defRPr sz="1682" b="1"/>
            </a:lvl1pPr>
          </a:lstStyle>
          <a:p>
            <a:r>
              <a:rPr lang="en-US"/>
              <a:t>Click to edit Master title style</a:t>
            </a:r>
          </a:p>
        </p:txBody>
      </p:sp>
      <p:sp>
        <p:nvSpPr>
          <p:cNvPr id="3" name="Picture Placeholder 2"/>
          <p:cNvSpPr>
            <a:spLocks noGrp="1"/>
          </p:cNvSpPr>
          <p:nvPr>
            <p:ph type="pic" idx="1"/>
          </p:nvPr>
        </p:nvSpPr>
        <p:spPr>
          <a:xfrm>
            <a:off x="4194354" y="2704129"/>
            <a:ext cx="12837795" cy="18160098"/>
          </a:xfrm>
          <a:prstGeom prst="rect">
            <a:avLst/>
          </a:prstGeom>
        </p:spPr>
        <p:txBody>
          <a:bodyPr/>
          <a:lstStyle>
            <a:lvl1pPr marL="0" indent="0">
              <a:buNone/>
              <a:defRPr sz="2691"/>
            </a:lvl1pPr>
            <a:lvl2pPr marL="384414" indent="0">
              <a:buNone/>
              <a:defRPr sz="2354"/>
            </a:lvl2pPr>
            <a:lvl3pPr marL="768828" indent="0">
              <a:buNone/>
              <a:defRPr sz="2018"/>
            </a:lvl3pPr>
            <a:lvl4pPr marL="1153241" indent="0">
              <a:buNone/>
              <a:defRPr sz="1682"/>
            </a:lvl4pPr>
            <a:lvl5pPr marL="1537655" indent="0">
              <a:buNone/>
              <a:defRPr sz="1682"/>
            </a:lvl5pPr>
            <a:lvl6pPr marL="1922069" indent="0">
              <a:buNone/>
              <a:defRPr sz="1682"/>
            </a:lvl6pPr>
            <a:lvl7pPr marL="2306483" indent="0">
              <a:buNone/>
              <a:defRPr sz="1682"/>
            </a:lvl7pPr>
            <a:lvl8pPr marL="2690896" indent="0">
              <a:buNone/>
              <a:defRPr sz="1682"/>
            </a:lvl8pPr>
            <a:lvl9pPr marL="3075310" indent="0">
              <a:buNone/>
              <a:defRPr sz="1682"/>
            </a:lvl9pPr>
          </a:lstStyle>
          <a:p>
            <a:pPr lvl="0"/>
            <a:endParaRPr lang="en-US" noProof="0"/>
          </a:p>
        </p:txBody>
      </p:sp>
      <p:sp>
        <p:nvSpPr>
          <p:cNvPr id="4" name="Text Placeholder 3"/>
          <p:cNvSpPr>
            <a:spLocks noGrp="1"/>
          </p:cNvSpPr>
          <p:nvPr>
            <p:ph type="body" sz="half" idx="2"/>
          </p:nvPr>
        </p:nvSpPr>
        <p:spPr>
          <a:xfrm>
            <a:off x="4194354" y="23688477"/>
            <a:ext cx="12837795" cy="3551670"/>
          </a:xfrm>
          <a:prstGeom prst="rect">
            <a:avLst/>
          </a:prstGeom>
        </p:spPr>
        <p:txBody>
          <a:bodyPr/>
          <a:lstStyle>
            <a:lvl1pPr marL="0" indent="0">
              <a:buNone/>
              <a:defRPr sz="1177"/>
            </a:lvl1pPr>
            <a:lvl2pPr marL="384414" indent="0">
              <a:buNone/>
              <a:defRPr sz="1009"/>
            </a:lvl2pPr>
            <a:lvl3pPr marL="768828" indent="0">
              <a:buNone/>
              <a:defRPr sz="841"/>
            </a:lvl3pPr>
            <a:lvl4pPr marL="1153241" indent="0">
              <a:buNone/>
              <a:defRPr sz="757"/>
            </a:lvl4pPr>
            <a:lvl5pPr marL="1537655" indent="0">
              <a:buNone/>
              <a:defRPr sz="757"/>
            </a:lvl5pPr>
            <a:lvl6pPr marL="1922069" indent="0">
              <a:buNone/>
              <a:defRPr sz="757"/>
            </a:lvl6pPr>
            <a:lvl7pPr marL="2306483" indent="0">
              <a:buNone/>
              <a:defRPr sz="757"/>
            </a:lvl7pPr>
            <a:lvl8pPr marL="2690896" indent="0">
              <a:buNone/>
              <a:defRPr sz="757"/>
            </a:lvl8pPr>
            <a:lvl9pPr marL="3075310" indent="0">
              <a:buNone/>
              <a:defRPr sz="757"/>
            </a:lvl9pPr>
          </a:lstStyle>
          <a:p>
            <a:pPr lvl="0"/>
            <a:r>
              <a:rPr lang="en-US"/>
              <a:t>Click to edit Master text styles</a:t>
            </a:r>
          </a:p>
        </p:txBody>
      </p:sp>
    </p:spTree>
    <p:extLst>
      <p:ext uri="{BB962C8B-B14F-4D97-AF65-F5344CB8AC3E}">
        <p14:creationId xmlns:p14="http://schemas.microsoft.com/office/powerpoint/2010/main" val="2702676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megaprint.co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1026" name="Object 15">
            <a:hlinkClick r:id="rId13"/>
          </p:cNvPr>
          <p:cNvGraphicFramePr>
            <a:graphicFrameLocks noChangeAspect="1"/>
          </p:cNvGraphicFramePr>
          <p:nvPr userDrawn="1"/>
        </p:nvGraphicFramePr>
        <p:xfrm>
          <a:off x="16183036" y="29808134"/>
          <a:ext cx="2707730" cy="138810"/>
        </p:xfrm>
        <a:graphic>
          <a:graphicData uri="http://schemas.openxmlformats.org/presentationml/2006/ole">
            <mc:AlternateContent xmlns:mc="http://schemas.openxmlformats.org/markup-compatibility/2006">
              <mc:Choice xmlns:v="urn:schemas-microsoft-com:vml" Requires="v">
                <p:oleObj name="CorelDRAW" r:id="rId14" imgW="8833104" imgH="310896" progId="CorelDraw.Graphic.15">
                  <p:embed/>
                </p:oleObj>
              </mc:Choice>
              <mc:Fallback>
                <p:oleObj name="CorelDRAW" r:id="rId14" imgW="8833104" imgH="310896" progId="CorelDraw.Graphic.15">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r="38562"/>
                      <a:stretch>
                        <a:fillRect/>
                      </a:stretch>
                    </p:blipFill>
                    <p:spPr bwMode="auto">
                      <a:xfrm>
                        <a:off x="16183036" y="29808134"/>
                        <a:ext cx="2707730" cy="1388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0" name="Text Box 16"/>
          <p:cNvSpPr txBox="1">
            <a:spLocks noChangeArrowheads="1"/>
          </p:cNvSpPr>
          <p:nvPr userDrawn="1"/>
        </p:nvSpPr>
        <p:spPr bwMode="auto">
          <a:xfrm>
            <a:off x="18859648" y="29753410"/>
            <a:ext cx="1574470" cy="2476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3497263">
              <a:defRPr>
                <a:solidFill>
                  <a:schemeClr val="tx1"/>
                </a:solidFill>
                <a:latin typeface="Arial" charset="0"/>
              </a:defRPr>
            </a:lvl1pPr>
            <a:lvl2pPr algn="l" defTabSz="3497263">
              <a:defRPr>
                <a:solidFill>
                  <a:schemeClr val="tx1"/>
                </a:solidFill>
                <a:latin typeface="Arial" charset="0"/>
              </a:defRPr>
            </a:lvl2pPr>
            <a:lvl3pPr algn="l" defTabSz="3497263">
              <a:defRPr>
                <a:solidFill>
                  <a:schemeClr val="tx1"/>
                </a:solidFill>
                <a:latin typeface="Arial" charset="0"/>
              </a:defRPr>
            </a:lvl3pPr>
            <a:lvl4pPr algn="l" defTabSz="3497263">
              <a:defRPr>
                <a:solidFill>
                  <a:schemeClr val="tx1"/>
                </a:solidFill>
                <a:latin typeface="Arial" charset="0"/>
              </a:defRPr>
            </a:lvl4pPr>
            <a:lvl5pPr algn="l" defTabSz="3497263">
              <a:defRPr>
                <a:solidFill>
                  <a:schemeClr val="tx1"/>
                </a:solidFill>
                <a:latin typeface="Arial" charset="0"/>
              </a:defRPr>
            </a:lvl5pPr>
            <a:lvl6pPr defTabSz="3497263" fontAlgn="base">
              <a:spcBef>
                <a:spcPct val="0"/>
              </a:spcBef>
              <a:spcAft>
                <a:spcPct val="0"/>
              </a:spcAft>
              <a:defRPr>
                <a:solidFill>
                  <a:schemeClr val="tx1"/>
                </a:solidFill>
                <a:latin typeface="Arial" charset="0"/>
              </a:defRPr>
            </a:lvl6pPr>
            <a:lvl7pPr defTabSz="3497263" fontAlgn="base">
              <a:spcBef>
                <a:spcPct val="0"/>
              </a:spcBef>
              <a:spcAft>
                <a:spcPct val="0"/>
              </a:spcAft>
              <a:defRPr>
                <a:solidFill>
                  <a:schemeClr val="tx1"/>
                </a:solidFill>
                <a:latin typeface="Arial" charset="0"/>
              </a:defRPr>
            </a:lvl7pPr>
            <a:lvl8pPr defTabSz="3497263" fontAlgn="base">
              <a:spcBef>
                <a:spcPct val="0"/>
              </a:spcBef>
              <a:spcAft>
                <a:spcPct val="0"/>
              </a:spcAft>
              <a:defRPr>
                <a:solidFill>
                  <a:schemeClr val="tx1"/>
                </a:solidFill>
                <a:latin typeface="Arial" charset="0"/>
              </a:defRPr>
            </a:lvl8pPr>
            <a:lvl9pPr defTabSz="3497263" fontAlgn="base">
              <a:spcBef>
                <a:spcPct val="0"/>
              </a:spcBef>
              <a:spcAft>
                <a:spcPct val="0"/>
              </a:spcAft>
              <a:defRPr>
                <a:solidFill>
                  <a:schemeClr val="tx1"/>
                </a:solidFill>
                <a:latin typeface="Arial" charset="0"/>
              </a:defRPr>
            </a:lvl9pPr>
          </a:lstStyle>
          <a:p>
            <a:pPr algn="ctr">
              <a:defRPr/>
            </a:pPr>
            <a:r>
              <a:rPr lang="en-US" altLang="en-US" sz="1009">
                <a:solidFill>
                  <a:schemeClr val="bg1"/>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40499" rtl="0" eaLnBrk="0" fontAlgn="base" hangingPunct="0">
        <a:spcBef>
          <a:spcPct val="0"/>
        </a:spcBef>
        <a:spcAft>
          <a:spcPct val="0"/>
        </a:spcAft>
        <a:defRPr sz="14125">
          <a:solidFill>
            <a:schemeClr val="tx2"/>
          </a:solidFill>
          <a:latin typeface="+mj-lt"/>
          <a:ea typeface="+mj-ea"/>
          <a:cs typeface="+mj-cs"/>
        </a:defRPr>
      </a:lvl1pPr>
      <a:lvl2pPr algn="ctr" defTabSz="2940499" rtl="0" eaLnBrk="0" fontAlgn="base" hangingPunct="0">
        <a:spcBef>
          <a:spcPct val="0"/>
        </a:spcBef>
        <a:spcAft>
          <a:spcPct val="0"/>
        </a:spcAft>
        <a:defRPr sz="14125">
          <a:solidFill>
            <a:schemeClr val="tx2"/>
          </a:solidFill>
          <a:latin typeface="Arial" charset="0"/>
        </a:defRPr>
      </a:lvl2pPr>
      <a:lvl3pPr algn="ctr" defTabSz="2940499" rtl="0" eaLnBrk="0" fontAlgn="base" hangingPunct="0">
        <a:spcBef>
          <a:spcPct val="0"/>
        </a:spcBef>
        <a:spcAft>
          <a:spcPct val="0"/>
        </a:spcAft>
        <a:defRPr sz="14125">
          <a:solidFill>
            <a:schemeClr val="tx2"/>
          </a:solidFill>
          <a:latin typeface="Arial" charset="0"/>
        </a:defRPr>
      </a:lvl3pPr>
      <a:lvl4pPr algn="ctr" defTabSz="2940499" rtl="0" eaLnBrk="0" fontAlgn="base" hangingPunct="0">
        <a:spcBef>
          <a:spcPct val="0"/>
        </a:spcBef>
        <a:spcAft>
          <a:spcPct val="0"/>
        </a:spcAft>
        <a:defRPr sz="14125">
          <a:solidFill>
            <a:schemeClr val="tx2"/>
          </a:solidFill>
          <a:latin typeface="Arial" charset="0"/>
        </a:defRPr>
      </a:lvl4pPr>
      <a:lvl5pPr algn="ctr" defTabSz="2940499" rtl="0" eaLnBrk="0" fontAlgn="base" hangingPunct="0">
        <a:spcBef>
          <a:spcPct val="0"/>
        </a:spcBef>
        <a:spcAft>
          <a:spcPct val="0"/>
        </a:spcAft>
        <a:defRPr sz="14125">
          <a:solidFill>
            <a:schemeClr val="tx2"/>
          </a:solidFill>
          <a:latin typeface="Arial" charset="0"/>
        </a:defRPr>
      </a:lvl5pPr>
      <a:lvl6pPr marL="384414" algn="ctr" defTabSz="2940499" rtl="0" fontAlgn="base">
        <a:spcBef>
          <a:spcPct val="0"/>
        </a:spcBef>
        <a:spcAft>
          <a:spcPct val="0"/>
        </a:spcAft>
        <a:defRPr sz="14125">
          <a:solidFill>
            <a:schemeClr val="tx2"/>
          </a:solidFill>
          <a:latin typeface="Arial" charset="0"/>
        </a:defRPr>
      </a:lvl6pPr>
      <a:lvl7pPr marL="768828" algn="ctr" defTabSz="2940499" rtl="0" fontAlgn="base">
        <a:spcBef>
          <a:spcPct val="0"/>
        </a:spcBef>
        <a:spcAft>
          <a:spcPct val="0"/>
        </a:spcAft>
        <a:defRPr sz="14125">
          <a:solidFill>
            <a:schemeClr val="tx2"/>
          </a:solidFill>
          <a:latin typeface="Arial" charset="0"/>
        </a:defRPr>
      </a:lvl7pPr>
      <a:lvl8pPr marL="1153241" algn="ctr" defTabSz="2940499" rtl="0" fontAlgn="base">
        <a:spcBef>
          <a:spcPct val="0"/>
        </a:spcBef>
        <a:spcAft>
          <a:spcPct val="0"/>
        </a:spcAft>
        <a:defRPr sz="14125">
          <a:solidFill>
            <a:schemeClr val="tx2"/>
          </a:solidFill>
          <a:latin typeface="Arial" charset="0"/>
        </a:defRPr>
      </a:lvl8pPr>
      <a:lvl9pPr marL="1537655" algn="ctr" defTabSz="2940499" rtl="0" fontAlgn="base">
        <a:spcBef>
          <a:spcPct val="0"/>
        </a:spcBef>
        <a:spcAft>
          <a:spcPct val="0"/>
        </a:spcAft>
        <a:defRPr sz="14125">
          <a:solidFill>
            <a:schemeClr val="tx2"/>
          </a:solidFill>
          <a:latin typeface="Arial" charset="0"/>
        </a:defRPr>
      </a:lvl9pPr>
    </p:titleStyle>
    <p:bodyStyle>
      <a:lvl1pPr marL="1102520" indent="-1102520" algn="l" defTabSz="2940499" rtl="0" eaLnBrk="0" fontAlgn="base" hangingPunct="0">
        <a:spcBef>
          <a:spcPct val="20000"/>
        </a:spcBef>
        <a:spcAft>
          <a:spcPct val="0"/>
        </a:spcAft>
        <a:buChar char="•"/>
        <a:defRPr sz="10342">
          <a:solidFill>
            <a:schemeClr val="tx1"/>
          </a:solidFill>
          <a:latin typeface="+mn-lt"/>
          <a:ea typeface="+mn-ea"/>
          <a:cs typeface="+mn-cs"/>
        </a:defRPr>
      </a:lvl1pPr>
      <a:lvl2pPr marL="2387904" indent="-918322" algn="l" defTabSz="2940499" rtl="0" eaLnBrk="0" fontAlgn="base" hangingPunct="0">
        <a:spcBef>
          <a:spcPct val="20000"/>
        </a:spcBef>
        <a:spcAft>
          <a:spcPct val="0"/>
        </a:spcAft>
        <a:buChar char="–"/>
        <a:defRPr sz="8997">
          <a:solidFill>
            <a:schemeClr val="tx1"/>
          </a:solidFill>
          <a:latin typeface="+mn-lt"/>
        </a:defRPr>
      </a:lvl2pPr>
      <a:lvl3pPr marL="3674622" indent="-734124" algn="l" defTabSz="2940499" rtl="0" eaLnBrk="0" fontAlgn="base" hangingPunct="0">
        <a:spcBef>
          <a:spcPct val="20000"/>
        </a:spcBef>
        <a:spcAft>
          <a:spcPct val="0"/>
        </a:spcAft>
        <a:buChar char="•"/>
        <a:defRPr sz="7735">
          <a:solidFill>
            <a:schemeClr val="tx1"/>
          </a:solidFill>
          <a:latin typeface="+mn-lt"/>
        </a:defRPr>
      </a:lvl3pPr>
      <a:lvl4pPr marL="5144204" indent="-734124" algn="l" defTabSz="2940499" rtl="0" eaLnBrk="0" fontAlgn="base" hangingPunct="0">
        <a:spcBef>
          <a:spcPct val="20000"/>
        </a:spcBef>
        <a:spcAft>
          <a:spcPct val="0"/>
        </a:spcAft>
        <a:buChar char="–"/>
        <a:defRPr sz="6390">
          <a:solidFill>
            <a:schemeClr val="tx1"/>
          </a:solidFill>
          <a:latin typeface="+mn-lt"/>
        </a:defRPr>
      </a:lvl4pPr>
      <a:lvl5pPr marL="6615120" indent="-734124" algn="l" defTabSz="2940499" rtl="0" eaLnBrk="0" fontAlgn="base" hangingPunct="0">
        <a:spcBef>
          <a:spcPct val="20000"/>
        </a:spcBef>
        <a:spcAft>
          <a:spcPct val="0"/>
        </a:spcAft>
        <a:buChar char="»"/>
        <a:defRPr sz="6390">
          <a:solidFill>
            <a:schemeClr val="tx1"/>
          </a:solidFill>
          <a:latin typeface="+mn-lt"/>
        </a:defRPr>
      </a:lvl5pPr>
      <a:lvl6pPr marL="6999534" indent="-734124" algn="l" defTabSz="2940499" rtl="0" fontAlgn="base">
        <a:spcBef>
          <a:spcPct val="20000"/>
        </a:spcBef>
        <a:spcAft>
          <a:spcPct val="0"/>
        </a:spcAft>
        <a:buChar char="»"/>
        <a:defRPr sz="6390">
          <a:solidFill>
            <a:schemeClr val="tx1"/>
          </a:solidFill>
          <a:latin typeface="+mn-lt"/>
        </a:defRPr>
      </a:lvl6pPr>
      <a:lvl7pPr marL="7383948" indent="-734124" algn="l" defTabSz="2940499" rtl="0" fontAlgn="base">
        <a:spcBef>
          <a:spcPct val="20000"/>
        </a:spcBef>
        <a:spcAft>
          <a:spcPct val="0"/>
        </a:spcAft>
        <a:buChar char="»"/>
        <a:defRPr sz="6390">
          <a:solidFill>
            <a:schemeClr val="tx1"/>
          </a:solidFill>
          <a:latin typeface="+mn-lt"/>
        </a:defRPr>
      </a:lvl7pPr>
      <a:lvl8pPr marL="7768361" indent="-734124" algn="l" defTabSz="2940499" rtl="0" fontAlgn="base">
        <a:spcBef>
          <a:spcPct val="20000"/>
        </a:spcBef>
        <a:spcAft>
          <a:spcPct val="0"/>
        </a:spcAft>
        <a:buChar char="»"/>
        <a:defRPr sz="6390">
          <a:solidFill>
            <a:schemeClr val="tx1"/>
          </a:solidFill>
          <a:latin typeface="+mn-lt"/>
        </a:defRPr>
      </a:lvl8pPr>
      <a:lvl9pPr marL="8152775" indent="-734124" algn="l" defTabSz="2940499" rtl="0" fontAlgn="base">
        <a:spcBef>
          <a:spcPct val="20000"/>
        </a:spcBef>
        <a:spcAft>
          <a:spcPct val="0"/>
        </a:spcAft>
        <a:buChar char="»"/>
        <a:defRPr sz="6390">
          <a:solidFill>
            <a:schemeClr val="tx1"/>
          </a:solidFill>
          <a:latin typeface="+mn-lt"/>
        </a:defRPr>
      </a:lvl9pPr>
    </p:bodyStyle>
    <p:otherStyle>
      <a:defPPr>
        <a:defRPr lang="en-US"/>
      </a:defPPr>
      <a:lvl1pPr marL="0" algn="l" defTabSz="768828" rtl="0" eaLnBrk="1" latinLnBrk="0" hangingPunct="1">
        <a:defRPr sz="1513" kern="1200">
          <a:solidFill>
            <a:schemeClr val="tx1"/>
          </a:solidFill>
          <a:latin typeface="+mn-lt"/>
          <a:ea typeface="+mn-ea"/>
          <a:cs typeface="+mn-cs"/>
        </a:defRPr>
      </a:lvl1pPr>
      <a:lvl2pPr marL="384414" algn="l" defTabSz="768828" rtl="0" eaLnBrk="1" latinLnBrk="0" hangingPunct="1">
        <a:defRPr sz="1513" kern="1200">
          <a:solidFill>
            <a:schemeClr val="tx1"/>
          </a:solidFill>
          <a:latin typeface="+mn-lt"/>
          <a:ea typeface="+mn-ea"/>
          <a:cs typeface="+mn-cs"/>
        </a:defRPr>
      </a:lvl2pPr>
      <a:lvl3pPr marL="768828" algn="l" defTabSz="768828" rtl="0" eaLnBrk="1" latinLnBrk="0" hangingPunct="1">
        <a:defRPr sz="1513" kern="1200">
          <a:solidFill>
            <a:schemeClr val="tx1"/>
          </a:solidFill>
          <a:latin typeface="+mn-lt"/>
          <a:ea typeface="+mn-ea"/>
          <a:cs typeface="+mn-cs"/>
        </a:defRPr>
      </a:lvl3pPr>
      <a:lvl4pPr marL="1153241" algn="l" defTabSz="768828" rtl="0" eaLnBrk="1" latinLnBrk="0" hangingPunct="1">
        <a:defRPr sz="1513" kern="1200">
          <a:solidFill>
            <a:schemeClr val="tx1"/>
          </a:solidFill>
          <a:latin typeface="+mn-lt"/>
          <a:ea typeface="+mn-ea"/>
          <a:cs typeface="+mn-cs"/>
        </a:defRPr>
      </a:lvl4pPr>
      <a:lvl5pPr marL="1537655" algn="l" defTabSz="768828" rtl="0" eaLnBrk="1" latinLnBrk="0" hangingPunct="1">
        <a:defRPr sz="1513" kern="1200">
          <a:solidFill>
            <a:schemeClr val="tx1"/>
          </a:solidFill>
          <a:latin typeface="+mn-lt"/>
          <a:ea typeface="+mn-ea"/>
          <a:cs typeface="+mn-cs"/>
        </a:defRPr>
      </a:lvl5pPr>
      <a:lvl6pPr marL="1922069" algn="l" defTabSz="768828" rtl="0" eaLnBrk="1" latinLnBrk="0" hangingPunct="1">
        <a:defRPr sz="1513" kern="1200">
          <a:solidFill>
            <a:schemeClr val="tx1"/>
          </a:solidFill>
          <a:latin typeface="+mn-lt"/>
          <a:ea typeface="+mn-ea"/>
          <a:cs typeface="+mn-cs"/>
        </a:defRPr>
      </a:lvl6pPr>
      <a:lvl7pPr marL="2306483" algn="l" defTabSz="768828" rtl="0" eaLnBrk="1" latinLnBrk="0" hangingPunct="1">
        <a:defRPr sz="1513" kern="1200">
          <a:solidFill>
            <a:schemeClr val="tx1"/>
          </a:solidFill>
          <a:latin typeface="+mn-lt"/>
          <a:ea typeface="+mn-ea"/>
          <a:cs typeface="+mn-cs"/>
        </a:defRPr>
      </a:lvl7pPr>
      <a:lvl8pPr marL="2690896" algn="l" defTabSz="768828" rtl="0" eaLnBrk="1" latinLnBrk="0" hangingPunct="1">
        <a:defRPr sz="1513" kern="1200">
          <a:solidFill>
            <a:schemeClr val="tx1"/>
          </a:solidFill>
          <a:latin typeface="+mn-lt"/>
          <a:ea typeface="+mn-ea"/>
          <a:cs typeface="+mn-cs"/>
        </a:defRPr>
      </a:lvl8pPr>
      <a:lvl9pPr marL="3075310" algn="l" defTabSz="768828" rtl="0" eaLnBrk="1" latinLnBrk="0" hangingPunct="1">
        <a:defRPr sz="15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zynq.io/" TargetMode="External"/><Relationship Id="rId13" Type="http://schemas.openxmlformats.org/officeDocument/2006/relationships/hyperlink" Target="https://www.xilinx.com/video/software/axi4-stream-interfaces.html" TargetMode="External"/><Relationship Id="rId3" Type="http://schemas.openxmlformats.org/officeDocument/2006/relationships/image" Target="../media/image2.png"/><Relationship Id="rId7" Type="http://schemas.openxmlformats.org/officeDocument/2006/relationships/hyperlink" Target="http://www.pynq.io/" TargetMode="External"/><Relationship Id="rId12" Type="http://schemas.openxmlformats.org/officeDocument/2006/relationships/hyperlink" Target="https://www.hackster.io/whitney-knitter/axi4-lite-interface-wrapper-for-custom-rtl-in-vivado-2021-2-8a7009" TargetMode="External"/><Relationship Id="rId17" Type="http://schemas.openxmlformats.org/officeDocument/2006/relationships/image" Target="../media/image8.png"/><Relationship Id="rId2" Type="http://schemas.openxmlformats.org/officeDocument/2006/relationships/notesSlide" Target="../notesSlides/notesSlide1.xml"/><Relationship Id="rId16"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github.com/alexforencich/verilog-axis" TargetMode="External"/><Relationship Id="rId5" Type="http://schemas.openxmlformats.org/officeDocument/2006/relationships/image" Target="../media/image3.png"/><Relationship Id="rId15" Type="http://schemas.openxmlformats.org/officeDocument/2006/relationships/image" Target="../media/image6.png"/><Relationship Id="rId10" Type="http://schemas.openxmlformats.org/officeDocument/2006/relationships/hyperlink" Target="https://pynq.readthedocs.io/en/v2.3/" TargetMode="External"/><Relationship Id="rId4" Type="http://schemas.openxmlformats.org/officeDocument/2006/relationships/hyperlink" Target="https://www.postersession.com/order/" TargetMode="External"/><Relationship Id="rId9" Type="http://schemas.openxmlformats.org/officeDocument/2006/relationships/hyperlink" Target="https://www.xilinx.com/support/university/xup-boards/XUPPYNQ-Z2.html" TargetMode="External"/><Relationship Id="rId1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50000" r="-50000"/>
          </a:stretch>
        </a:blipFill>
        <a:effectLst/>
      </p:bgPr>
    </p:bg>
    <p:spTree>
      <p:nvGrpSpPr>
        <p:cNvPr id="1" name=""/>
        <p:cNvGrpSpPr/>
        <p:nvPr/>
      </p:nvGrpSpPr>
      <p:grpSpPr>
        <a:xfrm>
          <a:off x="0" y="0"/>
          <a:ext cx="0" cy="0"/>
          <a:chOff x="0" y="0"/>
          <a:chExt cx="0" cy="0"/>
        </a:xfrm>
      </p:grpSpPr>
      <p:sp>
        <p:nvSpPr>
          <p:cNvPr id="23" name="AutoShape 4"/>
          <p:cNvSpPr>
            <a:spLocks noChangeArrowheads="1"/>
          </p:cNvSpPr>
          <p:nvPr/>
        </p:nvSpPr>
        <p:spPr bwMode="auto">
          <a:xfrm>
            <a:off x="458914" y="24847388"/>
            <a:ext cx="10172168" cy="4639323"/>
          </a:xfrm>
          <a:prstGeom prst="roundRect">
            <a:avLst>
              <a:gd name="adj" fmla="val 6194"/>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endParaRPr lang="en-US" altLang="en-US" sz="5802"/>
          </a:p>
        </p:txBody>
      </p:sp>
      <p:sp>
        <p:nvSpPr>
          <p:cNvPr id="22" name="AutoShape 4"/>
          <p:cNvSpPr>
            <a:spLocks noChangeArrowheads="1"/>
          </p:cNvSpPr>
          <p:nvPr/>
        </p:nvSpPr>
        <p:spPr bwMode="auto">
          <a:xfrm>
            <a:off x="458914" y="18502119"/>
            <a:ext cx="10172168" cy="6046981"/>
          </a:xfrm>
          <a:prstGeom prst="roundRect">
            <a:avLst>
              <a:gd name="adj" fmla="val 3634"/>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endParaRPr lang="en-US" altLang="en-US" sz="5802"/>
          </a:p>
        </p:txBody>
      </p:sp>
      <p:sp>
        <p:nvSpPr>
          <p:cNvPr id="21" name="AutoShape 50"/>
          <p:cNvSpPr>
            <a:spLocks noChangeArrowheads="1"/>
          </p:cNvSpPr>
          <p:nvPr/>
        </p:nvSpPr>
        <p:spPr bwMode="auto">
          <a:xfrm>
            <a:off x="10930357" y="13135906"/>
            <a:ext cx="9945656" cy="16304090"/>
          </a:xfrm>
          <a:prstGeom prst="roundRect">
            <a:avLst>
              <a:gd name="adj" fmla="val 2414"/>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endParaRPr lang="en-US" altLang="en-US" sz="5802"/>
          </a:p>
        </p:txBody>
      </p:sp>
      <p:sp>
        <p:nvSpPr>
          <p:cNvPr id="33" name="AutoShape 50"/>
          <p:cNvSpPr>
            <a:spLocks noChangeArrowheads="1"/>
          </p:cNvSpPr>
          <p:nvPr/>
        </p:nvSpPr>
        <p:spPr bwMode="auto">
          <a:xfrm>
            <a:off x="10930357" y="5600775"/>
            <a:ext cx="9945656" cy="7234446"/>
          </a:xfrm>
          <a:prstGeom prst="roundRect">
            <a:avLst>
              <a:gd name="adj" fmla="val 2414"/>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endParaRPr lang="en-US" altLang="en-US" sz="5802"/>
          </a:p>
        </p:txBody>
      </p:sp>
      <p:sp>
        <p:nvSpPr>
          <p:cNvPr id="34" name="AutoShape 4"/>
          <p:cNvSpPr>
            <a:spLocks noChangeArrowheads="1"/>
          </p:cNvSpPr>
          <p:nvPr/>
        </p:nvSpPr>
        <p:spPr bwMode="auto">
          <a:xfrm>
            <a:off x="472262" y="5604458"/>
            <a:ext cx="10115788" cy="12599373"/>
          </a:xfrm>
          <a:prstGeom prst="roundRect">
            <a:avLst>
              <a:gd name="adj" fmla="val 1852"/>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endParaRPr lang="en-US" altLang="en-US" sz="5802"/>
          </a:p>
        </p:txBody>
      </p:sp>
      <p:sp>
        <p:nvSpPr>
          <p:cNvPr id="35" name="Text Box 11"/>
          <p:cNvSpPr txBox="1">
            <a:spLocks noChangeArrowheads="1"/>
          </p:cNvSpPr>
          <p:nvPr/>
        </p:nvSpPr>
        <p:spPr bwMode="auto">
          <a:xfrm>
            <a:off x="11342483" y="13524630"/>
            <a:ext cx="9079115" cy="892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250" tIns="30625" rIns="61250" bIns="306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rtl="1" eaLnBrk="1" hangingPunct="1">
              <a:spcBef>
                <a:spcPct val="50000"/>
              </a:spcBef>
            </a:pPr>
            <a:r>
              <a:rPr lang="fa-IR" altLang="en-US" sz="5400" b="1" dirty="0">
                <a:cs typeface="B Titr" panose="00000700000000000000" pitchFamily="2" charset="-78"/>
              </a:rPr>
              <a:t>شرح پروژه</a:t>
            </a:r>
            <a:endParaRPr lang="en-US" altLang="en-US" sz="5400" b="1" dirty="0">
              <a:cs typeface="B Titr" panose="00000700000000000000" pitchFamily="2" charset="-78"/>
            </a:endParaRPr>
          </a:p>
        </p:txBody>
      </p:sp>
      <p:sp>
        <p:nvSpPr>
          <p:cNvPr id="36" name="AutoShape 13"/>
          <p:cNvSpPr>
            <a:spLocks noChangeArrowheads="1"/>
          </p:cNvSpPr>
          <p:nvPr/>
        </p:nvSpPr>
        <p:spPr bwMode="auto">
          <a:xfrm>
            <a:off x="472262" y="349694"/>
            <a:ext cx="20403752" cy="4834329"/>
          </a:xfrm>
          <a:prstGeom prst="roundRect">
            <a:avLst>
              <a:gd name="adj" fmla="val 5038"/>
            </a:avLst>
          </a:prstGeom>
          <a:gradFill rotWithShape="1">
            <a:gsLst>
              <a:gs pos="0">
                <a:schemeClr val="bg1"/>
              </a:gs>
              <a:gs pos="100000">
                <a:schemeClr val="bg1"/>
              </a:gs>
            </a:gsLst>
            <a:lin ang="5400000" scaled="1"/>
          </a:gradFill>
          <a:ln w="9525">
            <a:solidFill>
              <a:schemeClr val="tx1"/>
            </a:solidFill>
            <a:round/>
            <a:headEnd/>
            <a:tailEnd/>
          </a:ln>
          <a:effectLst/>
        </p:spPr>
        <p:txBody>
          <a:bodyPr wrap="none" lIns="61250" tIns="30625" rIns="61250" bIns="30625" anchor="ct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endParaRPr lang="en-US" altLang="en-US" sz="5802">
              <a:solidFill>
                <a:schemeClr val="bg1"/>
              </a:solidFill>
            </a:endParaRPr>
          </a:p>
        </p:txBody>
      </p:sp>
      <p:sp>
        <p:nvSpPr>
          <p:cNvPr id="37" name="Text Box 14"/>
          <p:cNvSpPr txBox="1">
            <a:spLocks noChangeArrowheads="1"/>
          </p:cNvSpPr>
          <p:nvPr/>
        </p:nvSpPr>
        <p:spPr bwMode="auto">
          <a:xfrm>
            <a:off x="803272" y="795369"/>
            <a:ext cx="19753745" cy="400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250" tIns="30625" rIns="61250" bIns="306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rtl="1" eaLnBrk="1" hangingPunct="1">
              <a:spcBef>
                <a:spcPct val="50000"/>
              </a:spcBef>
            </a:pPr>
            <a:r>
              <a:rPr lang="fa-IR" altLang="en-US" sz="8000" b="1" dirty="0">
                <a:cs typeface="B Titr" panose="00000700000000000000" pitchFamily="2" charset="-78"/>
              </a:rPr>
              <a:t>عنوان</a:t>
            </a:r>
            <a:r>
              <a:rPr lang="en-US" altLang="en-US" sz="8000" b="1" dirty="0">
                <a:cs typeface="B Titr" panose="00000700000000000000" pitchFamily="2" charset="-78"/>
              </a:rPr>
              <a:t> </a:t>
            </a:r>
            <a:r>
              <a:rPr lang="fa-IR" altLang="en-US" sz="8000" b="1" dirty="0">
                <a:cs typeface="B Titr" panose="00000700000000000000" pitchFamily="2" charset="-78"/>
              </a:rPr>
              <a:t>پروژه</a:t>
            </a:r>
            <a:endParaRPr lang="en-US" altLang="en-US" sz="7200" b="1" dirty="0"/>
          </a:p>
          <a:p>
            <a:pPr rtl="1" eaLnBrk="1" hangingPunct="1">
              <a:spcBef>
                <a:spcPts val="0"/>
              </a:spcBef>
              <a:spcAft>
                <a:spcPts val="600"/>
              </a:spcAft>
            </a:pPr>
            <a:endParaRPr lang="fa-IR" altLang="en-US" sz="2000" b="1" dirty="0">
              <a:cs typeface="B Titr" panose="00000700000000000000" pitchFamily="2" charset="-78"/>
            </a:endParaRPr>
          </a:p>
          <a:p>
            <a:pPr rtl="1" eaLnBrk="1" hangingPunct="1">
              <a:spcBef>
                <a:spcPts val="0"/>
              </a:spcBef>
              <a:spcAft>
                <a:spcPts val="600"/>
              </a:spcAft>
            </a:pPr>
            <a:endParaRPr lang="en-US" altLang="en-US" sz="1200" b="1" dirty="0">
              <a:cs typeface="B Titr" panose="00000700000000000000" pitchFamily="2" charset="-78"/>
            </a:endParaRPr>
          </a:p>
          <a:p>
            <a:pPr rtl="1" eaLnBrk="1" hangingPunct="1">
              <a:spcBef>
                <a:spcPts val="0"/>
              </a:spcBef>
              <a:spcAft>
                <a:spcPts val="600"/>
              </a:spcAft>
            </a:pPr>
            <a:r>
              <a:rPr lang="fa-IR" altLang="en-US" sz="4400" b="1" dirty="0">
                <a:cs typeface="B Titr" panose="00000700000000000000" pitchFamily="2" charset="-78"/>
              </a:rPr>
              <a:t>دانشجو: علی شایان‌پور</a:t>
            </a:r>
          </a:p>
          <a:p>
            <a:pPr rtl="1" eaLnBrk="1" hangingPunct="1">
              <a:spcBef>
                <a:spcPts val="0"/>
              </a:spcBef>
              <a:spcAft>
                <a:spcPts val="600"/>
              </a:spcAft>
            </a:pPr>
            <a:r>
              <a:rPr lang="fa-IR" altLang="en-US" sz="4400" b="1" dirty="0">
                <a:cs typeface="B Titr" panose="00000700000000000000" pitchFamily="2" charset="-78"/>
              </a:rPr>
              <a:t>استاد راهنما: دکتر زین‌العابدین نوابی</a:t>
            </a:r>
            <a:endParaRPr lang="en-US" altLang="en-US" sz="4400" b="1" dirty="0"/>
          </a:p>
          <a:p>
            <a:pPr rtl="1" eaLnBrk="1" hangingPunct="1"/>
            <a:r>
              <a:rPr lang="fa-IR" altLang="en-US" sz="2800" b="1" dirty="0">
                <a:cs typeface="B Titr" panose="00000700000000000000" pitchFamily="2" charset="-78"/>
              </a:rPr>
              <a:t>دانشکده مهندسی برق و کامپیوتر، دانشگاه تهران</a:t>
            </a:r>
          </a:p>
        </p:txBody>
      </p:sp>
      <p:sp>
        <p:nvSpPr>
          <p:cNvPr id="38" name="Text Box 42"/>
          <p:cNvSpPr txBox="1">
            <a:spLocks noChangeArrowheads="1"/>
          </p:cNvSpPr>
          <p:nvPr/>
        </p:nvSpPr>
        <p:spPr bwMode="auto">
          <a:xfrm>
            <a:off x="2936141" y="5908660"/>
            <a:ext cx="4746238" cy="892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1250" tIns="30625" rIns="61250" bIns="306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fa-IR" altLang="en-US" sz="5400" b="1" dirty="0">
                <a:cs typeface="B Titr" panose="00000700000000000000" pitchFamily="2" charset="-78"/>
              </a:rPr>
              <a:t>نتایج</a:t>
            </a:r>
            <a:endParaRPr lang="en-US" altLang="en-US" sz="5400" b="1" dirty="0"/>
          </a:p>
        </p:txBody>
      </p:sp>
      <p:sp>
        <p:nvSpPr>
          <p:cNvPr id="39" name="Text Box 43"/>
          <p:cNvSpPr txBox="1">
            <a:spLocks noChangeArrowheads="1"/>
          </p:cNvSpPr>
          <p:nvPr/>
        </p:nvSpPr>
        <p:spPr bwMode="auto">
          <a:xfrm>
            <a:off x="13530065" y="5897137"/>
            <a:ext cx="4746238" cy="892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1250" tIns="30625" rIns="61250" bIns="306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fa-IR" altLang="en-US" sz="5400" b="1" dirty="0">
                <a:cs typeface="B Titr" panose="00000700000000000000" pitchFamily="2" charset="-78"/>
              </a:rPr>
              <a:t>مقدمه</a:t>
            </a:r>
            <a:endParaRPr lang="en-US" altLang="en-US" sz="5400" b="1" dirty="0"/>
          </a:p>
        </p:txBody>
      </p:sp>
      <p:sp>
        <p:nvSpPr>
          <p:cNvPr id="40" name="Text Box 19">
            <a:hlinkClick r:id="rId4"/>
          </p:cNvPr>
          <p:cNvSpPr txBox="1">
            <a:spLocks noChangeArrowheads="1"/>
          </p:cNvSpPr>
          <p:nvPr/>
        </p:nvSpPr>
        <p:spPr bwMode="auto">
          <a:xfrm>
            <a:off x="103882" y="30631651"/>
            <a:ext cx="21188561" cy="868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eaLnBrk="0" hangingPunct="0">
              <a:defRPr sz="6900">
                <a:solidFill>
                  <a:schemeClr val="tx1"/>
                </a:solidFill>
                <a:latin typeface="Arial" charset="0"/>
              </a:defRPr>
            </a:lvl1pPr>
            <a:lvl2pPr marL="742950" indent="-285750" defTabSz="4389438" eaLnBrk="0" hangingPunct="0">
              <a:defRPr sz="6900">
                <a:solidFill>
                  <a:schemeClr val="tx1"/>
                </a:solidFill>
                <a:latin typeface="Arial" charset="0"/>
              </a:defRPr>
            </a:lvl2pPr>
            <a:lvl3pPr marL="1143000" indent="-228600" defTabSz="4389438" eaLnBrk="0" hangingPunct="0">
              <a:defRPr sz="6900">
                <a:solidFill>
                  <a:schemeClr val="tx1"/>
                </a:solidFill>
                <a:latin typeface="Arial" charset="0"/>
              </a:defRPr>
            </a:lvl3pPr>
            <a:lvl4pPr marL="1600200" indent="-228600" defTabSz="4389438" eaLnBrk="0" hangingPunct="0">
              <a:defRPr sz="6900">
                <a:solidFill>
                  <a:schemeClr val="tx1"/>
                </a:solidFill>
                <a:latin typeface="Arial" charset="0"/>
              </a:defRPr>
            </a:lvl4pPr>
            <a:lvl5pPr marL="2057400" indent="-228600" defTabSz="4389438" eaLnBrk="0" hangingPunct="0">
              <a:defRPr sz="6900">
                <a:solidFill>
                  <a:schemeClr val="tx1"/>
                </a:solidFill>
                <a:latin typeface="Arial" charset="0"/>
              </a:defRPr>
            </a:lvl5pPr>
            <a:lvl6pPr marL="2514600" indent="-228600" algn="ctr" defTabSz="4389438" eaLnBrk="0" fontAlgn="base" hangingPunct="0">
              <a:spcBef>
                <a:spcPct val="0"/>
              </a:spcBef>
              <a:spcAft>
                <a:spcPct val="0"/>
              </a:spcAft>
              <a:defRPr sz="6900">
                <a:solidFill>
                  <a:schemeClr val="tx1"/>
                </a:solidFill>
                <a:latin typeface="Arial" charset="0"/>
              </a:defRPr>
            </a:lvl6pPr>
            <a:lvl7pPr marL="2971800" indent="-228600" algn="ctr" defTabSz="4389438" eaLnBrk="0" fontAlgn="base" hangingPunct="0">
              <a:spcBef>
                <a:spcPct val="0"/>
              </a:spcBef>
              <a:spcAft>
                <a:spcPct val="0"/>
              </a:spcAft>
              <a:defRPr sz="6900">
                <a:solidFill>
                  <a:schemeClr val="tx1"/>
                </a:solidFill>
                <a:latin typeface="Arial" charset="0"/>
              </a:defRPr>
            </a:lvl7pPr>
            <a:lvl8pPr marL="3429000" indent="-228600" algn="ctr" defTabSz="4389438" eaLnBrk="0" fontAlgn="base" hangingPunct="0">
              <a:spcBef>
                <a:spcPct val="0"/>
              </a:spcBef>
              <a:spcAft>
                <a:spcPct val="0"/>
              </a:spcAft>
              <a:defRPr sz="6900">
                <a:solidFill>
                  <a:schemeClr val="tx1"/>
                </a:solidFill>
                <a:latin typeface="Arial" charset="0"/>
              </a:defRPr>
            </a:lvl8pPr>
            <a:lvl9pPr marL="3886200" indent="-228600" algn="ctr" defTabSz="4389438" eaLnBrk="0" fontAlgn="base" hangingPunct="0">
              <a:spcBef>
                <a:spcPct val="0"/>
              </a:spcBef>
              <a:spcAft>
                <a:spcPct val="0"/>
              </a:spcAft>
              <a:defRPr sz="6900">
                <a:solidFill>
                  <a:schemeClr val="tx1"/>
                </a:solidFill>
                <a:latin typeface="Arial" charset="0"/>
              </a:defRPr>
            </a:lvl9pPr>
          </a:lstStyle>
          <a:p>
            <a:pPr eaLnBrk="1" hangingPunct="1">
              <a:spcBef>
                <a:spcPct val="50000"/>
              </a:spcBef>
            </a:pPr>
            <a:endParaRPr lang="en-US" altLang="en-US" sz="5045" b="1" i="1" dirty="0">
              <a:solidFill>
                <a:srgbClr val="0046D2"/>
              </a:solidFill>
            </a:endParaRPr>
          </a:p>
        </p:txBody>
      </p:sp>
      <p:pic>
        <p:nvPicPr>
          <p:cNvPr id="41" name="Picture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009320" y="2336707"/>
            <a:ext cx="2546631" cy="2546631"/>
          </a:xfrm>
          <a:prstGeom prst="rect">
            <a:avLst/>
          </a:prstGeom>
        </p:spPr>
      </p:pic>
      <p:pic>
        <p:nvPicPr>
          <p:cNvPr id="42" name="Picture 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4818" y="2336707"/>
            <a:ext cx="3244710" cy="2544709"/>
          </a:xfrm>
          <a:prstGeom prst="rect">
            <a:avLst/>
          </a:prstGeom>
        </p:spPr>
      </p:pic>
      <p:sp>
        <p:nvSpPr>
          <p:cNvPr id="43" name="Text Box 9"/>
          <p:cNvSpPr txBox="1">
            <a:spLocks noChangeArrowheads="1"/>
          </p:cNvSpPr>
          <p:nvPr/>
        </p:nvSpPr>
        <p:spPr bwMode="auto">
          <a:xfrm>
            <a:off x="11363626" y="6789982"/>
            <a:ext cx="9079115" cy="5601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250" tIns="30625" rIns="61250" bIns="306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algn="just" rtl="1"/>
            <a:r>
              <a:rPr lang="fa-IR" sz="2000" dirty="0">
                <a:cs typeface="B Nazanin" panose="00000400000000000000" pitchFamily="2" charset="-78"/>
              </a:rPr>
              <a:t>پیشرفت روزافزون و فراگیر هوش مصنوعی بر کسی پوشیده نیست. از طرفی پیاده‌سازی سخت‌افزاری این الگوریتم‌ها گام مهمی در تحقق استفاده‌های هر چه بیشتر از این الگوریتم‌هاست. هدف از این پروژه پیاده‌سازی الگوریتم شبکه عصبی برای کاربرد پردازش تصویر به منظور تشخیص تصویر است. پروسه پردازش و اجرای الگوریتم‌های هوش مصنوعی با توجه به پیچیدگی‌ها و لایه‌های زیاد، باعث افت سرعت و زمان محاسبه طولانی می‌شود و هدف از پروژه دریافت و پردازش این اطلاعات با سرعت بسیار بالا می‌باشد.</a:t>
            </a:r>
          </a:p>
          <a:p>
            <a:pPr algn="just" rtl="1"/>
            <a:endParaRPr lang="fa-IR" sz="2000" dirty="0">
              <a:cs typeface="B Nazanin" panose="00000400000000000000" pitchFamily="2" charset="-78"/>
            </a:endParaRPr>
          </a:p>
          <a:p>
            <a:pPr algn="just" rtl="1"/>
            <a:r>
              <a:rPr lang="fa-IR" sz="2000" dirty="0">
                <a:cs typeface="B Nazanin" panose="00000400000000000000" pitchFamily="2" charset="-78"/>
              </a:rPr>
              <a:t>امروزه با توسعه فراگیر و سریع هوش مصنوعی و پیچیدگی مدل‌ها، کتابخانه‌ها و روش‌های زیادی برای ماژولار کردن و ساده‌سازی عملیات‌های هوش مصنوعی به وجود آمده است. این ساده‌سازی‌ها در زبان‌های سطح بالا مانند پایتون در نهایت منجر به از دست دادن سرعت اجرا در محاسبات می‌شود. هر چند کتابخانه‌ها با انجام موازی‌سازی‌هایی در سطح سیستم، باعث تسریع این فرآیند شده‌اند اما این سرعت باز هم برای مدل‌های بسیار پیچیده و مخصوصا برای پردازش‌های</a:t>
            </a:r>
            <a:r>
              <a:rPr lang="en-US" sz="1800" dirty="0">
                <a:cs typeface="B Nazanin" panose="00000400000000000000" pitchFamily="2" charset="-78"/>
              </a:rPr>
              <a:t>Real Time</a:t>
            </a:r>
            <a:r>
              <a:rPr lang="fa-IR" sz="2000" dirty="0">
                <a:cs typeface="B Nazanin" panose="00000400000000000000" pitchFamily="2" charset="-78"/>
              </a:rPr>
              <a:t> بسیار پایین است. راهکار‌هایی که برای این موضوع وجود دارد استفاده حداکثری از پردازش‌های موازی و </a:t>
            </a:r>
            <a:r>
              <a:rPr lang="en-US" sz="1800" dirty="0">
                <a:cs typeface="B Nazanin" panose="00000400000000000000" pitchFamily="2" charset="-78"/>
              </a:rPr>
              <a:t>GPU</a:t>
            </a:r>
            <a:r>
              <a:rPr lang="fa-IR" sz="2000" dirty="0">
                <a:cs typeface="B Nazanin" panose="00000400000000000000" pitchFamily="2" charset="-78"/>
              </a:rPr>
              <a:t> است اما استفاده از این سخت‌افزار‌ها بسیار هزینه‌بر است.</a:t>
            </a:r>
          </a:p>
          <a:p>
            <a:pPr algn="just" rtl="1"/>
            <a:r>
              <a:rPr lang="fa-IR" sz="2000" dirty="0">
                <a:cs typeface="B Nazanin" panose="00000400000000000000" pitchFamily="2" charset="-78"/>
              </a:rPr>
              <a:t>در این پروژه به پیاده‌سازی سخت‌افزاری شبکه عصبی </a:t>
            </a:r>
            <a:r>
              <a:rPr lang="en-US" sz="1800" dirty="0">
                <a:cs typeface="B Nazanin" panose="00000400000000000000" pitchFamily="2" charset="-78"/>
              </a:rPr>
              <a:t>MLP</a:t>
            </a:r>
            <a:r>
              <a:rPr lang="fa-IR" sz="2000" dirty="0">
                <a:cs typeface="B Nazanin" panose="00000400000000000000" pitchFamily="2" charset="-78"/>
              </a:rPr>
              <a:t> و </a:t>
            </a:r>
            <a:r>
              <a:rPr lang="en-US" sz="1800" dirty="0">
                <a:cs typeface="B Nazanin" panose="00000400000000000000" pitchFamily="2" charset="-78"/>
              </a:rPr>
              <a:t>CNN</a:t>
            </a:r>
            <a:r>
              <a:rPr lang="fa-IR" sz="2000" dirty="0">
                <a:cs typeface="B Nazanin" panose="00000400000000000000" pitchFamily="2" charset="-78"/>
              </a:rPr>
              <a:t> پرداخته‌ایم. زمانبندی لایه‌های مختلف محاسبه شده و با یک‌دیگر مقایسه شده است. در این پروژه از پروتکل‌های عمومی و استاندارد استفاده شده است تا پیاده‌سازی آن جامع و ساده باشد. همچنین به دلیل </a:t>
            </a:r>
            <a:r>
              <a:rPr lang="en-US" sz="1800" dirty="0">
                <a:cs typeface="B Nazanin" panose="00000400000000000000" pitchFamily="2" charset="-78"/>
              </a:rPr>
              <a:t>flexibility</a:t>
            </a:r>
            <a:r>
              <a:rPr lang="fa-IR" sz="2000" dirty="0">
                <a:cs typeface="B Nazanin" panose="00000400000000000000" pitchFamily="2" charset="-78"/>
              </a:rPr>
              <a:t> زیادی که سخت‌افزار دارد می‌توان با اضافه کردن یا کم کردن واحد‌های محاسباتی، به سرعت بیشتری (به بهای هزینه بیشتر) رسید. تمامی پیاده‌سازی‌ها در این پروژه با استفاده از حداقل سخت‌افزار بوده که باعث هزینه کمتر و مصرف توان کمتر می‌شود و با وجود کمترین واحد‌های محاسباتی همچنان سرعت به طرز چشمگیری بیشتر از نرم‌افزار می‌باشد.</a:t>
            </a:r>
            <a:endParaRPr lang="fa-IR" sz="2000" dirty="0">
              <a:effectLst/>
              <a:cs typeface="B Nazanin" panose="00000400000000000000" pitchFamily="2" charset="-78"/>
            </a:endParaRPr>
          </a:p>
        </p:txBody>
      </p:sp>
      <p:sp>
        <p:nvSpPr>
          <p:cNvPr id="44" name="Text Box 36"/>
          <p:cNvSpPr txBox="1">
            <a:spLocks noChangeArrowheads="1"/>
          </p:cNvSpPr>
          <p:nvPr/>
        </p:nvSpPr>
        <p:spPr bwMode="auto">
          <a:xfrm>
            <a:off x="11342485" y="14673970"/>
            <a:ext cx="9079115" cy="5953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974" tIns="20486" rIns="40974" bIns="20486">
            <a:spAutoFit/>
          </a:bodyPr>
          <a:lstStyle>
            <a:lvl1pPr defTabSz="488950" eaLnBrk="0" hangingPunct="0">
              <a:defRPr sz="6900">
                <a:solidFill>
                  <a:schemeClr val="tx1"/>
                </a:solidFill>
                <a:latin typeface="Arial" charset="0"/>
              </a:defRPr>
            </a:lvl1pPr>
            <a:lvl2pPr marL="742950" indent="-285750" defTabSz="488950" eaLnBrk="0" hangingPunct="0">
              <a:defRPr sz="6900">
                <a:solidFill>
                  <a:schemeClr val="tx1"/>
                </a:solidFill>
                <a:latin typeface="Arial" charset="0"/>
              </a:defRPr>
            </a:lvl2pPr>
            <a:lvl3pPr marL="1143000" indent="-228600" defTabSz="488950" eaLnBrk="0" hangingPunct="0">
              <a:defRPr sz="6900">
                <a:solidFill>
                  <a:schemeClr val="tx1"/>
                </a:solidFill>
                <a:latin typeface="Arial" charset="0"/>
              </a:defRPr>
            </a:lvl3pPr>
            <a:lvl4pPr marL="1600200" indent="-228600" defTabSz="488950" eaLnBrk="0" hangingPunct="0">
              <a:defRPr sz="6900">
                <a:solidFill>
                  <a:schemeClr val="tx1"/>
                </a:solidFill>
                <a:latin typeface="Arial" charset="0"/>
              </a:defRPr>
            </a:lvl4pPr>
            <a:lvl5pPr marL="2057400" indent="-228600" defTabSz="488950" eaLnBrk="0" hangingPunct="0">
              <a:defRPr sz="6900">
                <a:solidFill>
                  <a:schemeClr val="tx1"/>
                </a:solidFill>
                <a:latin typeface="Arial" charset="0"/>
              </a:defRPr>
            </a:lvl5pPr>
            <a:lvl6pPr marL="2514600" indent="-228600" algn="ctr" defTabSz="488950" eaLnBrk="0" fontAlgn="base" hangingPunct="0">
              <a:spcBef>
                <a:spcPct val="0"/>
              </a:spcBef>
              <a:spcAft>
                <a:spcPct val="0"/>
              </a:spcAft>
              <a:defRPr sz="6900">
                <a:solidFill>
                  <a:schemeClr val="tx1"/>
                </a:solidFill>
                <a:latin typeface="Arial" charset="0"/>
              </a:defRPr>
            </a:lvl6pPr>
            <a:lvl7pPr marL="2971800" indent="-228600" algn="ctr" defTabSz="488950" eaLnBrk="0" fontAlgn="base" hangingPunct="0">
              <a:spcBef>
                <a:spcPct val="0"/>
              </a:spcBef>
              <a:spcAft>
                <a:spcPct val="0"/>
              </a:spcAft>
              <a:defRPr sz="6900">
                <a:solidFill>
                  <a:schemeClr val="tx1"/>
                </a:solidFill>
                <a:latin typeface="Arial" charset="0"/>
              </a:defRPr>
            </a:lvl7pPr>
            <a:lvl8pPr marL="3429000" indent="-228600" algn="ctr" defTabSz="488950" eaLnBrk="0" fontAlgn="base" hangingPunct="0">
              <a:spcBef>
                <a:spcPct val="0"/>
              </a:spcBef>
              <a:spcAft>
                <a:spcPct val="0"/>
              </a:spcAft>
              <a:defRPr sz="6900">
                <a:solidFill>
                  <a:schemeClr val="tx1"/>
                </a:solidFill>
                <a:latin typeface="Arial" charset="0"/>
              </a:defRPr>
            </a:lvl8pPr>
            <a:lvl9pPr marL="3886200" indent="-228600" algn="ctr" defTabSz="488950" eaLnBrk="0" fontAlgn="base" hangingPunct="0">
              <a:spcBef>
                <a:spcPct val="0"/>
              </a:spcBef>
              <a:spcAft>
                <a:spcPct val="0"/>
              </a:spcAft>
              <a:defRPr sz="6900">
                <a:solidFill>
                  <a:schemeClr val="tx1"/>
                </a:solidFill>
                <a:latin typeface="Arial" charset="0"/>
              </a:defRPr>
            </a:lvl9pPr>
          </a:lstStyle>
          <a:p>
            <a:pPr algn="just" rtl="1"/>
            <a:r>
              <a:rPr lang="fa-IR" altLang="en-US" sz="1800" dirty="0">
                <a:latin typeface="Times New Roman" pitchFamily="18" charset="0"/>
                <a:cs typeface="B Nazanin" panose="00000400000000000000" pitchFamily="2" charset="-78"/>
              </a:rPr>
              <a:t>برای بررسی توانایی برد </a:t>
            </a:r>
            <a:r>
              <a:rPr lang="en-US" altLang="en-US" sz="1600" dirty="0">
                <a:latin typeface="Times New Roman" pitchFamily="18" charset="0"/>
                <a:cs typeface="B Nazanin" panose="00000400000000000000" pitchFamily="2" charset="-78"/>
              </a:rPr>
              <a:t>PYNQ-Z2</a:t>
            </a:r>
            <a:r>
              <a:rPr lang="fa-IR" altLang="en-US" sz="1800" dirty="0">
                <a:latin typeface="Times New Roman" pitchFamily="18" charset="0"/>
                <a:cs typeface="B Nazanin" panose="00000400000000000000" pitchFamily="2" charset="-78"/>
              </a:rPr>
              <a:t> در بهبود سرعت تشخیص اعداد، دو مدل متداول هوش مصنوعی مورد آزمایش قرار گرفت، که به اختصار شرح داده شده‌اند.</a:t>
            </a:r>
          </a:p>
        </p:txBody>
      </p:sp>
      <p:sp>
        <p:nvSpPr>
          <p:cNvPr id="45" name="Text Box 19"/>
          <p:cNvSpPr txBox="1">
            <a:spLocks noChangeArrowheads="1"/>
          </p:cNvSpPr>
          <p:nvPr/>
        </p:nvSpPr>
        <p:spPr bwMode="auto">
          <a:xfrm>
            <a:off x="899531" y="6944122"/>
            <a:ext cx="9290933"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defTabSz="4389438" eaLnBrk="0" hangingPunct="0">
              <a:defRPr sz="6900">
                <a:solidFill>
                  <a:schemeClr val="tx1"/>
                </a:solidFill>
                <a:latin typeface="Arial" charset="0"/>
              </a:defRPr>
            </a:lvl1pPr>
            <a:lvl2pPr marL="742950" indent="-285750" defTabSz="4389438" eaLnBrk="0" hangingPunct="0">
              <a:defRPr sz="6900">
                <a:solidFill>
                  <a:schemeClr val="tx1"/>
                </a:solidFill>
                <a:latin typeface="Arial" charset="0"/>
              </a:defRPr>
            </a:lvl2pPr>
            <a:lvl3pPr marL="1143000" indent="-228600" defTabSz="4389438" eaLnBrk="0" hangingPunct="0">
              <a:defRPr sz="6900">
                <a:solidFill>
                  <a:schemeClr val="tx1"/>
                </a:solidFill>
                <a:latin typeface="Arial" charset="0"/>
              </a:defRPr>
            </a:lvl3pPr>
            <a:lvl4pPr marL="1600200" indent="-228600" defTabSz="4389438" eaLnBrk="0" hangingPunct="0">
              <a:defRPr sz="6900">
                <a:solidFill>
                  <a:schemeClr val="tx1"/>
                </a:solidFill>
                <a:latin typeface="Arial" charset="0"/>
              </a:defRPr>
            </a:lvl4pPr>
            <a:lvl5pPr marL="2057400" indent="-228600" defTabSz="4389438" eaLnBrk="0" hangingPunct="0">
              <a:defRPr sz="6900">
                <a:solidFill>
                  <a:schemeClr val="tx1"/>
                </a:solidFill>
                <a:latin typeface="Arial" charset="0"/>
              </a:defRPr>
            </a:lvl5pPr>
            <a:lvl6pPr marL="2514600" indent="-228600" algn="ctr" defTabSz="4389438" eaLnBrk="0" fontAlgn="base" hangingPunct="0">
              <a:spcBef>
                <a:spcPct val="0"/>
              </a:spcBef>
              <a:spcAft>
                <a:spcPct val="0"/>
              </a:spcAft>
              <a:defRPr sz="6900">
                <a:solidFill>
                  <a:schemeClr val="tx1"/>
                </a:solidFill>
                <a:latin typeface="Arial" charset="0"/>
              </a:defRPr>
            </a:lvl6pPr>
            <a:lvl7pPr marL="2971800" indent="-228600" algn="ctr" defTabSz="4389438" eaLnBrk="0" fontAlgn="base" hangingPunct="0">
              <a:spcBef>
                <a:spcPct val="0"/>
              </a:spcBef>
              <a:spcAft>
                <a:spcPct val="0"/>
              </a:spcAft>
              <a:defRPr sz="6900">
                <a:solidFill>
                  <a:schemeClr val="tx1"/>
                </a:solidFill>
                <a:latin typeface="Arial" charset="0"/>
              </a:defRPr>
            </a:lvl7pPr>
            <a:lvl8pPr marL="3429000" indent="-228600" algn="ctr" defTabSz="4389438" eaLnBrk="0" fontAlgn="base" hangingPunct="0">
              <a:spcBef>
                <a:spcPct val="0"/>
              </a:spcBef>
              <a:spcAft>
                <a:spcPct val="0"/>
              </a:spcAft>
              <a:defRPr sz="6900">
                <a:solidFill>
                  <a:schemeClr val="tx1"/>
                </a:solidFill>
                <a:latin typeface="Arial" charset="0"/>
              </a:defRPr>
            </a:lvl8pPr>
            <a:lvl9pPr marL="3886200" indent="-228600" algn="ctr" defTabSz="4389438" eaLnBrk="0" fontAlgn="base" hangingPunct="0">
              <a:spcBef>
                <a:spcPct val="0"/>
              </a:spcBef>
              <a:spcAft>
                <a:spcPct val="0"/>
              </a:spcAft>
              <a:defRPr sz="6900">
                <a:solidFill>
                  <a:schemeClr val="tx1"/>
                </a:solidFill>
                <a:latin typeface="Arial" charset="0"/>
              </a:defRPr>
            </a:lvl9pPr>
          </a:lstStyle>
          <a:p>
            <a:pPr algn="just" rtl="1"/>
            <a:r>
              <a:rPr lang="fa-IR" altLang="en-US" sz="2600" dirty="0">
                <a:latin typeface="Times New Roman" pitchFamily="18" charset="0"/>
                <a:cs typeface="B Nazanin" panose="00000400000000000000" pitchFamily="2" charset="-78"/>
              </a:rPr>
              <a:t>زمان انتقال داده‌ها از </a:t>
            </a:r>
            <a:r>
              <a:rPr lang="en-US" altLang="en-US" sz="2600" dirty="0">
                <a:latin typeface="Times New Roman" pitchFamily="18" charset="0"/>
                <a:cs typeface="B Nazanin" panose="00000400000000000000" pitchFamily="2" charset="-78"/>
              </a:rPr>
              <a:t>Memory‌</a:t>
            </a:r>
            <a:r>
              <a:rPr lang="fa-IR" altLang="en-US" sz="2600" dirty="0">
                <a:latin typeface="Times New Roman" pitchFamily="18" charset="0"/>
                <a:cs typeface="B Nazanin" panose="00000400000000000000" pitchFamily="2" charset="-78"/>
              </a:rPr>
              <a:t> واسطه </a:t>
            </a:r>
            <a:r>
              <a:rPr lang="en-US" altLang="en-US" sz="2600" dirty="0">
                <a:latin typeface="Times New Roman" pitchFamily="18" charset="0"/>
                <a:cs typeface="B Nazanin" panose="00000400000000000000" pitchFamily="2" charset="-78"/>
              </a:rPr>
              <a:t>DMA</a:t>
            </a:r>
            <a:r>
              <a:rPr lang="fa-IR" altLang="en-US" sz="2600" dirty="0">
                <a:latin typeface="Times New Roman" pitchFamily="18" charset="0"/>
                <a:cs typeface="B Nazanin" panose="00000400000000000000" pitchFamily="2" charset="-78"/>
              </a:rPr>
              <a:t> به یک ماژول </a:t>
            </a:r>
            <a:r>
              <a:rPr lang="en-US" altLang="en-US" sz="2600" dirty="0">
                <a:latin typeface="Times New Roman" pitchFamily="18" charset="0"/>
                <a:cs typeface="B Nazanin" panose="00000400000000000000" pitchFamily="2" charset="-78"/>
              </a:rPr>
              <a:t>AXIS</a:t>
            </a:r>
            <a:r>
              <a:rPr lang="fa-IR" altLang="en-US" sz="2600" dirty="0">
                <a:latin typeface="Times New Roman" pitchFamily="18" charset="0"/>
                <a:cs typeface="B Nazanin" panose="00000400000000000000" pitchFamily="2" charset="-78"/>
              </a:rPr>
              <a:t> برابر با 0.001171 ثانیه معادل 1.171</a:t>
            </a:r>
            <a:r>
              <a:rPr lang="en-US" altLang="en-US" sz="2600" dirty="0" err="1">
                <a:latin typeface="Times New Roman" pitchFamily="18" charset="0"/>
                <a:cs typeface="B Nazanin" panose="00000400000000000000" pitchFamily="2" charset="-78"/>
              </a:rPr>
              <a:t>ms</a:t>
            </a:r>
            <a:r>
              <a:rPr lang="fa-IR" altLang="en-US" sz="2600" dirty="0">
                <a:latin typeface="Times New Roman" pitchFamily="18" charset="0"/>
                <a:cs typeface="B Nazanin" panose="00000400000000000000" pitchFamily="2" charset="-78"/>
              </a:rPr>
              <a:t> می‌باشد و زمان دریافت داده‌ها نیز برابر با 0.001438 ثانیه معادل 1.438</a:t>
            </a:r>
            <a:r>
              <a:rPr lang="en-US" altLang="en-US" sz="2600" dirty="0" err="1">
                <a:latin typeface="Times New Roman" pitchFamily="18" charset="0"/>
                <a:cs typeface="B Nazanin" panose="00000400000000000000" pitchFamily="2" charset="-78"/>
              </a:rPr>
              <a:t>ms</a:t>
            </a:r>
            <a:r>
              <a:rPr lang="fa-IR" altLang="en-US" sz="2600" dirty="0">
                <a:latin typeface="Times New Roman" pitchFamily="18" charset="0"/>
                <a:cs typeface="B Nazanin" panose="00000400000000000000" pitchFamily="2" charset="-78"/>
              </a:rPr>
              <a:t> می‌باشد. زمان اول برای خواندن از حافظه و زمان دوم برای نوشتن در حافظه است که به همین دلیل بیشتر طول می‌کشد.</a:t>
            </a:r>
          </a:p>
          <a:p>
            <a:pPr algn="just" rtl="1"/>
            <a:r>
              <a:rPr lang="fa-IR" altLang="en-US" sz="2600" dirty="0">
                <a:latin typeface="Times New Roman" pitchFamily="18" charset="0"/>
                <a:cs typeface="B Nazanin" panose="00000400000000000000" pitchFamily="2" charset="-78"/>
              </a:rPr>
              <a:t>لازم به ذکر است که فرکانس کاری مدار 100</a:t>
            </a:r>
            <a:r>
              <a:rPr lang="en-US" altLang="en-US" sz="2600" dirty="0">
                <a:latin typeface="Times New Roman" pitchFamily="18" charset="0"/>
                <a:cs typeface="B Nazanin" panose="00000400000000000000" pitchFamily="2" charset="-78"/>
              </a:rPr>
              <a:t>MHz</a:t>
            </a:r>
            <a:r>
              <a:rPr lang="fa-IR" altLang="en-US" sz="2600" dirty="0">
                <a:latin typeface="Times New Roman" pitchFamily="18" charset="0"/>
                <a:cs typeface="B Nazanin" panose="00000400000000000000" pitchFamily="2" charset="-78"/>
              </a:rPr>
              <a:t> می‌باشد.</a:t>
            </a:r>
          </a:p>
          <a:p>
            <a:pPr algn="just" rtl="1"/>
            <a:br>
              <a:rPr lang="fa-IR" altLang="en-US" sz="2600" dirty="0">
                <a:latin typeface="Times New Roman" pitchFamily="18" charset="0"/>
                <a:cs typeface="B Nazanin" panose="00000400000000000000" pitchFamily="2" charset="-78"/>
              </a:rPr>
            </a:br>
            <a:endParaRPr lang="fa-IR" altLang="en-US" sz="2600" dirty="0">
              <a:latin typeface="Times New Roman" pitchFamily="18" charset="0"/>
              <a:cs typeface="B Nazanin" panose="00000400000000000000" pitchFamily="2" charset="-78"/>
            </a:endParaRPr>
          </a:p>
        </p:txBody>
      </p:sp>
      <p:sp>
        <p:nvSpPr>
          <p:cNvPr id="48" name="Text Box 11"/>
          <p:cNvSpPr txBox="1">
            <a:spLocks noChangeArrowheads="1"/>
          </p:cNvSpPr>
          <p:nvPr/>
        </p:nvSpPr>
        <p:spPr bwMode="auto">
          <a:xfrm>
            <a:off x="2936141" y="18665723"/>
            <a:ext cx="5469087" cy="892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250" tIns="30625" rIns="61250" bIns="306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rtl="1" eaLnBrk="1" hangingPunct="1">
              <a:spcBef>
                <a:spcPct val="50000"/>
              </a:spcBef>
            </a:pPr>
            <a:r>
              <a:rPr lang="fa-IR" altLang="en-US" sz="5400" b="1" dirty="0">
                <a:cs typeface="B Titr" panose="00000700000000000000" pitchFamily="2" charset="-78"/>
              </a:rPr>
              <a:t>جمع بندی</a:t>
            </a:r>
            <a:endParaRPr lang="en-US" altLang="en-US" sz="5400" b="1" dirty="0">
              <a:cs typeface="B Titr" panose="00000700000000000000" pitchFamily="2" charset="-78"/>
            </a:endParaRPr>
          </a:p>
        </p:txBody>
      </p:sp>
      <p:sp>
        <p:nvSpPr>
          <p:cNvPr id="49" name="Text Box 40"/>
          <p:cNvSpPr txBox="1">
            <a:spLocks noChangeArrowheads="1"/>
          </p:cNvSpPr>
          <p:nvPr/>
        </p:nvSpPr>
        <p:spPr bwMode="auto">
          <a:xfrm>
            <a:off x="870166" y="19893151"/>
            <a:ext cx="9349661" cy="41040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0974" tIns="20486" rIns="40974" bIns="20486">
            <a:spAutoFit/>
          </a:bodyPr>
          <a:lstStyle>
            <a:lvl1pPr defTabSz="488950" eaLnBrk="0" hangingPunct="0">
              <a:defRPr sz="6900">
                <a:solidFill>
                  <a:schemeClr val="tx1"/>
                </a:solidFill>
                <a:latin typeface="Arial" charset="0"/>
              </a:defRPr>
            </a:lvl1pPr>
            <a:lvl2pPr marL="742950" indent="-285750" defTabSz="488950" eaLnBrk="0" hangingPunct="0">
              <a:defRPr sz="6900">
                <a:solidFill>
                  <a:schemeClr val="tx1"/>
                </a:solidFill>
                <a:latin typeface="Arial" charset="0"/>
              </a:defRPr>
            </a:lvl2pPr>
            <a:lvl3pPr marL="1143000" indent="-228600" defTabSz="488950" eaLnBrk="0" hangingPunct="0">
              <a:defRPr sz="6900">
                <a:solidFill>
                  <a:schemeClr val="tx1"/>
                </a:solidFill>
                <a:latin typeface="Arial" charset="0"/>
              </a:defRPr>
            </a:lvl3pPr>
            <a:lvl4pPr marL="1600200" indent="-228600" defTabSz="488950" eaLnBrk="0" hangingPunct="0">
              <a:defRPr sz="6900">
                <a:solidFill>
                  <a:schemeClr val="tx1"/>
                </a:solidFill>
                <a:latin typeface="Arial" charset="0"/>
              </a:defRPr>
            </a:lvl4pPr>
            <a:lvl5pPr marL="2057400" indent="-228600" defTabSz="488950" eaLnBrk="0" hangingPunct="0">
              <a:defRPr sz="6900">
                <a:solidFill>
                  <a:schemeClr val="tx1"/>
                </a:solidFill>
                <a:latin typeface="Arial" charset="0"/>
              </a:defRPr>
            </a:lvl5pPr>
            <a:lvl6pPr marL="2514600" indent="-228600" algn="ctr" defTabSz="488950" eaLnBrk="0" fontAlgn="base" hangingPunct="0">
              <a:spcBef>
                <a:spcPct val="0"/>
              </a:spcBef>
              <a:spcAft>
                <a:spcPct val="0"/>
              </a:spcAft>
              <a:defRPr sz="6900">
                <a:solidFill>
                  <a:schemeClr val="tx1"/>
                </a:solidFill>
                <a:latin typeface="Arial" charset="0"/>
              </a:defRPr>
            </a:lvl6pPr>
            <a:lvl7pPr marL="2971800" indent="-228600" algn="ctr" defTabSz="488950" eaLnBrk="0" fontAlgn="base" hangingPunct="0">
              <a:spcBef>
                <a:spcPct val="0"/>
              </a:spcBef>
              <a:spcAft>
                <a:spcPct val="0"/>
              </a:spcAft>
              <a:defRPr sz="6900">
                <a:solidFill>
                  <a:schemeClr val="tx1"/>
                </a:solidFill>
                <a:latin typeface="Arial" charset="0"/>
              </a:defRPr>
            </a:lvl7pPr>
            <a:lvl8pPr marL="3429000" indent="-228600" algn="ctr" defTabSz="488950" eaLnBrk="0" fontAlgn="base" hangingPunct="0">
              <a:spcBef>
                <a:spcPct val="0"/>
              </a:spcBef>
              <a:spcAft>
                <a:spcPct val="0"/>
              </a:spcAft>
              <a:defRPr sz="6900">
                <a:solidFill>
                  <a:schemeClr val="tx1"/>
                </a:solidFill>
                <a:latin typeface="Arial" charset="0"/>
              </a:defRPr>
            </a:lvl8pPr>
            <a:lvl9pPr marL="3886200" indent="-228600" algn="ctr" defTabSz="488950" eaLnBrk="0" fontAlgn="base" hangingPunct="0">
              <a:spcBef>
                <a:spcPct val="0"/>
              </a:spcBef>
              <a:spcAft>
                <a:spcPct val="0"/>
              </a:spcAft>
              <a:defRPr sz="6900">
                <a:solidFill>
                  <a:schemeClr val="tx1"/>
                </a:solidFill>
                <a:latin typeface="Arial" charset="0"/>
              </a:defRPr>
            </a:lvl9pPr>
          </a:lstStyle>
          <a:p>
            <a:pPr algn="r" rtl="1"/>
            <a:r>
              <a:rPr lang="fa-IR" altLang="en-US" sz="2400" dirty="0">
                <a:latin typeface="Times New Roman" pitchFamily="18" charset="0"/>
                <a:cs typeface="B Nazanin" panose="00000400000000000000" pitchFamily="2" charset="-78"/>
              </a:rPr>
              <a:t>در این پروژه دیدیم که پیاده‌سازی سخت‌افزاری به جای نرم‌افزاری یک شبکه عصبی </a:t>
            </a:r>
            <a:r>
              <a:rPr lang="en-US" altLang="en-US" sz="2400" dirty="0">
                <a:latin typeface="Times New Roman" pitchFamily="18" charset="0"/>
                <a:cs typeface="B Nazanin" panose="00000400000000000000" pitchFamily="2" charset="-78"/>
              </a:rPr>
              <a:t>CNN </a:t>
            </a:r>
            <a:r>
              <a:rPr lang="fa-IR" altLang="en-US" sz="2400" dirty="0">
                <a:latin typeface="Times New Roman" pitchFamily="18" charset="0"/>
                <a:cs typeface="B Nazanin" panose="00000400000000000000" pitchFamily="2" charset="-78"/>
              </a:rPr>
              <a:t>چقدر می‌تواند مفید باشد و همچنین یک </a:t>
            </a:r>
            <a:r>
              <a:rPr lang="en-US" altLang="en-US" sz="2400" dirty="0">
                <a:latin typeface="Times New Roman" pitchFamily="18" charset="0"/>
                <a:cs typeface="B Nazanin" panose="00000400000000000000" pitchFamily="2" charset="-78"/>
              </a:rPr>
              <a:t>Design Space Exploration </a:t>
            </a:r>
            <a:r>
              <a:rPr lang="fa-IR" altLang="en-US" sz="2400" dirty="0">
                <a:latin typeface="Times New Roman" pitchFamily="18" charset="0"/>
                <a:cs typeface="B Nazanin" panose="00000400000000000000" pitchFamily="2" charset="-78"/>
              </a:rPr>
              <a:t>درباره زمانبندی‌های مختلف برای لایه‌های مختلف داشتیم. حال با استفاده از این داده‌ها می‌توان یافت که چه لایه‌هایی </a:t>
            </a:r>
            <a:r>
              <a:rPr lang="en-US" altLang="en-US" sz="2400" dirty="0">
                <a:latin typeface="Times New Roman" pitchFamily="18" charset="0"/>
                <a:cs typeface="B Nazanin" panose="00000400000000000000" pitchFamily="2" charset="-78"/>
              </a:rPr>
              <a:t>Bottleneck </a:t>
            </a:r>
            <a:r>
              <a:rPr lang="fa-IR" altLang="en-US" sz="2400" dirty="0">
                <a:latin typeface="Times New Roman" pitchFamily="18" charset="0"/>
                <a:cs typeface="B Nazanin" panose="00000400000000000000" pitchFamily="2" charset="-78"/>
              </a:rPr>
              <a:t>طراحی ما بوده و بهتر است آن را به صورت سخت‌افزاری پیاده کرد و چه لایه‌ای را می‌توان به صورت نرم‌افزاری پیاده‌سازی کرد تا از پیچیدگی زیاد هم کاست تا در نهایت به یک دیزاین </a:t>
            </a:r>
            <a:r>
              <a:rPr lang="en-US" altLang="en-US" sz="2400" dirty="0">
                <a:latin typeface="Times New Roman" pitchFamily="18" charset="0"/>
                <a:cs typeface="B Nazanin" panose="00000400000000000000" pitchFamily="2" charset="-78"/>
              </a:rPr>
              <a:t>efficient </a:t>
            </a:r>
            <a:r>
              <a:rPr lang="fa-IR" altLang="en-US" sz="2400" dirty="0">
                <a:latin typeface="Times New Roman" pitchFamily="18" charset="0"/>
                <a:cs typeface="B Nazanin" panose="00000400000000000000" pitchFamily="2" charset="-78"/>
              </a:rPr>
              <a:t>هم از لحاظ زمانی، هم از لحاظ </a:t>
            </a:r>
            <a:r>
              <a:rPr lang="en-US" altLang="en-US" sz="2400" dirty="0">
                <a:latin typeface="Times New Roman" pitchFamily="18" charset="0"/>
                <a:cs typeface="B Nazanin" panose="00000400000000000000" pitchFamily="2" charset="-78"/>
              </a:rPr>
              <a:t>Resource </a:t>
            </a:r>
            <a:r>
              <a:rPr lang="fa-IR" altLang="en-US" sz="2400" dirty="0">
                <a:latin typeface="Times New Roman" pitchFamily="18" charset="0"/>
                <a:cs typeface="B Nazanin" panose="00000400000000000000" pitchFamily="2" charset="-78"/>
              </a:rPr>
              <a:t>استفاده شده و هم از لحاظ پیچیدگی، رسید. به طور خاص در این پروژه با این معماری </a:t>
            </a:r>
            <a:r>
              <a:rPr lang="en-US" altLang="en-US" sz="2400" dirty="0">
                <a:latin typeface="Times New Roman" pitchFamily="18" charset="0"/>
                <a:cs typeface="B Nazanin" panose="00000400000000000000" pitchFamily="2" charset="-78"/>
              </a:rPr>
              <a:t>CNN </a:t>
            </a:r>
            <a:r>
              <a:rPr lang="fa-IR" altLang="en-US" sz="2400" dirty="0">
                <a:latin typeface="Times New Roman" pitchFamily="18" charset="0"/>
                <a:cs typeface="B Nazanin" panose="00000400000000000000" pitchFamily="2" charset="-78"/>
              </a:rPr>
              <a:t>دیدیم که یکی از </a:t>
            </a:r>
            <a:r>
              <a:rPr lang="en-US" altLang="en-US" sz="2400" dirty="0">
                <a:latin typeface="Times New Roman" pitchFamily="18" charset="0"/>
                <a:cs typeface="B Nazanin" panose="00000400000000000000" pitchFamily="2" charset="-78"/>
              </a:rPr>
              <a:t>Bottleneck </a:t>
            </a:r>
            <a:r>
              <a:rPr lang="fa-IR" altLang="en-US" sz="2400" dirty="0">
                <a:latin typeface="Times New Roman" pitchFamily="18" charset="0"/>
                <a:cs typeface="B Nazanin" panose="00000400000000000000" pitchFamily="2" charset="-78"/>
              </a:rPr>
              <a:t>های اصلی سیستم، هر دو لایه </a:t>
            </a:r>
            <a:r>
              <a:rPr lang="en-US" altLang="en-US" sz="2400" dirty="0">
                <a:latin typeface="Times New Roman" pitchFamily="18" charset="0"/>
                <a:cs typeface="B Nazanin" panose="00000400000000000000" pitchFamily="2" charset="-78"/>
              </a:rPr>
              <a:t>Convolution </a:t>
            </a:r>
            <a:r>
              <a:rPr lang="fa-IR" altLang="en-US" sz="2400" dirty="0">
                <a:latin typeface="Times New Roman" pitchFamily="18" charset="0"/>
                <a:cs typeface="B Nazanin" panose="00000400000000000000" pitchFamily="2" charset="-78"/>
              </a:rPr>
              <a:t>بود و زمان بسیار زیادی صرف محاسبات می‌کرد.</a:t>
            </a:r>
          </a:p>
          <a:p>
            <a:pPr algn="r" rtl="1"/>
            <a:r>
              <a:rPr lang="fa-IR" altLang="en-US" sz="2400" dirty="0">
                <a:latin typeface="Times New Roman" pitchFamily="18" charset="0"/>
                <a:cs typeface="B Nazanin" panose="00000400000000000000" pitchFamily="2" charset="-78"/>
              </a:rPr>
              <a:t>در آینده می‌توان علاوه بر قسمت </a:t>
            </a:r>
            <a:r>
              <a:rPr lang="en-US" altLang="en-US" sz="2400" dirty="0">
                <a:latin typeface="Times New Roman" pitchFamily="18" charset="0"/>
                <a:cs typeface="B Nazanin" panose="00000400000000000000" pitchFamily="2" charset="-78"/>
              </a:rPr>
              <a:t>Evaluation، </a:t>
            </a:r>
            <a:r>
              <a:rPr lang="fa-IR" altLang="en-US" sz="2400" dirty="0">
                <a:latin typeface="Times New Roman" pitchFamily="18" charset="0"/>
                <a:cs typeface="B Nazanin" panose="00000400000000000000" pitchFamily="2" charset="-78"/>
              </a:rPr>
              <a:t>قسمت </a:t>
            </a:r>
            <a:r>
              <a:rPr lang="en-US" altLang="en-US" sz="2400" dirty="0">
                <a:latin typeface="Times New Roman" pitchFamily="18" charset="0"/>
                <a:cs typeface="B Nazanin" panose="00000400000000000000" pitchFamily="2" charset="-78"/>
              </a:rPr>
              <a:t>Train </a:t>
            </a:r>
            <a:r>
              <a:rPr lang="fa-IR" altLang="en-US" sz="2400" dirty="0">
                <a:latin typeface="Times New Roman" pitchFamily="18" charset="0"/>
                <a:cs typeface="B Nazanin" panose="00000400000000000000" pitchFamily="2" charset="-78"/>
              </a:rPr>
              <a:t>کردن را نیز به صورت سخت‌افزاری پیاده‌سازی کرد؛ زیرا یک بخش عظیمی از زمان در </a:t>
            </a:r>
            <a:r>
              <a:rPr lang="en-US" altLang="en-US" sz="2400" dirty="0">
                <a:latin typeface="Times New Roman" pitchFamily="18" charset="0"/>
                <a:cs typeface="B Nazanin" panose="00000400000000000000" pitchFamily="2" charset="-78"/>
              </a:rPr>
              <a:t>train </a:t>
            </a:r>
            <a:r>
              <a:rPr lang="fa-IR" altLang="en-US" sz="2400" dirty="0">
                <a:latin typeface="Times New Roman" pitchFamily="18" charset="0"/>
                <a:cs typeface="B Nazanin" panose="00000400000000000000" pitchFamily="2" charset="-78"/>
              </a:rPr>
              <a:t>کردن سپری می‌شود و می‌توان از این موضوع به خوبی استفاده کرد و زمان </a:t>
            </a:r>
            <a:r>
              <a:rPr lang="en-US" altLang="en-US" sz="2400" dirty="0">
                <a:latin typeface="Times New Roman" pitchFamily="18" charset="0"/>
                <a:cs typeface="B Nazanin" panose="00000400000000000000" pitchFamily="2" charset="-78"/>
              </a:rPr>
              <a:t>train </a:t>
            </a:r>
            <a:r>
              <a:rPr lang="fa-IR" altLang="en-US" sz="2400" dirty="0">
                <a:latin typeface="Times New Roman" pitchFamily="18" charset="0"/>
                <a:cs typeface="B Nazanin" panose="00000400000000000000" pitchFamily="2" charset="-78"/>
              </a:rPr>
              <a:t>کردن را فوق‌العاده کاهش داد.</a:t>
            </a:r>
          </a:p>
        </p:txBody>
      </p:sp>
      <p:sp>
        <p:nvSpPr>
          <p:cNvPr id="50" name="Text Box 27"/>
          <p:cNvSpPr txBox="1">
            <a:spLocks noChangeArrowheads="1"/>
          </p:cNvSpPr>
          <p:nvPr/>
        </p:nvSpPr>
        <p:spPr bwMode="auto">
          <a:xfrm>
            <a:off x="3438661" y="25117678"/>
            <a:ext cx="4009476" cy="892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1250" tIns="30625" rIns="61250" bIns="306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rtl="1" eaLnBrk="1" hangingPunct="1">
              <a:spcBef>
                <a:spcPct val="50000"/>
              </a:spcBef>
            </a:pPr>
            <a:r>
              <a:rPr lang="fa-IR" altLang="en-US" sz="5400" dirty="0">
                <a:cs typeface="B Titr" panose="00000700000000000000" pitchFamily="2" charset="-78"/>
              </a:rPr>
              <a:t>مراجع</a:t>
            </a:r>
            <a:r>
              <a:rPr lang="en-US" altLang="en-US" sz="5400" dirty="0">
                <a:cs typeface="B Titr" panose="00000700000000000000" pitchFamily="2" charset="-78"/>
              </a:rPr>
              <a:t> </a:t>
            </a:r>
            <a:r>
              <a:rPr lang="fa-IR" altLang="en-US" sz="5400" dirty="0">
                <a:cs typeface="B Titr" panose="00000700000000000000" pitchFamily="2" charset="-78"/>
              </a:rPr>
              <a:t>اصلی</a:t>
            </a:r>
            <a:endParaRPr lang="en-US" altLang="en-US" sz="5400" dirty="0">
              <a:cs typeface="B Titr" panose="00000700000000000000" pitchFamily="2" charset="-78"/>
            </a:endParaRPr>
          </a:p>
        </p:txBody>
      </p:sp>
      <p:sp>
        <p:nvSpPr>
          <p:cNvPr id="51" name="Text Box 38"/>
          <p:cNvSpPr txBox="1">
            <a:spLocks noChangeArrowheads="1"/>
          </p:cNvSpPr>
          <p:nvPr/>
        </p:nvSpPr>
        <p:spPr bwMode="auto">
          <a:xfrm>
            <a:off x="1171652" y="26295644"/>
            <a:ext cx="8922553" cy="32576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0974" tIns="20486" rIns="40974" bIns="20486">
            <a:spAutoFit/>
          </a:bodyPr>
          <a:lstStyle>
            <a:lvl1pPr marL="273050" indent="-273050" defTabSz="488950" eaLnBrk="0" hangingPunct="0">
              <a:defRPr sz="6900">
                <a:solidFill>
                  <a:schemeClr val="tx1"/>
                </a:solidFill>
                <a:latin typeface="Arial" charset="0"/>
              </a:defRPr>
            </a:lvl1pPr>
            <a:lvl2pPr marL="517525" indent="-273050" defTabSz="488950" eaLnBrk="0" hangingPunct="0">
              <a:defRPr sz="6900">
                <a:solidFill>
                  <a:schemeClr val="tx1"/>
                </a:solidFill>
                <a:latin typeface="Arial" charset="0"/>
              </a:defRPr>
            </a:lvl2pPr>
            <a:lvl3pPr marL="762000" indent="-273050" defTabSz="488950" eaLnBrk="0" hangingPunct="0">
              <a:defRPr sz="6900">
                <a:solidFill>
                  <a:schemeClr val="tx1"/>
                </a:solidFill>
                <a:latin typeface="Arial" charset="0"/>
              </a:defRPr>
            </a:lvl3pPr>
            <a:lvl4pPr marL="1003300" indent="-273050" defTabSz="488950" eaLnBrk="0" hangingPunct="0">
              <a:defRPr sz="6900">
                <a:solidFill>
                  <a:schemeClr val="tx1"/>
                </a:solidFill>
                <a:latin typeface="Arial" charset="0"/>
              </a:defRPr>
            </a:lvl4pPr>
            <a:lvl5pPr marL="1247775" indent="-274638" defTabSz="488950" eaLnBrk="0" hangingPunct="0">
              <a:defRPr sz="6900">
                <a:solidFill>
                  <a:schemeClr val="tx1"/>
                </a:solidFill>
                <a:latin typeface="Arial" charset="0"/>
              </a:defRPr>
            </a:lvl5pPr>
            <a:lvl6pPr marL="1704975" indent="-274638" algn="ctr" defTabSz="488950" eaLnBrk="0" fontAlgn="base" hangingPunct="0">
              <a:spcBef>
                <a:spcPct val="0"/>
              </a:spcBef>
              <a:spcAft>
                <a:spcPct val="0"/>
              </a:spcAft>
              <a:defRPr sz="6900">
                <a:solidFill>
                  <a:schemeClr val="tx1"/>
                </a:solidFill>
                <a:latin typeface="Arial" charset="0"/>
              </a:defRPr>
            </a:lvl6pPr>
            <a:lvl7pPr marL="2162175" indent="-274638" algn="ctr" defTabSz="488950" eaLnBrk="0" fontAlgn="base" hangingPunct="0">
              <a:spcBef>
                <a:spcPct val="0"/>
              </a:spcBef>
              <a:spcAft>
                <a:spcPct val="0"/>
              </a:spcAft>
              <a:defRPr sz="6900">
                <a:solidFill>
                  <a:schemeClr val="tx1"/>
                </a:solidFill>
                <a:latin typeface="Arial" charset="0"/>
              </a:defRPr>
            </a:lvl7pPr>
            <a:lvl8pPr marL="2619375" indent="-274638" algn="ctr" defTabSz="488950" eaLnBrk="0" fontAlgn="base" hangingPunct="0">
              <a:spcBef>
                <a:spcPct val="0"/>
              </a:spcBef>
              <a:spcAft>
                <a:spcPct val="0"/>
              </a:spcAft>
              <a:defRPr sz="6900">
                <a:solidFill>
                  <a:schemeClr val="tx1"/>
                </a:solidFill>
                <a:latin typeface="Arial" charset="0"/>
              </a:defRPr>
            </a:lvl8pPr>
            <a:lvl9pPr marL="3076575" indent="-274638" algn="ctr" defTabSz="488950" eaLnBrk="0" fontAlgn="base" hangingPunct="0">
              <a:spcBef>
                <a:spcPct val="0"/>
              </a:spcBef>
              <a:spcAft>
                <a:spcPct val="0"/>
              </a:spcAft>
              <a:defRPr sz="6900">
                <a:solidFill>
                  <a:schemeClr val="tx1"/>
                </a:solidFill>
                <a:latin typeface="Arial" charset="0"/>
              </a:defRPr>
            </a:lvl9pPr>
          </a:lstStyle>
          <a:p>
            <a:pPr marL="457200" indent="-457200" algn="l">
              <a:lnSpc>
                <a:spcPct val="95000"/>
              </a:lnSpc>
              <a:buAutoNum type="arabicPeriod"/>
            </a:pPr>
            <a:r>
              <a:rPr lang="en-US" altLang="en-US" sz="2200" dirty="0">
                <a:latin typeface="Times New Roman" pitchFamily="18" charset="0"/>
                <a:cs typeface="B Nazanin" panose="00000400000000000000" pitchFamily="2" charset="-78"/>
                <a:hlinkClick r:id="rId7"/>
              </a:rPr>
              <a:t>http://www.pynq.io/</a:t>
            </a:r>
            <a:endParaRPr lang="en-US" altLang="en-US" sz="2200" dirty="0">
              <a:latin typeface="Times New Roman" pitchFamily="18" charset="0"/>
              <a:cs typeface="B Nazanin" panose="00000400000000000000" pitchFamily="2" charset="-78"/>
            </a:endParaRPr>
          </a:p>
          <a:p>
            <a:pPr marL="457200" indent="-457200" algn="l">
              <a:lnSpc>
                <a:spcPct val="95000"/>
              </a:lnSpc>
              <a:buAutoNum type="arabicPeriod"/>
            </a:pPr>
            <a:r>
              <a:rPr lang="en-US" altLang="en-US" sz="2200" dirty="0">
                <a:latin typeface="Times New Roman" pitchFamily="18" charset="0"/>
                <a:cs typeface="B Nazanin" panose="00000400000000000000" pitchFamily="2" charset="-78"/>
                <a:hlinkClick r:id="rId8"/>
              </a:rPr>
              <a:t>https://zynq.io/</a:t>
            </a:r>
            <a:endParaRPr lang="en-US" altLang="en-US" sz="2200" dirty="0">
              <a:latin typeface="Times New Roman" pitchFamily="18" charset="0"/>
              <a:cs typeface="B Nazanin" panose="00000400000000000000" pitchFamily="2" charset="-78"/>
            </a:endParaRPr>
          </a:p>
          <a:p>
            <a:pPr marL="457200" indent="-457200" algn="l">
              <a:lnSpc>
                <a:spcPct val="95000"/>
              </a:lnSpc>
              <a:buAutoNum type="arabicPeriod"/>
            </a:pPr>
            <a:r>
              <a:rPr lang="en-US" altLang="en-US" sz="2200" dirty="0">
                <a:latin typeface="Times New Roman" pitchFamily="18" charset="0"/>
                <a:cs typeface="B Nazanin" panose="00000400000000000000" pitchFamily="2" charset="-78"/>
                <a:hlinkClick r:id="rId9"/>
              </a:rPr>
              <a:t>https://www.xilinx.com/support/university/xup-boards/XUPPYNQ-Z2.html</a:t>
            </a:r>
            <a:endParaRPr lang="en-US" altLang="en-US" sz="2200" dirty="0">
              <a:latin typeface="Times New Roman" pitchFamily="18" charset="0"/>
              <a:cs typeface="B Nazanin" panose="00000400000000000000" pitchFamily="2" charset="-78"/>
            </a:endParaRPr>
          </a:p>
          <a:p>
            <a:pPr marL="457200" indent="-457200" algn="l">
              <a:lnSpc>
                <a:spcPct val="95000"/>
              </a:lnSpc>
              <a:buAutoNum type="arabicPeriod"/>
            </a:pPr>
            <a:r>
              <a:rPr lang="en-US" altLang="en-US" sz="2200" dirty="0">
                <a:latin typeface="Times New Roman" pitchFamily="18" charset="0"/>
                <a:cs typeface="B Nazanin" panose="00000400000000000000" pitchFamily="2" charset="-78"/>
                <a:hlinkClick r:id="rId10"/>
              </a:rPr>
              <a:t>https://pynq.readthedocs.io/en/v2.3/</a:t>
            </a:r>
            <a:endParaRPr lang="en-US" altLang="en-US" sz="2200" dirty="0">
              <a:latin typeface="Times New Roman" pitchFamily="18" charset="0"/>
              <a:cs typeface="B Nazanin" panose="00000400000000000000" pitchFamily="2" charset="-78"/>
            </a:endParaRPr>
          </a:p>
          <a:p>
            <a:pPr marL="457200" indent="-457200" algn="l">
              <a:lnSpc>
                <a:spcPct val="95000"/>
              </a:lnSpc>
              <a:buAutoNum type="arabicPeriod"/>
            </a:pPr>
            <a:r>
              <a:rPr lang="en-US" altLang="en-US" sz="2200" dirty="0">
                <a:latin typeface="Times New Roman" pitchFamily="18" charset="0"/>
                <a:cs typeface="B Nazanin" panose="00000400000000000000" pitchFamily="2" charset="-78"/>
                <a:hlinkClick r:id="rId11"/>
              </a:rPr>
              <a:t>https://github.com/alexforencich/verilog-axis</a:t>
            </a:r>
            <a:endParaRPr lang="en-US" altLang="en-US" sz="2200" dirty="0">
              <a:latin typeface="Times New Roman" pitchFamily="18" charset="0"/>
              <a:cs typeface="B Nazanin" panose="00000400000000000000" pitchFamily="2" charset="-78"/>
            </a:endParaRPr>
          </a:p>
          <a:p>
            <a:pPr marL="457200" indent="-457200" algn="l">
              <a:lnSpc>
                <a:spcPct val="95000"/>
              </a:lnSpc>
              <a:buAutoNum type="arabicPeriod"/>
            </a:pPr>
            <a:r>
              <a:rPr lang="en-US" altLang="en-US" sz="2200" dirty="0">
                <a:latin typeface="Times New Roman" pitchFamily="18" charset="0"/>
                <a:cs typeface="B Nazanin" panose="00000400000000000000" pitchFamily="2" charset="-78"/>
                <a:hlinkClick r:id="rId12"/>
              </a:rPr>
              <a:t>https://www.hackster.io/whitney-knitter/axi4-lite-interface-wrapper-for-custom-rtl-in-vivado-2021-2-8a7009</a:t>
            </a:r>
            <a:endParaRPr lang="en-US" altLang="en-US" sz="2200" dirty="0">
              <a:latin typeface="Times New Roman" pitchFamily="18" charset="0"/>
              <a:cs typeface="B Nazanin" panose="00000400000000000000" pitchFamily="2" charset="-78"/>
            </a:endParaRPr>
          </a:p>
          <a:p>
            <a:pPr marL="457200" indent="-457200" algn="l">
              <a:lnSpc>
                <a:spcPct val="95000"/>
              </a:lnSpc>
              <a:buAutoNum type="arabicPeriod"/>
            </a:pPr>
            <a:r>
              <a:rPr lang="en-US" altLang="en-US" sz="2200" dirty="0">
                <a:latin typeface="Times New Roman" pitchFamily="18" charset="0"/>
                <a:cs typeface="B Nazanin" panose="00000400000000000000" pitchFamily="2" charset="-78"/>
                <a:hlinkClick r:id="rId13"/>
              </a:rPr>
              <a:t>https://www.xilinx.com/video/software/axi4-stream-interfaces.html</a:t>
            </a:r>
            <a:endParaRPr lang="en-US" altLang="en-US" sz="2200" dirty="0">
              <a:latin typeface="Times New Roman" pitchFamily="18" charset="0"/>
              <a:cs typeface="B Nazanin" panose="00000400000000000000" pitchFamily="2" charset="-78"/>
            </a:endParaRPr>
          </a:p>
          <a:p>
            <a:pPr marL="0" indent="0" algn="l">
              <a:lnSpc>
                <a:spcPct val="95000"/>
              </a:lnSpc>
            </a:pPr>
            <a:endParaRPr lang="en-US" altLang="en-US" sz="2200" dirty="0">
              <a:latin typeface="Times New Roman" pitchFamily="18" charset="0"/>
              <a:cs typeface="B Nazanin" panose="00000400000000000000" pitchFamily="2" charset="-78"/>
            </a:endParaRPr>
          </a:p>
        </p:txBody>
      </p:sp>
      <p:sp>
        <p:nvSpPr>
          <p:cNvPr id="4" name="Text Box 36">
            <a:extLst>
              <a:ext uri="{FF2B5EF4-FFF2-40B4-BE49-F238E27FC236}">
                <a16:creationId xmlns:a16="http://schemas.microsoft.com/office/drawing/2014/main" id="{28971D80-B095-A19A-EE1C-EF56DA072A73}"/>
              </a:ext>
            </a:extLst>
          </p:cNvPr>
          <p:cNvSpPr txBox="1">
            <a:spLocks noChangeArrowheads="1"/>
          </p:cNvSpPr>
          <p:nvPr/>
        </p:nvSpPr>
        <p:spPr bwMode="auto">
          <a:xfrm>
            <a:off x="11342483" y="18401714"/>
            <a:ext cx="9079115" cy="8723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974" tIns="20486" rIns="40974" bIns="20486">
            <a:spAutoFit/>
          </a:bodyPr>
          <a:lstStyle>
            <a:lvl1pPr defTabSz="488950" eaLnBrk="0" hangingPunct="0">
              <a:defRPr sz="6900">
                <a:solidFill>
                  <a:schemeClr val="tx1"/>
                </a:solidFill>
                <a:latin typeface="Arial" charset="0"/>
              </a:defRPr>
            </a:lvl1pPr>
            <a:lvl2pPr marL="742950" indent="-285750" defTabSz="488950" eaLnBrk="0" hangingPunct="0">
              <a:defRPr sz="6900">
                <a:solidFill>
                  <a:schemeClr val="tx1"/>
                </a:solidFill>
                <a:latin typeface="Arial" charset="0"/>
              </a:defRPr>
            </a:lvl2pPr>
            <a:lvl3pPr marL="1143000" indent="-228600" defTabSz="488950" eaLnBrk="0" hangingPunct="0">
              <a:defRPr sz="6900">
                <a:solidFill>
                  <a:schemeClr val="tx1"/>
                </a:solidFill>
                <a:latin typeface="Arial" charset="0"/>
              </a:defRPr>
            </a:lvl3pPr>
            <a:lvl4pPr marL="1600200" indent="-228600" defTabSz="488950" eaLnBrk="0" hangingPunct="0">
              <a:defRPr sz="6900">
                <a:solidFill>
                  <a:schemeClr val="tx1"/>
                </a:solidFill>
                <a:latin typeface="Arial" charset="0"/>
              </a:defRPr>
            </a:lvl4pPr>
            <a:lvl5pPr marL="2057400" indent="-228600" defTabSz="488950" eaLnBrk="0" hangingPunct="0">
              <a:defRPr sz="6900">
                <a:solidFill>
                  <a:schemeClr val="tx1"/>
                </a:solidFill>
                <a:latin typeface="Arial" charset="0"/>
              </a:defRPr>
            </a:lvl5pPr>
            <a:lvl6pPr marL="2514600" indent="-228600" algn="ctr" defTabSz="488950" eaLnBrk="0" fontAlgn="base" hangingPunct="0">
              <a:spcBef>
                <a:spcPct val="0"/>
              </a:spcBef>
              <a:spcAft>
                <a:spcPct val="0"/>
              </a:spcAft>
              <a:defRPr sz="6900">
                <a:solidFill>
                  <a:schemeClr val="tx1"/>
                </a:solidFill>
                <a:latin typeface="Arial" charset="0"/>
              </a:defRPr>
            </a:lvl6pPr>
            <a:lvl7pPr marL="2971800" indent="-228600" algn="ctr" defTabSz="488950" eaLnBrk="0" fontAlgn="base" hangingPunct="0">
              <a:spcBef>
                <a:spcPct val="0"/>
              </a:spcBef>
              <a:spcAft>
                <a:spcPct val="0"/>
              </a:spcAft>
              <a:defRPr sz="6900">
                <a:solidFill>
                  <a:schemeClr val="tx1"/>
                </a:solidFill>
                <a:latin typeface="Arial" charset="0"/>
              </a:defRPr>
            </a:lvl7pPr>
            <a:lvl8pPr marL="3429000" indent="-228600" algn="ctr" defTabSz="488950" eaLnBrk="0" fontAlgn="base" hangingPunct="0">
              <a:spcBef>
                <a:spcPct val="0"/>
              </a:spcBef>
              <a:spcAft>
                <a:spcPct val="0"/>
              </a:spcAft>
              <a:defRPr sz="6900">
                <a:solidFill>
                  <a:schemeClr val="tx1"/>
                </a:solidFill>
                <a:latin typeface="Arial" charset="0"/>
              </a:defRPr>
            </a:lvl8pPr>
            <a:lvl9pPr marL="3886200" indent="-228600" algn="ctr" defTabSz="488950" eaLnBrk="0" fontAlgn="base" hangingPunct="0">
              <a:spcBef>
                <a:spcPct val="0"/>
              </a:spcBef>
              <a:spcAft>
                <a:spcPct val="0"/>
              </a:spcAft>
              <a:defRPr sz="6900">
                <a:solidFill>
                  <a:schemeClr val="tx1"/>
                </a:solidFill>
                <a:latin typeface="Arial" charset="0"/>
              </a:defRPr>
            </a:lvl9pPr>
          </a:lstStyle>
          <a:p>
            <a:pPr algn="just" rtl="1"/>
            <a:r>
              <a:rPr lang="fa-IR" altLang="en-US" sz="1800" dirty="0">
                <a:latin typeface="Times New Roman" pitchFamily="18" charset="0"/>
                <a:cs typeface="B Nazanin" panose="00000400000000000000" pitchFamily="2" charset="-78"/>
              </a:rPr>
              <a:t>تعداد لایه‌ها و نورون‌های مختلفی برای این مدل بررسی شد. در بهترین حالت، مدل مورد بررسی به دقت </a:t>
            </a:r>
            <a:r>
              <a:rPr lang="en-US" altLang="en-US" sz="1600" dirty="0">
                <a:latin typeface="Times New Roman" pitchFamily="18" charset="0"/>
                <a:cs typeface="B Nazanin" panose="00000400000000000000" pitchFamily="2" charset="-78"/>
              </a:rPr>
              <a:t>97.36%</a:t>
            </a:r>
            <a:r>
              <a:rPr lang="fa-IR" altLang="en-US" sz="1800" dirty="0">
                <a:latin typeface="Times New Roman" pitchFamily="18" charset="0"/>
                <a:cs typeface="B Nazanin" panose="00000400000000000000" pitchFamily="2" charset="-78"/>
              </a:rPr>
              <a:t> بر روی داده‌های </a:t>
            </a:r>
            <a:r>
              <a:rPr lang="en-US" altLang="en-US" sz="1600" dirty="0">
                <a:latin typeface="Times New Roman" pitchFamily="18" charset="0"/>
                <a:cs typeface="B Nazanin" panose="00000400000000000000" pitchFamily="2" charset="-78"/>
              </a:rPr>
              <a:t>training</a:t>
            </a:r>
            <a:r>
              <a:rPr lang="fa-IR" altLang="en-US" sz="1800" dirty="0">
                <a:latin typeface="Times New Roman" pitchFamily="18" charset="0"/>
                <a:cs typeface="B Nazanin" panose="00000400000000000000" pitchFamily="2" charset="-78"/>
              </a:rPr>
              <a:t> رسید، در حالی که مشاهده شد بر روی داده‌های </a:t>
            </a:r>
            <a:r>
              <a:rPr lang="en-US" altLang="en-US" sz="1600" dirty="0">
                <a:latin typeface="Times New Roman" pitchFamily="18" charset="0"/>
                <a:cs typeface="B Nazanin" panose="00000400000000000000" pitchFamily="2" charset="-78"/>
              </a:rPr>
              <a:t>test</a:t>
            </a:r>
            <a:r>
              <a:rPr lang="fa-IR" altLang="en-US" sz="1800" dirty="0">
                <a:latin typeface="Times New Roman" pitchFamily="18" charset="0"/>
                <a:cs typeface="B Nazanin" panose="00000400000000000000" pitchFamily="2" charset="-78"/>
              </a:rPr>
              <a:t> عملکرد خوبی ندارد، که می‌تواند نشانه </a:t>
            </a:r>
            <a:r>
              <a:rPr lang="en-US" altLang="en-US" sz="1600" dirty="0">
                <a:latin typeface="Times New Roman" pitchFamily="18" charset="0"/>
                <a:cs typeface="B Nazanin" panose="00000400000000000000" pitchFamily="2" charset="-78"/>
              </a:rPr>
              <a:t>overfitting</a:t>
            </a:r>
            <a:r>
              <a:rPr lang="fa-IR" altLang="en-US" sz="1800" dirty="0">
                <a:latin typeface="Times New Roman" pitchFamily="18" charset="0"/>
                <a:cs typeface="B Nazanin" panose="00000400000000000000" pitchFamily="2" charset="-78"/>
              </a:rPr>
              <a:t> باشد. برای حل این مشکل، نوع دیگری از هوش مصنوعی مورد استفاده قرار گرفت:</a:t>
            </a:r>
          </a:p>
        </p:txBody>
      </p:sp>
      <p:grpSp>
        <p:nvGrpSpPr>
          <p:cNvPr id="16" name="Group 15">
            <a:extLst>
              <a:ext uri="{FF2B5EF4-FFF2-40B4-BE49-F238E27FC236}">
                <a16:creationId xmlns:a16="http://schemas.microsoft.com/office/drawing/2014/main" id="{FF823E38-C052-C47E-CA0F-2F67C0002BAA}"/>
              </a:ext>
            </a:extLst>
          </p:cNvPr>
          <p:cNvGrpSpPr/>
          <p:nvPr/>
        </p:nvGrpSpPr>
        <p:grpSpPr>
          <a:xfrm>
            <a:off x="11342482" y="15374575"/>
            <a:ext cx="9167535" cy="2950597"/>
            <a:chOff x="11342482" y="15882575"/>
            <a:chExt cx="9167535" cy="2950597"/>
          </a:xfrm>
        </p:grpSpPr>
        <p:sp>
          <p:nvSpPr>
            <p:cNvPr id="6" name="TextBox 5">
              <a:extLst>
                <a:ext uri="{FF2B5EF4-FFF2-40B4-BE49-F238E27FC236}">
                  <a16:creationId xmlns:a16="http://schemas.microsoft.com/office/drawing/2014/main" id="{5FAF30E9-11E6-93BB-49C9-7846FDF45B78}"/>
                </a:ext>
              </a:extLst>
            </p:cNvPr>
            <p:cNvSpPr txBox="1"/>
            <p:nvPr/>
          </p:nvSpPr>
          <p:spPr>
            <a:xfrm>
              <a:off x="11430901" y="15882575"/>
              <a:ext cx="9079116" cy="400110"/>
            </a:xfrm>
            <a:prstGeom prst="rect">
              <a:avLst/>
            </a:prstGeom>
            <a:noFill/>
          </p:spPr>
          <p:txBody>
            <a:bodyPr wrap="square">
              <a:spAutoFit/>
            </a:bodyPr>
            <a:lstStyle/>
            <a:p>
              <a:r>
                <a:rPr lang="en-US" altLang="en-US" sz="2000" b="1" dirty="0">
                  <a:latin typeface="Times New Roman" pitchFamily="18" charset="0"/>
                  <a:cs typeface="B Nazanin" panose="00000400000000000000" pitchFamily="2" charset="-78"/>
                </a:rPr>
                <a:t>Multilayer Perceptron (MLP)</a:t>
              </a:r>
              <a:endParaRPr lang="fa-IR" altLang="en-US" sz="2000" b="1" dirty="0">
                <a:latin typeface="Times New Roman" pitchFamily="18" charset="0"/>
                <a:cs typeface="B Nazanin" panose="00000400000000000000" pitchFamily="2" charset="-78"/>
              </a:endParaRPr>
            </a:p>
          </p:txBody>
        </p:sp>
        <p:grpSp>
          <p:nvGrpSpPr>
            <p:cNvPr id="13" name="Group 12">
              <a:extLst>
                <a:ext uri="{FF2B5EF4-FFF2-40B4-BE49-F238E27FC236}">
                  <a16:creationId xmlns:a16="http://schemas.microsoft.com/office/drawing/2014/main" id="{EEC942D4-20CC-3671-FF5E-33141692EDBE}"/>
                </a:ext>
              </a:extLst>
            </p:cNvPr>
            <p:cNvGrpSpPr/>
            <p:nvPr/>
          </p:nvGrpSpPr>
          <p:grpSpPr>
            <a:xfrm>
              <a:off x="11342482" y="16298810"/>
              <a:ext cx="9079116" cy="2534362"/>
              <a:chOff x="11342482" y="16298810"/>
              <a:chExt cx="9079116" cy="2534362"/>
            </a:xfrm>
          </p:grpSpPr>
          <p:pic>
            <p:nvPicPr>
              <p:cNvPr id="2050" name="Picture 2">
                <a:extLst>
                  <a:ext uri="{FF2B5EF4-FFF2-40B4-BE49-F238E27FC236}">
                    <a16:creationId xmlns:a16="http://schemas.microsoft.com/office/drawing/2014/main" id="{1777B585-7FB0-7DD8-7FF9-B35F79693A6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342484" y="16298811"/>
                <a:ext cx="3895399" cy="2034910"/>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36">
                <a:extLst>
                  <a:ext uri="{FF2B5EF4-FFF2-40B4-BE49-F238E27FC236}">
                    <a16:creationId xmlns:a16="http://schemas.microsoft.com/office/drawing/2014/main" id="{61254562-E3BA-A8F4-7283-475523073193}"/>
                  </a:ext>
                </a:extLst>
              </p:cNvPr>
              <p:cNvSpPr txBox="1">
                <a:spLocks noChangeArrowheads="1"/>
              </p:cNvSpPr>
              <p:nvPr/>
            </p:nvSpPr>
            <p:spPr bwMode="auto">
              <a:xfrm>
                <a:off x="15453360" y="16298810"/>
                <a:ext cx="4792980" cy="25343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974" tIns="20486" rIns="40974" bIns="20486">
                <a:spAutoFit/>
              </a:bodyPr>
              <a:lstStyle>
                <a:lvl1pPr defTabSz="488950" eaLnBrk="0" hangingPunct="0">
                  <a:defRPr sz="6900">
                    <a:solidFill>
                      <a:schemeClr val="tx1"/>
                    </a:solidFill>
                    <a:latin typeface="Arial" charset="0"/>
                  </a:defRPr>
                </a:lvl1pPr>
                <a:lvl2pPr marL="742950" indent="-285750" defTabSz="488950" eaLnBrk="0" hangingPunct="0">
                  <a:defRPr sz="6900">
                    <a:solidFill>
                      <a:schemeClr val="tx1"/>
                    </a:solidFill>
                    <a:latin typeface="Arial" charset="0"/>
                  </a:defRPr>
                </a:lvl2pPr>
                <a:lvl3pPr marL="1143000" indent="-228600" defTabSz="488950" eaLnBrk="0" hangingPunct="0">
                  <a:defRPr sz="6900">
                    <a:solidFill>
                      <a:schemeClr val="tx1"/>
                    </a:solidFill>
                    <a:latin typeface="Arial" charset="0"/>
                  </a:defRPr>
                </a:lvl3pPr>
                <a:lvl4pPr marL="1600200" indent="-228600" defTabSz="488950" eaLnBrk="0" hangingPunct="0">
                  <a:defRPr sz="6900">
                    <a:solidFill>
                      <a:schemeClr val="tx1"/>
                    </a:solidFill>
                    <a:latin typeface="Arial" charset="0"/>
                  </a:defRPr>
                </a:lvl4pPr>
                <a:lvl5pPr marL="2057400" indent="-228600" defTabSz="488950" eaLnBrk="0" hangingPunct="0">
                  <a:defRPr sz="6900">
                    <a:solidFill>
                      <a:schemeClr val="tx1"/>
                    </a:solidFill>
                    <a:latin typeface="Arial" charset="0"/>
                  </a:defRPr>
                </a:lvl5pPr>
                <a:lvl6pPr marL="2514600" indent="-228600" algn="ctr" defTabSz="488950" eaLnBrk="0" fontAlgn="base" hangingPunct="0">
                  <a:spcBef>
                    <a:spcPct val="0"/>
                  </a:spcBef>
                  <a:spcAft>
                    <a:spcPct val="0"/>
                  </a:spcAft>
                  <a:defRPr sz="6900">
                    <a:solidFill>
                      <a:schemeClr val="tx1"/>
                    </a:solidFill>
                    <a:latin typeface="Arial" charset="0"/>
                  </a:defRPr>
                </a:lvl6pPr>
                <a:lvl7pPr marL="2971800" indent="-228600" algn="ctr" defTabSz="488950" eaLnBrk="0" fontAlgn="base" hangingPunct="0">
                  <a:spcBef>
                    <a:spcPct val="0"/>
                  </a:spcBef>
                  <a:spcAft>
                    <a:spcPct val="0"/>
                  </a:spcAft>
                  <a:defRPr sz="6900">
                    <a:solidFill>
                      <a:schemeClr val="tx1"/>
                    </a:solidFill>
                    <a:latin typeface="Arial" charset="0"/>
                  </a:defRPr>
                </a:lvl7pPr>
                <a:lvl8pPr marL="3429000" indent="-228600" algn="ctr" defTabSz="488950" eaLnBrk="0" fontAlgn="base" hangingPunct="0">
                  <a:spcBef>
                    <a:spcPct val="0"/>
                  </a:spcBef>
                  <a:spcAft>
                    <a:spcPct val="0"/>
                  </a:spcAft>
                  <a:defRPr sz="6900">
                    <a:solidFill>
                      <a:schemeClr val="tx1"/>
                    </a:solidFill>
                    <a:latin typeface="Arial" charset="0"/>
                  </a:defRPr>
                </a:lvl8pPr>
                <a:lvl9pPr marL="3886200" indent="-228600" algn="ctr" defTabSz="488950" eaLnBrk="0" fontAlgn="base" hangingPunct="0">
                  <a:spcBef>
                    <a:spcPct val="0"/>
                  </a:spcBef>
                  <a:spcAft>
                    <a:spcPct val="0"/>
                  </a:spcAft>
                  <a:defRPr sz="6900">
                    <a:solidFill>
                      <a:schemeClr val="tx1"/>
                    </a:solidFill>
                    <a:latin typeface="Arial" charset="0"/>
                  </a:defRPr>
                </a:lvl9pPr>
              </a:lstStyle>
              <a:p>
                <a:pPr algn="just" rtl="1"/>
                <a:r>
                  <a:rPr lang="en-US" altLang="en-US" sz="1600" dirty="0">
                    <a:latin typeface="Times New Roman" pitchFamily="18" charset="0"/>
                    <a:cs typeface="B Nazanin" panose="00000400000000000000" pitchFamily="2" charset="-78"/>
                  </a:rPr>
                  <a:t>MLP</a:t>
                </a:r>
                <a:r>
                  <a:rPr lang="fa-IR" altLang="en-US" sz="1800" dirty="0">
                    <a:latin typeface="Times New Roman" pitchFamily="18" charset="0"/>
                    <a:cs typeface="B Nazanin" panose="00000400000000000000" pitchFamily="2" charset="-78"/>
                  </a:rPr>
                  <a:t> یا «شبکه عصبی چندلایه» ساختاری متشکل از تعدادی «نورون» است که در لایه‌های پی در پی چیده شده‌اند، از لایه قبلی خود ورودی می‌گیرند، و خروجی‌ای غیرخطی  بر حسب جمع وزن‌دار آن ورودی‌ها می‌دهند (شکل ۱). با تنظیم ضرایب جمع وزن‌دار گفته شده، این شبکه «آموزش» می‌بیند (</a:t>
                </a:r>
                <a:r>
                  <a:rPr lang="en-US" altLang="en-US" sz="1600" dirty="0">
                    <a:latin typeface="Times New Roman" pitchFamily="18" charset="0"/>
                    <a:cs typeface="B Nazanin" panose="00000400000000000000" pitchFamily="2" charset="-78"/>
                  </a:rPr>
                  <a:t>training</a:t>
                </a:r>
                <a:r>
                  <a:rPr lang="fa-IR" altLang="en-US" sz="1800" dirty="0">
                    <a:latin typeface="Times New Roman" pitchFamily="18" charset="0"/>
                    <a:cs typeface="B Nazanin" panose="00000400000000000000" pitchFamily="2" charset="-78"/>
                  </a:rPr>
                  <a:t>) و در طی این آموزش، توانایی بیش‌تری در انجام عملیات خواسته شده پیدا می‌کند. این شبکه، کد عددی رنگ پیکسل‌های تصویر را به عنوان ورودی دریافت می‌کند، و در خروجی اعدادی می‌دهد که نشان می‌دهد شبکه چه عددی را در تصویر تشخیص داده است.</a:t>
                </a:r>
              </a:p>
            </p:txBody>
          </p:sp>
          <p:sp>
            <p:nvSpPr>
              <p:cNvPr id="3" name="Text Box 36">
                <a:extLst>
                  <a:ext uri="{FF2B5EF4-FFF2-40B4-BE49-F238E27FC236}">
                    <a16:creationId xmlns:a16="http://schemas.microsoft.com/office/drawing/2014/main" id="{77D22A32-1762-ABEB-4592-F9D212C3C513}"/>
                  </a:ext>
                </a:extLst>
              </p:cNvPr>
              <p:cNvSpPr txBox="1">
                <a:spLocks noChangeArrowheads="1"/>
              </p:cNvSpPr>
              <p:nvPr/>
            </p:nvSpPr>
            <p:spPr bwMode="auto">
              <a:xfrm>
                <a:off x="11342482" y="18525247"/>
                <a:ext cx="3895401" cy="2568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974" tIns="20486" rIns="40974" bIns="20486">
                <a:spAutoFit/>
              </a:bodyPr>
              <a:lstStyle>
                <a:lvl1pPr defTabSz="488950" eaLnBrk="0" hangingPunct="0">
                  <a:defRPr sz="6900">
                    <a:solidFill>
                      <a:schemeClr val="tx1"/>
                    </a:solidFill>
                    <a:latin typeface="Arial" charset="0"/>
                  </a:defRPr>
                </a:lvl1pPr>
                <a:lvl2pPr marL="742950" indent="-285750" defTabSz="488950" eaLnBrk="0" hangingPunct="0">
                  <a:defRPr sz="6900">
                    <a:solidFill>
                      <a:schemeClr val="tx1"/>
                    </a:solidFill>
                    <a:latin typeface="Arial" charset="0"/>
                  </a:defRPr>
                </a:lvl2pPr>
                <a:lvl3pPr marL="1143000" indent="-228600" defTabSz="488950" eaLnBrk="0" hangingPunct="0">
                  <a:defRPr sz="6900">
                    <a:solidFill>
                      <a:schemeClr val="tx1"/>
                    </a:solidFill>
                    <a:latin typeface="Arial" charset="0"/>
                  </a:defRPr>
                </a:lvl3pPr>
                <a:lvl4pPr marL="1600200" indent="-228600" defTabSz="488950" eaLnBrk="0" hangingPunct="0">
                  <a:defRPr sz="6900">
                    <a:solidFill>
                      <a:schemeClr val="tx1"/>
                    </a:solidFill>
                    <a:latin typeface="Arial" charset="0"/>
                  </a:defRPr>
                </a:lvl4pPr>
                <a:lvl5pPr marL="2057400" indent="-228600" defTabSz="488950" eaLnBrk="0" hangingPunct="0">
                  <a:defRPr sz="6900">
                    <a:solidFill>
                      <a:schemeClr val="tx1"/>
                    </a:solidFill>
                    <a:latin typeface="Arial" charset="0"/>
                  </a:defRPr>
                </a:lvl5pPr>
                <a:lvl6pPr marL="2514600" indent="-228600" algn="ctr" defTabSz="488950" eaLnBrk="0" fontAlgn="base" hangingPunct="0">
                  <a:spcBef>
                    <a:spcPct val="0"/>
                  </a:spcBef>
                  <a:spcAft>
                    <a:spcPct val="0"/>
                  </a:spcAft>
                  <a:defRPr sz="6900">
                    <a:solidFill>
                      <a:schemeClr val="tx1"/>
                    </a:solidFill>
                    <a:latin typeface="Arial" charset="0"/>
                  </a:defRPr>
                </a:lvl6pPr>
                <a:lvl7pPr marL="2971800" indent="-228600" algn="ctr" defTabSz="488950" eaLnBrk="0" fontAlgn="base" hangingPunct="0">
                  <a:spcBef>
                    <a:spcPct val="0"/>
                  </a:spcBef>
                  <a:spcAft>
                    <a:spcPct val="0"/>
                  </a:spcAft>
                  <a:defRPr sz="6900">
                    <a:solidFill>
                      <a:schemeClr val="tx1"/>
                    </a:solidFill>
                    <a:latin typeface="Arial" charset="0"/>
                  </a:defRPr>
                </a:lvl7pPr>
                <a:lvl8pPr marL="3429000" indent="-228600" algn="ctr" defTabSz="488950" eaLnBrk="0" fontAlgn="base" hangingPunct="0">
                  <a:spcBef>
                    <a:spcPct val="0"/>
                  </a:spcBef>
                  <a:spcAft>
                    <a:spcPct val="0"/>
                  </a:spcAft>
                  <a:defRPr sz="6900">
                    <a:solidFill>
                      <a:schemeClr val="tx1"/>
                    </a:solidFill>
                    <a:latin typeface="Arial" charset="0"/>
                  </a:defRPr>
                </a:lvl8pPr>
                <a:lvl9pPr marL="3886200" indent="-228600" algn="ctr" defTabSz="488950" eaLnBrk="0" fontAlgn="base" hangingPunct="0">
                  <a:spcBef>
                    <a:spcPct val="0"/>
                  </a:spcBef>
                  <a:spcAft>
                    <a:spcPct val="0"/>
                  </a:spcAft>
                  <a:defRPr sz="6900">
                    <a:solidFill>
                      <a:schemeClr val="tx1"/>
                    </a:solidFill>
                    <a:latin typeface="Arial" charset="0"/>
                  </a:defRPr>
                </a:lvl9pPr>
              </a:lstStyle>
              <a:p>
                <a:pPr rtl="1"/>
                <a:r>
                  <a:rPr lang="fa-IR" altLang="en-US" sz="1400" dirty="0">
                    <a:latin typeface="Times New Roman" pitchFamily="18" charset="0"/>
                    <a:cs typeface="B Nazanin" panose="00000400000000000000" pitchFamily="2" charset="-78"/>
                  </a:rPr>
                  <a:t>شکل ۱: شماتیک یک </a:t>
                </a:r>
                <a:r>
                  <a:rPr lang="en-US" altLang="en-US" sz="1400" dirty="0">
                    <a:latin typeface="Times New Roman" pitchFamily="18" charset="0"/>
                    <a:cs typeface="B Nazanin" panose="00000400000000000000" pitchFamily="2" charset="-78"/>
                  </a:rPr>
                  <a:t>MLP</a:t>
                </a:r>
                <a:r>
                  <a:rPr lang="fa-IR" altLang="en-US" sz="1400" dirty="0">
                    <a:latin typeface="Times New Roman" pitchFamily="18" charset="0"/>
                    <a:cs typeface="B Nazanin" panose="00000400000000000000" pitchFamily="2" charset="-78"/>
                  </a:rPr>
                  <a:t> نوعی</a:t>
                </a:r>
              </a:p>
            </p:txBody>
          </p:sp>
          <p:sp>
            <p:nvSpPr>
              <p:cNvPr id="11" name="Rectangle 10">
                <a:extLst>
                  <a:ext uri="{FF2B5EF4-FFF2-40B4-BE49-F238E27FC236}">
                    <a16:creationId xmlns:a16="http://schemas.microsoft.com/office/drawing/2014/main" id="{072C59FE-CB9F-AE47-F1A8-1C128350389A}"/>
                  </a:ext>
                </a:extLst>
              </p:cNvPr>
              <p:cNvSpPr/>
              <p:nvPr/>
            </p:nvSpPr>
            <p:spPr bwMode="auto">
              <a:xfrm>
                <a:off x="20307300" y="16298810"/>
                <a:ext cx="114298" cy="2534361"/>
              </a:xfrm>
              <a:prstGeom prst="rect">
                <a:avLst/>
              </a:prstGeom>
              <a:solidFill>
                <a:srgbClr val="6C2B7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3497263" rtl="0" eaLnBrk="1" fontAlgn="base" latinLnBrk="0" hangingPunct="1">
                  <a:lnSpc>
                    <a:spcPct val="100000"/>
                  </a:lnSpc>
                  <a:spcBef>
                    <a:spcPct val="0"/>
                  </a:spcBef>
                  <a:spcAft>
                    <a:spcPct val="0"/>
                  </a:spcAft>
                  <a:buClrTx/>
                  <a:buSzTx/>
                  <a:buFontTx/>
                  <a:buNone/>
                  <a:tabLst/>
                </a:pPr>
                <a:endParaRPr kumimoji="0" lang="en-US" sz="6900" b="0" i="0" u="none" strike="noStrike" cap="none" normalizeH="0" baseline="0">
                  <a:ln>
                    <a:noFill/>
                  </a:ln>
                  <a:solidFill>
                    <a:schemeClr val="tx1"/>
                  </a:solidFill>
                  <a:effectLst/>
                  <a:latin typeface="Arial" charset="0"/>
                </a:endParaRPr>
              </a:p>
            </p:txBody>
          </p:sp>
        </p:grpSp>
      </p:grpSp>
      <p:grpSp>
        <p:nvGrpSpPr>
          <p:cNvPr id="17" name="Group 16">
            <a:extLst>
              <a:ext uri="{FF2B5EF4-FFF2-40B4-BE49-F238E27FC236}">
                <a16:creationId xmlns:a16="http://schemas.microsoft.com/office/drawing/2014/main" id="{E44BB001-40EB-0224-9FD1-A01632B7CDB8}"/>
              </a:ext>
            </a:extLst>
          </p:cNvPr>
          <p:cNvGrpSpPr/>
          <p:nvPr/>
        </p:nvGrpSpPr>
        <p:grpSpPr>
          <a:xfrm>
            <a:off x="11342483" y="19377050"/>
            <a:ext cx="9079116" cy="4323278"/>
            <a:chOff x="11342483" y="19844410"/>
            <a:chExt cx="9079116" cy="4323278"/>
          </a:xfrm>
        </p:grpSpPr>
        <p:sp>
          <p:nvSpPr>
            <p:cNvPr id="9" name="TextBox 8">
              <a:extLst>
                <a:ext uri="{FF2B5EF4-FFF2-40B4-BE49-F238E27FC236}">
                  <a16:creationId xmlns:a16="http://schemas.microsoft.com/office/drawing/2014/main" id="{18FB7EAD-16DB-470F-A5A3-68A3FF82B942}"/>
                </a:ext>
              </a:extLst>
            </p:cNvPr>
            <p:cNvSpPr txBox="1"/>
            <p:nvPr/>
          </p:nvSpPr>
          <p:spPr>
            <a:xfrm>
              <a:off x="11342483" y="19844410"/>
              <a:ext cx="9079116" cy="400110"/>
            </a:xfrm>
            <a:prstGeom prst="rect">
              <a:avLst/>
            </a:prstGeom>
            <a:noFill/>
          </p:spPr>
          <p:txBody>
            <a:bodyPr wrap="square">
              <a:spAutoFit/>
            </a:bodyPr>
            <a:lstStyle/>
            <a:p>
              <a:r>
                <a:rPr lang="en-US" altLang="en-US" sz="2000" b="1" dirty="0">
                  <a:latin typeface="Times New Roman" pitchFamily="18" charset="0"/>
                  <a:cs typeface="B Nazanin" panose="00000400000000000000" pitchFamily="2" charset="-78"/>
                </a:rPr>
                <a:t>Convolutional Neural Network (CNN)</a:t>
              </a:r>
              <a:endParaRPr lang="fa-IR" altLang="en-US" sz="2000" b="1" dirty="0">
                <a:latin typeface="Times New Roman" pitchFamily="18" charset="0"/>
                <a:cs typeface="B Nazanin" panose="00000400000000000000" pitchFamily="2" charset="-78"/>
              </a:endParaRPr>
            </a:p>
          </p:txBody>
        </p:sp>
        <p:grpSp>
          <p:nvGrpSpPr>
            <p:cNvPr id="14" name="Group 13">
              <a:extLst>
                <a:ext uri="{FF2B5EF4-FFF2-40B4-BE49-F238E27FC236}">
                  <a16:creationId xmlns:a16="http://schemas.microsoft.com/office/drawing/2014/main" id="{77D8249C-94DF-C5BD-52D3-CF69AB731828}"/>
                </a:ext>
              </a:extLst>
            </p:cNvPr>
            <p:cNvGrpSpPr/>
            <p:nvPr/>
          </p:nvGrpSpPr>
          <p:grpSpPr>
            <a:xfrm>
              <a:off x="11342483" y="20248331"/>
              <a:ext cx="9079113" cy="3919357"/>
              <a:chOff x="11342483" y="20248331"/>
              <a:chExt cx="9079113" cy="3919357"/>
            </a:xfrm>
          </p:grpSpPr>
          <p:pic>
            <p:nvPicPr>
              <p:cNvPr id="2052" name="Picture 4">
                <a:extLst>
                  <a:ext uri="{FF2B5EF4-FFF2-40B4-BE49-F238E27FC236}">
                    <a16:creationId xmlns:a16="http://schemas.microsoft.com/office/drawing/2014/main" id="{AEB98E5B-94F0-2A18-3EA4-2D4DF4E2E91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342483" y="20248331"/>
                <a:ext cx="5360557" cy="160028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2FA7F6B8-73B1-784D-B157-0B0413A60366}"/>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1531075" y="22075453"/>
                <a:ext cx="4983368" cy="1722193"/>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36">
                <a:extLst>
                  <a:ext uri="{FF2B5EF4-FFF2-40B4-BE49-F238E27FC236}">
                    <a16:creationId xmlns:a16="http://schemas.microsoft.com/office/drawing/2014/main" id="{C454798F-821E-BF7E-3EBF-A450E411DED6}"/>
                  </a:ext>
                </a:extLst>
              </p:cNvPr>
              <p:cNvSpPr txBox="1">
                <a:spLocks noChangeArrowheads="1"/>
              </p:cNvSpPr>
              <p:nvPr/>
            </p:nvSpPr>
            <p:spPr bwMode="auto">
              <a:xfrm>
                <a:off x="16703036" y="20248331"/>
                <a:ext cx="3543303" cy="391935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974" tIns="20486" rIns="40974" bIns="20486">
                <a:spAutoFit/>
              </a:bodyPr>
              <a:lstStyle>
                <a:lvl1pPr defTabSz="488950" eaLnBrk="0" hangingPunct="0">
                  <a:defRPr sz="6900">
                    <a:solidFill>
                      <a:schemeClr val="tx1"/>
                    </a:solidFill>
                    <a:latin typeface="Arial" charset="0"/>
                  </a:defRPr>
                </a:lvl1pPr>
                <a:lvl2pPr marL="742950" indent="-285750" defTabSz="488950" eaLnBrk="0" hangingPunct="0">
                  <a:defRPr sz="6900">
                    <a:solidFill>
                      <a:schemeClr val="tx1"/>
                    </a:solidFill>
                    <a:latin typeface="Arial" charset="0"/>
                  </a:defRPr>
                </a:lvl2pPr>
                <a:lvl3pPr marL="1143000" indent="-228600" defTabSz="488950" eaLnBrk="0" hangingPunct="0">
                  <a:defRPr sz="6900">
                    <a:solidFill>
                      <a:schemeClr val="tx1"/>
                    </a:solidFill>
                    <a:latin typeface="Arial" charset="0"/>
                  </a:defRPr>
                </a:lvl3pPr>
                <a:lvl4pPr marL="1600200" indent="-228600" defTabSz="488950" eaLnBrk="0" hangingPunct="0">
                  <a:defRPr sz="6900">
                    <a:solidFill>
                      <a:schemeClr val="tx1"/>
                    </a:solidFill>
                    <a:latin typeface="Arial" charset="0"/>
                  </a:defRPr>
                </a:lvl4pPr>
                <a:lvl5pPr marL="2057400" indent="-228600" defTabSz="488950" eaLnBrk="0" hangingPunct="0">
                  <a:defRPr sz="6900">
                    <a:solidFill>
                      <a:schemeClr val="tx1"/>
                    </a:solidFill>
                    <a:latin typeface="Arial" charset="0"/>
                  </a:defRPr>
                </a:lvl5pPr>
                <a:lvl6pPr marL="2514600" indent="-228600" algn="ctr" defTabSz="488950" eaLnBrk="0" fontAlgn="base" hangingPunct="0">
                  <a:spcBef>
                    <a:spcPct val="0"/>
                  </a:spcBef>
                  <a:spcAft>
                    <a:spcPct val="0"/>
                  </a:spcAft>
                  <a:defRPr sz="6900">
                    <a:solidFill>
                      <a:schemeClr val="tx1"/>
                    </a:solidFill>
                    <a:latin typeface="Arial" charset="0"/>
                  </a:defRPr>
                </a:lvl6pPr>
                <a:lvl7pPr marL="2971800" indent="-228600" algn="ctr" defTabSz="488950" eaLnBrk="0" fontAlgn="base" hangingPunct="0">
                  <a:spcBef>
                    <a:spcPct val="0"/>
                  </a:spcBef>
                  <a:spcAft>
                    <a:spcPct val="0"/>
                  </a:spcAft>
                  <a:defRPr sz="6900">
                    <a:solidFill>
                      <a:schemeClr val="tx1"/>
                    </a:solidFill>
                    <a:latin typeface="Arial" charset="0"/>
                  </a:defRPr>
                </a:lvl7pPr>
                <a:lvl8pPr marL="3429000" indent="-228600" algn="ctr" defTabSz="488950" eaLnBrk="0" fontAlgn="base" hangingPunct="0">
                  <a:spcBef>
                    <a:spcPct val="0"/>
                  </a:spcBef>
                  <a:spcAft>
                    <a:spcPct val="0"/>
                  </a:spcAft>
                  <a:defRPr sz="6900">
                    <a:solidFill>
                      <a:schemeClr val="tx1"/>
                    </a:solidFill>
                    <a:latin typeface="Arial" charset="0"/>
                  </a:defRPr>
                </a:lvl8pPr>
                <a:lvl9pPr marL="3886200" indent="-228600" algn="ctr" defTabSz="488950" eaLnBrk="0" fontAlgn="base" hangingPunct="0">
                  <a:spcBef>
                    <a:spcPct val="0"/>
                  </a:spcBef>
                  <a:spcAft>
                    <a:spcPct val="0"/>
                  </a:spcAft>
                  <a:defRPr sz="6900">
                    <a:solidFill>
                      <a:schemeClr val="tx1"/>
                    </a:solidFill>
                    <a:latin typeface="Arial" charset="0"/>
                  </a:defRPr>
                </a:lvl9pPr>
              </a:lstStyle>
              <a:p>
                <a:pPr algn="just" rtl="1"/>
                <a:r>
                  <a:rPr lang="en-US" altLang="en-US" sz="1600" dirty="0">
                    <a:latin typeface="Times New Roman" pitchFamily="18" charset="0"/>
                    <a:cs typeface="B Nazanin" panose="00000400000000000000" pitchFamily="2" charset="-78"/>
                  </a:rPr>
                  <a:t>CNN</a:t>
                </a:r>
                <a:r>
                  <a:rPr lang="fa-IR" altLang="en-US" sz="1600" dirty="0">
                    <a:latin typeface="Times New Roman" pitchFamily="18" charset="0"/>
                    <a:cs typeface="B Nazanin" panose="00000400000000000000" pitchFamily="2" charset="-78"/>
                  </a:rPr>
                  <a:t> </a:t>
                </a:r>
                <a:r>
                  <a:rPr lang="fa-IR" altLang="en-US" sz="1800" dirty="0">
                    <a:latin typeface="Times New Roman" pitchFamily="18" charset="0"/>
                    <a:cs typeface="B Nazanin" panose="00000400000000000000" pitchFamily="2" charset="-78"/>
                  </a:rPr>
                  <a:t>ها شبکه‌هایی متشکل از لایه‌هایی از انواع مختلف هستند (شکل ۲). انواع متداول این لایه‌ها عبارتند از:</a:t>
                </a:r>
              </a:p>
              <a:p>
                <a:pPr marL="285750" indent="-285750" algn="just" rtl="1">
                  <a:buFont typeface="Arial" panose="020B0604020202020204" pitchFamily="34" charset="0"/>
                  <a:buChar char="•"/>
                </a:pPr>
                <a:r>
                  <a:rPr lang="fa-IR" altLang="en-US" sz="1800" dirty="0">
                    <a:latin typeface="Times New Roman" pitchFamily="18" charset="0"/>
                    <a:cs typeface="B Nazanin" panose="00000400000000000000" pitchFamily="2" charset="-78"/>
                  </a:rPr>
                  <a:t>لایه‌ی کانولوشن (</a:t>
                </a:r>
                <a:r>
                  <a:rPr lang="en-US" altLang="en-US" sz="1600" dirty="0">
                    <a:latin typeface="Times New Roman" pitchFamily="18" charset="0"/>
                    <a:cs typeface="B Nazanin" panose="00000400000000000000" pitchFamily="2" charset="-78"/>
                  </a:rPr>
                  <a:t>convolution</a:t>
                </a:r>
                <a:r>
                  <a:rPr lang="fa-IR" altLang="en-US" sz="1800" dirty="0">
                    <a:latin typeface="Times New Roman" pitchFamily="18" charset="0"/>
                    <a:cs typeface="B Nazanin" panose="00000400000000000000" pitchFamily="2" charset="-78"/>
                  </a:rPr>
                  <a:t>)، که ویژگی‌های کلی ورودی را بدون توجه به موقعیت مکانی آن در تصویر بررسی می‌کند (شکل ۳).</a:t>
                </a:r>
              </a:p>
              <a:p>
                <a:pPr marL="285750" indent="-285750" algn="just" rtl="1">
                  <a:buFont typeface="Arial" panose="020B0604020202020204" pitchFamily="34" charset="0"/>
                  <a:buChar char="•"/>
                </a:pPr>
                <a:r>
                  <a:rPr lang="fa-IR" altLang="en-US" sz="1800" dirty="0">
                    <a:latin typeface="Times New Roman" pitchFamily="18" charset="0"/>
                    <a:cs typeface="B Nazanin" panose="00000400000000000000" pitchFamily="2" charset="-78"/>
                  </a:rPr>
                  <a:t> لایه‌ی </a:t>
                </a:r>
                <a:r>
                  <a:rPr lang="en-US" altLang="en-US" sz="1600" dirty="0">
                    <a:latin typeface="Times New Roman" pitchFamily="18" charset="0"/>
                    <a:cs typeface="B Nazanin" panose="00000400000000000000" pitchFamily="2" charset="-78"/>
                  </a:rPr>
                  <a:t>pooling</a:t>
                </a:r>
                <a:r>
                  <a:rPr lang="fa-IR" altLang="en-US" sz="1800" dirty="0">
                    <a:latin typeface="Times New Roman" pitchFamily="18" charset="0"/>
                    <a:cs typeface="B Nazanin" panose="00000400000000000000" pitchFamily="2" charset="-78"/>
                  </a:rPr>
                  <a:t>، که به نوعی داده‌های ورودی‌اش را خلاصه‌سازی می‌کند.</a:t>
                </a:r>
              </a:p>
              <a:p>
                <a:pPr marL="285750" indent="-285750" algn="just" rtl="1">
                  <a:buFont typeface="Arial" panose="020B0604020202020204" pitchFamily="34" charset="0"/>
                  <a:buChar char="•"/>
                </a:pPr>
                <a:r>
                  <a:rPr lang="fa-IR" altLang="en-US" sz="1800" dirty="0">
                    <a:latin typeface="Times New Roman" pitchFamily="18" charset="0"/>
                    <a:cs typeface="B Nazanin" panose="00000400000000000000" pitchFamily="2" charset="-78"/>
                  </a:rPr>
                  <a:t>لایه‌ی </a:t>
                </a:r>
                <a:r>
                  <a:rPr lang="en-US" altLang="en-US" sz="1600" dirty="0">
                    <a:latin typeface="Times New Roman" pitchFamily="18" charset="0"/>
                    <a:cs typeface="B Nazanin" panose="00000400000000000000" pitchFamily="2" charset="-78"/>
                  </a:rPr>
                  <a:t>dense</a:t>
                </a:r>
                <a:r>
                  <a:rPr lang="fa-IR" altLang="en-US" sz="1800" dirty="0">
                    <a:latin typeface="Times New Roman" pitchFamily="18" charset="0"/>
                    <a:cs typeface="B Nazanin" panose="00000400000000000000" pitchFamily="2" charset="-78"/>
                  </a:rPr>
                  <a:t>، که می‌توان آن را معادل یک </a:t>
                </a:r>
                <a:r>
                  <a:rPr lang="en-US" altLang="en-US" sz="1600" dirty="0">
                    <a:latin typeface="Times New Roman" pitchFamily="18" charset="0"/>
                    <a:cs typeface="B Nazanin" panose="00000400000000000000" pitchFamily="2" charset="-78"/>
                  </a:rPr>
                  <a:t>MLP</a:t>
                </a:r>
                <a:r>
                  <a:rPr lang="fa-IR" altLang="en-US" sz="1800" dirty="0">
                    <a:latin typeface="Times New Roman" pitchFamily="18" charset="0"/>
                    <a:cs typeface="B Nazanin" panose="00000400000000000000" pitchFamily="2" charset="-78"/>
                  </a:rPr>
                  <a:t> تک لایه دانست.</a:t>
                </a:r>
              </a:p>
              <a:p>
                <a:pPr marL="285750" indent="-285750" algn="just" rtl="1">
                  <a:buFont typeface="Arial" panose="020B0604020202020204" pitchFamily="34" charset="0"/>
                  <a:buChar char="•"/>
                </a:pPr>
                <a:r>
                  <a:rPr lang="fa-IR" altLang="en-US" sz="1800" dirty="0">
                    <a:latin typeface="Times New Roman" pitchFamily="18" charset="0"/>
                    <a:cs typeface="B Nazanin" panose="00000400000000000000" pitchFamily="2" charset="-78"/>
                  </a:rPr>
                  <a:t>لایه‌ی </a:t>
                </a:r>
                <a:r>
                  <a:rPr lang="en-US" altLang="en-US" sz="1600" dirty="0">
                    <a:latin typeface="Times New Roman" pitchFamily="18" charset="0"/>
                    <a:cs typeface="B Nazanin" panose="00000400000000000000" pitchFamily="2" charset="-78"/>
                  </a:rPr>
                  <a:t>SoftMax</a:t>
                </a:r>
                <a:r>
                  <a:rPr lang="fa-IR" altLang="en-US" sz="1800" dirty="0">
                    <a:latin typeface="Times New Roman" pitchFamily="18" charset="0"/>
                    <a:cs typeface="B Nazanin" panose="00000400000000000000" pitchFamily="2" charset="-78"/>
                  </a:rPr>
                  <a:t>، که ورودی‌هایش را بر روی نمودار نمایی می‌برد و سپس </a:t>
                </a:r>
                <a:r>
                  <a:rPr lang="en-US" altLang="en-US" sz="1600" dirty="0">
                    <a:latin typeface="Times New Roman" pitchFamily="18" charset="0"/>
                    <a:cs typeface="B Nazanin" panose="00000400000000000000" pitchFamily="2" charset="-78"/>
                  </a:rPr>
                  <a:t>normalize</a:t>
                </a:r>
                <a:r>
                  <a:rPr lang="fa-IR" altLang="en-US" sz="1800" dirty="0">
                    <a:latin typeface="Times New Roman" pitchFamily="18" charset="0"/>
                    <a:cs typeface="B Nazanin" panose="00000400000000000000" pitchFamily="2" charset="-78"/>
                  </a:rPr>
                  <a:t> می‌کند.</a:t>
                </a:r>
              </a:p>
            </p:txBody>
          </p:sp>
          <p:sp>
            <p:nvSpPr>
              <p:cNvPr id="7" name="Text Box 36">
                <a:extLst>
                  <a:ext uri="{FF2B5EF4-FFF2-40B4-BE49-F238E27FC236}">
                    <a16:creationId xmlns:a16="http://schemas.microsoft.com/office/drawing/2014/main" id="{ACD0A9C7-AFCD-A835-9799-C77749BEBB8A}"/>
                  </a:ext>
                </a:extLst>
              </p:cNvPr>
              <p:cNvSpPr txBox="1">
                <a:spLocks noChangeArrowheads="1"/>
              </p:cNvSpPr>
              <p:nvPr/>
            </p:nvSpPr>
            <p:spPr bwMode="auto">
              <a:xfrm>
                <a:off x="12075058" y="21829411"/>
                <a:ext cx="3895401" cy="2568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974" tIns="20486" rIns="40974" bIns="20486">
                <a:spAutoFit/>
              </a:bodyPr>
              <a:lstStyle>
                <a:lvl1pPr defTabSz="488950" eaLnBrk="0" hangingPunct="0">
                  <a:defRPr sz="6900">
                    <a:solidFill>
                      <a:schemeClr val="tx1"/>
                    </a:solidFill>
                    <a:latin typeface="Arial" charset="0"/>
                  </a:defRPr>
                </a:lvl1pPr>
                <a:lvl2pPr marL="742950" indent="-285750" defTabSz="488950" eaLnBrk="0" hangingPunct="0">
                  <a:defRPr sz="6900">
                    <a:solidFill>
                      <a:schemeClr val="tx1"/>
                    </a:solidFill>
                    <a:latin typeface="Arial" charset="0"/>
                  </a:defRPr>
                </a:lvl2pPr>
                <a:lvl3pPr marL="1143000" indent="-228600" defTabSz="488950" eaLnBrk="0" hangingPunct="0">
                  <a:defRPr sz="6900">
                    <a:solidFill>
                      <a:schemeClr val="tx1"/>
                    </a:solidFill>
                    <a:latin typeface="Arial" charset="0"/>
                  </a:defRPr>
                </a:lvl3pPr>
                <a:lvl4pPr marL="1600200" indent="-228600" defTabSz="488950" eaLnBrk="0" hangingPunct="0">
                  <a:defRPr sz="6900">
                    <a:solidFill>
                      <a:schemeClr val="tx1"/>
                    </a:solidFill>
                    <a:latin typeface="Arial" charset="0"/>
                  </a:defRPr>
                </a:lvl4pPr>
                <a:lvl5pPr marL="2057400" indent="-228600" defTabSz="488950" eaLnBrk="0" hangingPunct="0">
                  <a:defRPr sz="6900">
                    <a:solidFill>
                      <a:schemeClr val="tx1"/>
                    </a:solidFill>
                    <a:latin typeface="Arial" charset="0"/>
                  </a:defRPr>
                </a:lvl5pPr>
                <a:lvl6pPr marL="2514600" indent="-228600" algn="ctr" defTabSz="488950" eaLnBrk="0" fontAlgn="base" hangingPunct="0">
                  <a:spcBef>
                    <a:spcPct val="0"/>
                  </a:spcBef>
                  <a:spcAft>
                    <a:spcPct val="0"/>
                  </a:spcAft>
                  <a:defRPr sz="6900">
                    <a:solidFill>
                      <a:schemeClr val="tx1"/>
                    </a:solidFill>
                    <a:latin typeface="Arial" charset="0"/>
                  </a:defRPr>
                </a:lvl6pPr>
                <a:lvl7pPr marL="2971800" indent="-228600" algn="ctr" defTabSz="488950" eaLnBrk="0" fontAlgn="base" hangingPunct="0">
                  <a:spcBef>
                    <a:spcPct val="0"/>
                  </a:spcBef>
                  <a:spcAft>
                    <a:spcPct val="0"/>
                  </a:spcAft>
                  <a:defRPr sz="6900">
                    <a:solidFill>
                      <a:schemeClr val="tx1"/>
                    </a:solidFill>
                    <a:latin typeface="Arial" charset="0"/>
                  </a:defRPr>
                </a:lvl7pPr>
                <a:lvl8pPr marL="3429000" indent="-228600" algn="ctr" defTabSz="488950" eaLnBrk="0" fontAlgn="base" hangingPunct="0">
                  <a:spcBef>
                    <a:spcPct val="0"/>
                  </a:spcBef>
                  <a:spcAft>
                    <a:spcPct val="0"/>
                  </a:spcAft>
                  <a:defRPr sz="6900">
                    <a:solidFill>
                      <a:schemeClr val="tx1"/>
                    </a:solidFill>
                    <a:latin typeface="Arial" charset="0"/>
                  </a:defRPr>
                </a:lvl8pPr>
                <a:lvl9pPr marL="3886200" indent="-228600" algn="ctr" defTabSz="488950" eaLnBrk="0" fontAlgn="base" hangingPunct="0">
                  <a:spcBef>
                    <a:spcPct val="0"/>
                  </a:spcBef>
                  <a:spcAft>
                    <a:spcPct val="0"/>
                  </a:spcAft>
                  <a:defRPr sz="6900">
                    <a:solidFill>
                      <a:schemeClr val="tx1"/>
                    </a:solidFill>
                    <a:latin typeface="Arial" charset="0"/>
                  </a:defRPr>
                </a:lvl9pPr>
              </a:lstStyle>
              <a:p>
                <a:pPr rtl="1"/>
                <a:r>
                  <a:rPr lang="fa-IR" altLang="en-US" sz="1400" dirty="0">
                    <a:latin typeface="Times New Roman" pitchFamily="18" charset="0"/>
                    <a:cs typeface="B Nazanin" panose="00000400000000000000" pitchFamily="2" charset="-78"/>
                  </a:rPr>
                  <a:t>شکل ۲: شماتیک یک </a:t>
                </a:r>
                <a:r>
                  <a:rPr lang="en-US" altLang="en-US" sz="1400" dirty="0">
                    <a:latin typeface="Times New Roman" pitchFamily="18" charset="0"/>
                    <a:cs typeface="B Nazanin" panose="00000400000000000000" pitchFamily="2" charset="-78"/>
                  </a:rPr>
                  <a:t>CNN</a:t>
                </a:r>
                <a:r>
                  <a:rPr lang="fa-IR" altLang="en-US" sz="1400" dirty="0">
                    <a:latin typeface="Times New Roman" pitchFamily="18" charset="0"/>
                    <a:cs typeface="B Nazanin" panose="00000400000000000000" pitchFamily="2" charset="-78"/>
                  </a:rPr>
                  <a:t> نوعی</a:t>
                </a:r>
              </a:p>
            </p:txBody>
          </p:sp>
          <p:sp>
            <p:nvSpPr>
              <p:cNvPr id="8" name="Text Box 36">
                <a:extLst>
                  <a:ext uri="{FF2B5EF4-FFF2-40B4-BE49-F238E27FC236}">
                    <a16:creationId xmlns:a16="http://schemas.microsoft.com/office/drawing/2014/main" id="{A7A9A93F-8D09-CC86-A5E7-EBFC3AF846B6}"/>
                  </a:ext>
                </a:extLst>
              </p:cNvPr>
              <p:cNvSpPr txBox="1">
                <a:spLocks noChangeArrowheads="1"/>
              </p:cNvSpPr>
              <p:nvPr/>
            </p:nvSpPr>
            <p:spPr bwMode="auto">
              <a:xfrm>
                <a:off x="12075059" y="23910872"/>
                <a:ext cx="3895401" cy="2568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974" tIns="20486" rIns="40974" bIns="20486">
                <a:spAutoFit/>
              </a:bodyPr>
              <a:lstStyle>
                <a:lvl1pPr defTabSz="488950" eaLnBrk="0" hangingPunct="0">
                  <a:defRPr sz="6900">
                    <a:solidFill>
                      <a:schemeClr val="tx1"/>
                    </a:solidFill>
                    <a:latin typeface="Arial" charset="0"/>
                  </a:defRPr>
                </a:lvl1pPr>
                <a:lvl2pPr marL="742950" indent="-285750" defTabSz="488950" eaLnBrk="0" hangingPunct="0">
                  <a:defRPr sz="6900">
                    <a:solidFill>
                      <a:schemeClr val="tx1"/>
                    </a:solidFill>
                    <a:latin typeface="Arial" charset="0"/>
                  </a:defRPr>
                </a:lvl2pPr>
                <a:lvl3pPr marL="1143000" indent="-228600" defTabSz="488950" eaLnBrk="0" hangingPunct="0">
                  <a:defRPr sz="6900">
                    <a:solidFill>
                      <a:schemeClr val="tx1"/>
                    </a:solidFill>
                    <a:latin typeface="Arial" charset="0"/>
                  </a:defRPr>
                </a:lvl3pPr>
                <a:lvl4pPr marL="1600200" indent="-228600" defTabSz="488950" eaLnBrk="0" hangingPunct="0">
                  <a:defRPr sz="6900">
                    <a:solidFill>
                      <a:schemeClr val="tx1"/>
                    </a:solidFill>
                    <a:latin typeface="Arial" charset="0"/>
                  </a:defRPr>
                </a:lvl4pPr>
                <a:lvl5pPr marL="2057400" indent="-228600" defTabSz="488950" eaLnBrk="0" hangingPunct="0">
                  <a:defRPr sz="6900">
                    <a:solidFill>
                      <a:schemeClr val="tx1"/>
                    </a:solidFill>
                    <a:latin typeface="Arial" charset="0"/>
                  </a:defRPr>
                </a:lvl5pPr>
                <a:lvl6pPr marL="2514600" indent="-228600" algn="ctr" defTabSz="488950" eaLnBrk="0" fontAlgn="base" hangingPunct="0">
                  <a:spcBef>
                    <a:spcPct val="0"/>
                  </a:spcBef>
                  <a:spcAft>
                    <a:spcPct val="0"/>
                  </a:spcAft>
                  <a:defRPr sz="6900">
                    <a:solidFill>
                      <a:schemeClr val="tx1"/>
                    </a:solidFill>
                    <a:latin typeface="Arial" charset="0"/>
                  </a:defRPr>
                </a:lvl6pPr>
                <a:lvl7pPr marL="2971800" indent="-228600" algn="ctr" defTabSz="488950" eaLnBrk="0" fontAlgn="base" hangingPunct="0">
                  <a:spcBef>
                    <a:spcPct val="0"/>
                  </a:spcBef>
                  <a:spcAft>
                    <a:spcPct val="0"/>
                  </a:spcAft>
                  <a:defRPr sz="6900">
                    <a:solidFill>
                      <a:schemeClr val="tx1"/>
                    </a:solidFill>
                    <a:latin typeface="Arial" charset="0"/>
                  </a:defRPr>
                </a:lvl7pPr>
                <a:lvl8pPr marL="3429000" indent="-228600" algn="ctr" defTabSz="488950" eaLnBrk="0" fontAlgn="base" hangingPunct="0">
                  <a:spcBef>
                    <a:spcPct val="0"/>
                  </a:spcBef>
                  <a:spcAft>
                    <a:spcPct val="0"/>
                  </a:spcAft>
                  <a:defRPr sz="6900">
                    <a:solidFill>
                      <a:schemeClr val="tx1"/>
                    </a:solidFill>
                    <a:latin typeface="Arial" charset="0"/>
                  </a:defRPr>
                </a:lvl8pPr>
                <a:lvl9pPr marL="3886200" indent="-228600" algn="ctr" defTabSz="488950" eaLnBrk="0" fontAlgn="base" hangingPunct="0">
                  <a:spcBef>
                    <a:spcPct val="0"/>
                  </a:spcBef>
                  <a:spcAft>
                    <a:spcPct val="0"/>
                  </a:spcAft>
                  <a:defRPr sz="6900">
                    <a:solidFill>
                      <a:schemeClr val="tx1"/>
                    </a:solidFill>
                    <a:latin typeface="Arial" charset="0"/>
                  </a:defRPr>
                </a:lvl9pPr>
              </a:lstStyle>
              <a:p>
                <a:pPr rtl="1"/>
                <a:r>
                  <a:rPr lang="fa-IR" altLang="en-US" sz="1400" dirty="0">
                    <a:latin typeface="Times New Roman" pitchFamily="18" charset="0"/>
                    <a:cs typeface="B Nazanin" panose="00000400000000000000" pitchFamily="2" charset="-78"/>
                  </a:rPr>
                  <a:t>شکل ۳: نمونه‌ای از عملیات کانولوشن</a:t>
                </a:r>
              </a:p>
            </p:txBody>
          </p:sp>
          <p:sp>
            <p:nvSpPr>
              <p:cNvPr id="12" name="Rectangle 11">
                <a:extLst>
                  <a:ext uri="{FF2B5EF4-FFF2-40B4-BE49-F238E27FC236}">
                    <a16:creationId xmlns:a16="http://schemas.microsoft.com/office/drawing/2014/main" id="{F3F8DBAE-600E-A1ED-4903-4BF273821A54}"/>
                  </a:ext>
                </a:extLst>
              </p:cNvPr>
              <p:cNvSpPr/>
              <p:nvPr/>
            </p:nvSpPr>
            <p:spPr bwMode="auto">
              <a:xfrm>
                <a:off x="20307299" y="20248331"/>
                <a:ext cx="114297" cy="3919357"/>
              </a:xfrm>
              <a:prstGeom prst="rect">
                <a:avLst/>
              </a:prstGeom>
              <a:solidFill>
                <a:srgbClr val="6C2B7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3497263" rtl="0" eaLnBrk="1" fontAlgn="base" latinLnBrk="0" hangingPunct="1">
                  <a:lnSpc>
                    <a:spcPct val="100000"/>
                  </a:lnSpc>
                  <a:spcBef>
                    <a:spcPct val="0"/>
                  </a:spcBef>
                  <a:spcAft>
                    <a:spcPct val="0"/>
                  </a:spcAft>
                  <a:buClrTx/>
                  <a:buSzTx/>
                  <a:buFontTx/>
                  <a:buNone/>
                  <a:tabLst/>
                </a:pPr>
                <a:endParaRPr kumimoji="0" lang="en-US" sz="6900" b="0" i="0" u="none" strike="noStrike" cap="none" normalizeH="0" baseline="0">
                  <a:ln>
                    <a:noFill/>
                  </a:ln>
                  <a:solidFill>
                    <a:schemeClr val="tx1"/>
                  </a:solidFill>
                  <a:effectLst/>
                  <a:latin typeface="Arial" charset="0"/>
                </a:endParaRPr>
              </a:p>
            </p:txBody>
          </p:sp>
        </p:grpSp>
      </p:grpSp>
      <p:sp>
        <p:nvSpPr>
          <p:cNvPr id="15" name="Text Box 36">
            <a:extLst>
              <a:ext uri="{FF2B5EF4-FFF2-40B4-BE49-F238E27FC236}">
                <a16:creationId xmlns:a16="http://schemas.microsoft.com/office/drawing/2014/main" id="{3AF617C1-5EB1-BF59-4396-677987B8D0CC}"/>
              </a:ext>
            </a:extLst>
          </p:cNvPr>
          <p:cNvSpPr txBox="1">
            <a:spLocks noChangeArrowheads="1"/>
          </p:cNvSpPr>
          <p:nvPr/>
        </p:nvSpPr>
        <p:spPr bwMode="auto">
          <a:xfrm>
            <a:off x="11363627" y="23799032"/>
            <a:ext cx="9079115" cy="8723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974" tIns="20486" rIns="40974" bIns="20486">
            <a:spAutoFit/>
          </a:bodyPr>
          <a:lstStyle>
            <a:lvl1pPr defTabSz="488950" eaLnBrk="0" hangingPunct="0">
              <a:defRPr sz="6900">
                <a:solidFill>
                  <a:schemeClr val="tx1"/>
                </a:solidFill>
                <a:latin typeface="Arial" charset="0"/>
              </a:defRPr>
            </a:lvl1pPr>
            <a:lvl2pPr marL="742950" indent="-285750" defTabSz="488950" eaLnBrk="0" hangingPunct="0">
              <a:defRPr sz="6900">
                <a:solidFill>
                  <a:schemeClr val="tx1"/>
                </a:solidFill>
                <a:latin typeface="Arial" charset="0"/>
              </a:defRPr>
            </a:lvl2pPr>
            <a:lvl3pPr marL="1143000" indent="-228600" defTabSz="488950" eaLnBrk="0" hangingPunct="0">
              <a:defRPr sz="6900">
                <a:solidFill>
                  <a:schemeClr val="tx1"/>
                </a:solidFill>
                <a:latin typeface="Arial" charset="0"/>
              </a:defRPr>
            </a:lvl3pPr>
            <a:lvl4pPr marL="1600200" indent="-228600" defTabSz="488950" eaLnBrk="0" hangingPunct="0">
              <a:defRPr sz="6900">
                <a:solidFill>
                  <a:schemeClr val="tx1"/>
                </a:solidFill>
                <a:latin typeface="Arial" charset="0"/>
              </a:defRPr>
            </a:lvl4pPr>
            <a:lvl5pPr marL="2057400" indent="-228600" defTabSz="488950" eaLnBrk="0" hangingPunct="0">
              <a:defRPr sz="6900">
                <a:solidFill>
                  <a:schemeClr val="tx1"/>
                </a:solidFill>
                <a:latin typeface="Arial" charset="0"/>
              </a:defRPr>
            </a:lvl5pPr>
            <a:lvl6pPr marL="2514600" indent="-228600" algn="ctr" defTabSz="488950" eaLnBrk="0" fontAlgn="base" hangingPunct="0">
              <a:spcBef>
                <a:spcPct val="0"/>
              </a:spcBef>
              <a:spcAft>
                <a:spcPct val="0"/>
              </a:spcAft>
              <a:defRPr sz="6900">
                <a:solidFill>
                  <a:schemeClr val="tx1"/>
                </a:solidFill>
                <a:latin typeface="Arial" charset="0"/>
              </a:defRPr>
            </a:lvl6pPr>
            <a:lvl7pPr marL="2971800" indent="-228600" algn="ctr" defTabSz="488950" eaLnBrk="0" fontAlgn="base" hangingPunct="0">
              <a:spcBef>
                <a:spcPct val="0"/>
              </a:spcBef>
              <a:spcAft>
                <a:spcPct val="0"/>
              </a:spcAft>
              <a:defRPr sz="6900">
                <a:solidFill>
                  <a:schemeClr val="tx1"/>
                </a:solidFill>
                <a:latin typeface="Arial" charset="0"/>
              </a:defRPr>
            </a:lvl7pPr>
            <a:lvl8pPr marL="3429000" indent="-228600" algn="ctr" defTabSz="488950" eaLnBrk="0" fontAlgn="base" hangingPunct="0">
              <a:spcBef>
                <a:spcPct val="0"/>
              </a:spcBef>
              <a:spcAft>
                <a:spcPct val="0"/>
              </a:spcAft>
              <a:defRPr sz="6900">
                <a:solidFill>
                  <a:schemeClr val="tx1"/>
                </a:solidFill>
                <a:latin typeface="Arial" charset="0"/>
              </a:defRPr>
            </a:lvl8pPr>
            <a:lvl9pPr marL="3886200" indent="-228600" algn="ctr" defTabSz="488950" eaLnBrk="0" fontAlgn="base" hangingPunct="0">
              <a:spcBef>
                <a:spcPct val="0"/>
              </a:spcBef>
              <a:spcAft>
                <a:spcPct val="0"/>
              </a:spcAft>
              <a:defRPr sz="6900">
                <a:solidFill>
                  <a:schemeClr val="tx1"/>
                </a:solidFill>
                <a:latin typeface="Arial" charset="0"/>
              </a:defRPr>
            </a:lvl9pPr>
          </a:lstStyle>
          <a:p>
            <a:pPr algn="just" rtl="1"/>
            <a:r>
              <a:rPr lang="fa-IR" altLang="en-US" sz="1800" dirty="0">
                <a:latin typeface="Times New Roman" pitchFamily="18" charset="0"/>
                <a:cs typeface="B Nazanin" panose="00000400000000000000" pitchFamily="2" charset="-78"/>
              </a:rPr>
              <a:t>برای این پروژه، از یک </a:t>
            </a:r>
            <a:r>
              <a:rPr lang="en-US" altLang="en-US" sz="1600" dirty="0">
                <a:latin typeface="Times New Roman" pitchFamily="18" charset="0"/>
                <a:cs typeface="B Nazanin" panose="00000400000000000000" pitchFamily="2" charset="-78"/>
              </a:rPr>
              <a:t>CNN</a:t>
            </a:r>
            <a:r>
              <a:rPr lang="fa-IR" altLang="en-US" sz="1800" dirty="0">
                <a:latin typeface="Times New Roman" pitchFamily="18" charset="0"/>
                <a:cs typeface="B Nazanin" panose="00000400000000000000" pitchFamily="2" charset="-78"/>
              </a:rPr>
              <a:t> که دو بار بر روی ورودی خود کانولوشن و </a:t>
            </a:r>
            <a:r>
              <a:rPr lang="en-US" altLang="en-US" sz="1600" dirty="0">
                <a:latin typeface="Times New Roman" pitchFamily="18" charset="0"/>
                <a:cs typeface="B Nazanin" panose="00000400000000000000" pitchFamily="2" charset="-78"/>
              </a:rPr>
              <a:t>pooling</a:t>
            </a:r>
            <a:r>
              <a:rPr lang="fa-IR" altLang="en-US" sz="1800" dirty="0">
                <a:latin typeface="Times New Roman" pitchFamily="18" charset="0"/>
                <a:cs typeface="B Nazanin" panose="00000400000000000000" pitchFamily="2" charset="-78"/>
              </a:rPr>
              <a:t> انجام می‌دهد، و سپس یک لایه‌ی </a:t>
            </a:r>
            <a:r>
              <a:rPr lang="en-US" altLang="en-US" sz="1600" dirty="0">
                <a:latin typeface="Times New Roman" pitchFamily="18" charset="0"/>
                <a:cs typeface="B Nazanin" panose="00000400000000000000" pitchFamily="2" charset="-78"/>
              </a:rPr>
              <a:t>dense</a:t>
            </a:r>
            <a:r>
              <a:rPr lang="fa-IR" altLang="en-US" sz="1800" dirty="0">
                <a:latin typeface="Times New Roman" pitchFamily="18" charset="0"/>
                <a:cs typeface="B Nazanin" panose="00000400000000000000" pitchFamily="2" charset="-78"/>
              </a:rPr>
              <a:t> و بعد </a:t>
            </a:r>
            <a:r>
              <a:rPr lang="en-US" altLang="en-US" sz="1600" dirty="0">
                <a:latin typeface="Times New Roman" pitchFamily="18" charset="0"/>
                <a:cs typeface="B Nazanin" panose="00000400000000000000" pitchFamily="2" charset="-78"/>
              </a:rPr>
              <a:t>SoftMax</a:t>
            </a:r>
            <a:r>
              <a:rPr lang="fa-IR" altLang="en-US" sz="1800" dirty="0">
                <a:latin typeface="Times New Roman" pitchFamily="18" charset="0"/>
                <a:cs typeface="B Nazanin" panose="00000400000000000000" pitchFamily="2" charset="-78"/>
              </a:rPr>
              <a:t> روی آن اعمال می‌کند، استفاده شده است. این هوش مصنوعی پس از </a:t>
            </a:r>
            <a:r>
              <a:rPr lang="en-US" altLang="en-US" sz="1600" dirty="0">
                <a:latin typeface="Times New Roman" pitchFamily="18" charset="0"/>
                <a:cs typeface="B Nazanin" panose="00000400000000000000" pitchFamily="2" charset="-78"/>
              </a:rPr>
              <a:t>train</a:t>
            </a:r>
            <a:r>
              <a:rPr lang="fa-IR" altLang="en-US" sz="1800" dirty="0">
                <a:latin typeface="Times New Roman" pitchFamily="18" charset="0"/>
                <a:cs typeface="B Nazanin" panose="00000400000000000000" pitchFamily="2" charset="-78"/>
              </a:rPr>
              <a:t> شدن به دقت </a:t>
            </a:r>
            <a:r>
              <a:rPr lang="en-US" altLang="en-US" sz="1600" dirty="0">
                <a:latin typeface="Times New Roman" pitchFamily="18" charset="0"/>
                <a:cs typeface="B Nazanin" panose="00000400000000000000" pitchFamily="2" charset="-78"/>
              </a:rPr>
              <a:t>99.08%</a:t>
            </a:r>
            <a:r>
              <a:rPr lang="fa-IR" altLang="en-US" sz="1600" dirty="0">
                <a:latin typeface="Times New Roman" pitchFamily="18" charset="0"/>
                <a:cs typeface="B Nazanin" panose="00000400000000000000" pitchFamily="2" charset="-78"/>
              </a:rPr>
              <a:t> </a:t>
            </a:r>
            <a:r>
              <a:rPr lang="fa-IR" altLang="en-US" sz="1800" dirty="0">
                <a:latin typeface="Times New Roman" pitchFamily="18" charset="0"/>
                <a:cs typeface="B Nazanin" panose="00000400000000000000" pitchFamily="2" charset="-78"/>
              </a:rPr>
              <a:t>بر روی داده‌ّای </a:t>
            </a:r>
            <a:r>
              <a:rPr lang="en-US" altLang="en-US" sz="1600" dirty="0">
                <a:latin typeface="Times New Roman" pitchFamily="18" charset="0"/>
                <a:cs typeface="B Nazanin" panose="00000400000000000000" pitchFamily="2" charset="-78"/>
              </a:rPr>
              <a:t>training</a:t>
            </a:r>
            <a:r>
              <a:rPr lang="fa-IR" altLang="en-US" sz="1800" dirty="0">
                <a:latin typeface="Times New Roman" pitchFamily="18" charset="0"/>
                <a:cs typeface="B Nazanin" panose="00000400000000000000" pitchFamily="2" charset="-78"/>
              </a:rPr>
              <a:t> رسید، و در عمل نیز نتایج بهتری بر روی داده‌های واقعی از خود نشان داد.</a:t>
            </a:r>
          </a:p>
        </p:txBody>
      </p:sp>
      <p:sp>
        <p:nvSpPr>
          <p:cNvPr id="5" name="TextBox 4">
            <a:extLst>
              <a:ext uri="{FF2B5EF4-FFF2-40B4-BE49-F238E27FC236}">
                <a16:creationId xmlns:a16="http://schemas.microsoft.com/office/drawing/2014/main" id="{A8D45197-DF80-A2D0-FA35-1854D24D4277}"/>
              </a:ext>
            </a:extLst>
          </p:cNvPr>
          <p:cNvSpPr txBox="1"/>
          <p:nvPr/>
        </p:nvSpPr>
        <p:spPr>
          <a:xfrm>
            <a:off x="11430901" y="24860322"/>
            <a:ext cx="9079116" cy="400110"/>
          </a:xfrm>
          <a:prstGeom prst="rect">
            <a:avLst/>
          </a:prstGeom>
          <a:noFill/>
        </p:spPr>
        <p:txBody>
          <a:bodyPr wrap="square">
            <a:spAutoFit/>
          </a:bodyPr>
          <a:lstStyle/>
          <a:p>
            <a:r>
              <a:rPr lang="fa-IR" altLang="en-US" sz="2000" b="1" dirty="0">
                <a:latin typeface="Times New Roman" pitchFamily="18" charset="0"/>
                <a:cs typeface="B Nazanin" panose="00000400000000000000" pitchFamily="2" charset="-78"/>
              </a:rPr>
              <a:t>طراحی بر روی سخت‌افزار</a:t>
            </a:r>
          </a:p>
        </p:txBody>
      </p:sp>
      <p:pic>
        <p:nvPicPr>
          <p:cNvPr id="1026" name="Picture 2">
            <a:extLst>
              <a:ext uri="{FF2B5EF4-FFF2-40B4-BE49-F238E27FC236}">
                <a16:creationId xmlns:a16="http://schemas.microsoft.com/office/drawing/2014/main" id="{CADA5DE0-3324-9270-DF2E-12C97E29BB1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342482" y="25311232"/>
            <a:ext cx="5014845" cy="3016281"/>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628EEF0D-EB89-3709-AAE6-DAE794864A67}"/>
              </a:ext>
            </a:extLst>
          </p:cNvPr>
          <p:cNvSpPr/>
          <p:nvPr/>
        </p:nvSpPr>
        <p:spPr bwMode="auto">
          <a:xfrm>
            <a:off x="20307299" y="25276993"/>
            <a:ext cx="114298" cy="3176087"/>
          </a:xfrm>
          <a:prstGeom prst="rect">
            <a:avLst/>
          </a:prstGeom>
          <a:solidFill>
            <a:srgbClr val="6C2B7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3497263" rtl="0" eaLnBrk="1" fontAlgn="base" latinLnBrk="0" hangingPunct="1">
              <a:lnSpc>
                <a:spcPct val="100000"/>
              </a:lnSpc>
              <a:spcBef>
                <a:spcPct val="0"/>
              </a:spcBef>
              <a:spcAft>
                <a:spcPct val="0"/>
              </a:spcAft>
              <a:buClrTx/>
              <a:buSzTx/>
              <a:buFontTx/>
              <a:buNone/>
              <a:tabLst/>
            </a:pPr>
            <a:endParaRPr kumimoji="0" lang="en-US" sz="6900" b="0" i="0" u="none" strike="noStrike" cap="none" normalizeH="0" baseline="0">
              <a:ln>
                <a:noFill/>
              </a:ln>
              <a:solidFill>
                <a:schemeClr val="tx1"/>
              </a:solidFill>
              <a:effectLst/>
              <a:latin typeface="Arial" charset="0"/>
            </a:endParaRPr>
          </a:p>
        </p:txBody>
      </p:sp>
      <p:sp>
        <p:nvSpPr>
          <p:cNvPr id="19" name="Text Box 36">
            <a:extLst>
              <a:ext uri="{FF2B5EF4-FFF2-40B4-BE49-F238E27FC236}">
                <a16:creationId xmlns:a16="http://schemas.microsoft.com/office/drawing/2014/main" id="{CF50A09C-AA79-CEDF-3AA7-251D9EED0F5A}"/>
              </a:ext>
            </a:extLst>
          </p:cNvPr>
          <p:cNvSpPr txBox="1">
            <a:spLocks noChangeArrowheads="1"/>
          </p:cNvSpPr>
          <p:nvPr/>
        </p:nvSpPr>
        <p:spPr bwMode="auto">
          <a:xfrm>
            <a:off x="11902203" y="28320496"/>
            <a:ext cx="3895401" cy="2568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974" tIns="20486" rIns="40974" bIns="20486">
            <a:spAutoFit/>
          </a:bodyPr>
          <a:lstStyle>
            <a:lvl1pPr defTabSz="488950" eaLnBrk="0" hangingPunct="0">
              <a:defRPr sz="6900">
                <a:solidFill>
                  <a:schemeClr val="tx1"/>
                </a:solidFill>
                <a:latin typeface="Arial" charset="0"/>
              </a:defRPr>
            </a:lvl1pPr>
            <a:lvl2pPr marL="742950" indent="-285750" defTabSz="488950" eaLnBrk="0" hangingPunct="0">
              <a:defRPr sz="6900">
                <a:solidFill>
                  <a:schemeClr val="tx1"/>
                </a:solidFill>
                <a:latin typeface="Arial" charset="0"/>
              </a:defRPr>
            </a:lvl2pPr>
            <a:lvl3pPr marL="1143000" indent="-228600" defTabSz="488950" eaLnBrk="0" hangingPunct="0">
              <a:defRPr sz="6900">
                <a:solidFill>
                  <a:schemeClr val="tx1"/>
                </a:solidFill>
                <a:latin typeface="Arial" charset="0"/>
              </a:defRPr>
            </a:lvl3pPr>
            <a:lvl4pPr marL="1600200" indent="-228600" defTabSz="488950" eaLnBrk="0" hangingPunct="0">
              <a:defRPr sz="6900">
                <a:solidFill>
                  <a:schemeClr val="tx1"/>
                </a:solidFill>
                <a:latin typeface="Arial" charset="0"/>
              </a:defRPr>
            </a:lvl4pPr>
            <a:lvl5pPr marL="2057400" indent="-228600" defTabSz="488950" eaLnBrk="0" hangingPunct="0">
              <a:defRPr sz="6900">
                <a:solidFill>
                  <a:schemeClr val="tx1"/>
                </a:solidFill>
                <a:latin typeface="Arial" charset="0"/>
              </a:defRPr>
            </a:lvl5pPr>
            <a:lvl6pPr marL="2514600" indent="-228600" algn="ctr" defTabSz="488950" eaLnBrk="0" fontAlgn="base" hangingPunct="0">
              <a:spcBef>
                <a:spcPct val="0"/>
              </a:spcBef>
              <a:spcAft>
                <a:spcPct val="0"/>
              </a:spcAft>
              <a:defRPr sz="6900">
                <a:solidFill>
                  <a:schemeClr val="tx1"/>
                </a:solidFill>
                <a:latin typeface="Arial" charset="0"/>
              </a:defRPr>
            </a:lvl6pPr>
            <a:lvl7pPr marL="2971800" indent="-228600" algn="ctr" defTabSz="488950" eaLnBrk="0" fontAlgn="base" hangingPunct="0">
              <a:spcBef>
                <a:spcPct val="0"/>
              </a:spcBef>
              <a:spcAft>
                <a:spcPct val="0"/>
              </a:spcAft>
              <a:defRPr sz="6900">
                <a:solidFill>
                  <a:schemeClr val="tx1"/>
                </a:solidFill>
                <a:latin typeface="Arial" charset="0"/>
              </a:defRPr>
            </a:lvl7pPr>
            <a:lvl8pPr marL="3429000" indent="-228600" algn="ctr" defTabSz="488950" eaLnBrk="0" fontAlgn="base" hangingPunct="0">
              <a:spcBef>
                <a:spcPct val="0"/>
              </a:spcBef>
              <a:spcAft>
                <a:spcPct val="0"/>
              </a:spcAft>
              <a:defRPr sz="6900">
                <a:solidFill>
                  <a:schemeClr val="tx1"/>
                </a:solidFill>
                <a:latin typeface="Arial" charset="0"/>
              </a:defRPr>
            </a:lvl8pPr>
            <a:lvl9pPr marL="3886200" indent="-228600" algn="ctr" defTabSz="488950" eaLnBrk="0" fontAlgn="base" hangingPunct="0">
              <a:spcBef>
                <a:spcPct val="0"/>
              </a:spcBef>
              <a:spcAft>
                <a:spcPct val="0"/>
              </a:spcAft>
              <a:defRPr sz="6900">
                <a:solidFill>
                  <a:schemeClr val="tx1"/>
                </a:solidFill>
                <a:latin typeface="Arial" charset="0"/>
              </a:defRPr>
            </a:lvl9pPr>
          </a:lstStyle>
          <a:p>
            <a:pPr rtl="1"/>
            <a:r>
              <a:rPr lang="fa-IR" altLang="en-US" sz="1400" dirty="0">
                <a:latin typeface="Times New Roman" pitchFamily="18" charset="0"/>
                <a:cs typeface="B Nazanin" panose="00000400000000000000" pitchFamily="2" charset="-78"/>
              </a:rPr>
              <a:t>شکل ۴:ساختار درونی برد </a:t>
            </a:r>
            <a:r>
              <a:rPr lang="en-US" altLang="en-US" sz="1400" dirty="0">
                <a:latin typeface="Times New Roman" pitchFamily="18" charset="0"/>
                <a:cs typeface="B Nazanin" panose="00000400000000000000" pitchFamily="2" charset="-78"/>
              </a:rPr>
              <a:t>PYNQ</a:t>
            </a:r>
            <a:endParaRPr lang="fa-IR" altLang="en-US" sz="1400" dirty="0">
              <a:latin typeface="Times New Roman" pitchFamily="18" charset="0"/>
              <a:cs typeface="B Nazanin" panose="00000400000000000000" pitchFamily="2" charset="-78"/>
            </a:endParaRPr>
          </a:p>
        </p:txBody>
      </p:sp>
      <p:sp>
        <p:nvSpPr>
          <p:cNvPr id="20" name="Text Box 36">
            <a:extLst>
              <a:ext uri="{FF2B5EF4-FFF2-40B4-BE49-F238E27FC236}">
                <a16:creationId xmlns:a16="http://schemas.microsoft.com/office/drawing/2014/main" id="{BACF8915-23E0-28AB-D782-E662F1505249}"/>
              </a:ext>
            </a:extLst>
          </p:cNvPr>
          <p:cNvSpPr txBox="1">
            <a:spLocks noChangeArrowheads="1"/>
          </p:cNvSpPr>
          <p:nvPr/>
        </p:nvSpPr>
        <p:spPr bwMode="auto">
          <a:xfrm>
            <a:off x="16469048" y="25260432"/>
            <a:ext cx="3777291" cy="30883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0974" tIns="20486" rIns="40974" bIns="20486">
            <a:spAutoFit/>
          </a:bodyPr>
          <a:lstStyle>
            <a:lvl1pPr defTabSz="488950" eaLnBrk="0" hangingPunct="0">
              <a:defRPr sz="6900">
                <a:solidFill>
                  <a:schemeClr val="tx1"/>
                </a:solidFill>
                <a:latin typeface="Arial" charset="0"/>
              </a:defRPr>
            </a:lvl1pPr>
            <a:lvl2pPr marL="742950" indent="-285750" defTabSz="488950" eaLnBrk="0" hangingPunct="0">
              <a:defRPr sz="6900">
                <a:solidFill>
                  <a:schemeClr val="tx1"/>
                </a:solidFill>
                <a:latin typeface="Arial" charset="0"/>
              </a:defRPr>
            </a:lvl2pPr>
            <a:lvl3pPr marL="1143000" indent="-228600" defTabSz="488950" eaLnBrk="0" hangingPunct="0">
              <a:defRPr sz="6900">
                <a:solidFill>
                  <a:schemeClr val="tx1"/>
                </a:solidFill>
                <a:latin typeface="Arial" charset="0"/>
              </a:defRPr>
            </a:lvl3pPr>
            <a:lvl4pPr marL="1600200" indent="-228600" defTabSz="488950" eaLnBrk="0" hangingPunct="0">
              <a:defRPr sz="6900">
                <a:solidFill>
                  <a:schemeClr val="tx1"/>
                </a:solidFill>
                <a:latin typeface="Arial" charset="0"/>
              </a:defRPr>
            </a:lvl4pPr>
            <a:lvl5pPr marL="2057400" indent="-228600" defTabSz="488950" eaLnBrk="0" hangingPunct="0">
              <a:defRPr sz="6900">
                <a:solidFill>
                  <a:schemeClr val="tx1"/>
                </a:solidFill>
                <a:latin typeface="Arial" charset="0"/>
              </a:defRPr>
            </a:lvl5pPr>
            <a:lvl6pPr marL="2514600" indent="-228600" algn="ctr" defTabSz="488950" eaLnBrk="0" fontAlgn="base" hangingPunct="0">
              <a:spcBef>
                <a:spcPct val="0"/>
              </a:spcBef>
              <a:spcAft>
                <a:spcPct val="0"/>
              </a:spcAft>
              <a:defRPr sz="6900">
                <a:solidFill>
                  <a:schemeClr val="tx1"/>
                </a:solidFill>
                <a:latin typeface="Arial" charset="0"/>
              </a:defRPr>
            </a:lvl6pPr>
            <a:lvl7pPr marL="2971800" indent="-228600" algn="ctr" defTabSz="488950" eaLnBrk="0" fontAlgn="base" hangingPunct="0">
              <a:spcBef>
                <a:spcPct val="0"/>
              </a:spcBef>
              <a:spcAft>
                <a:spcPct val="0"/>
              </a:spcAft>
              <a:defRPr sz="6900">
                <a:solidFill>
                  <a:schemeClr val="tx1"/>
                </a:solidFill>
                <a:latin typeface="Arial" charset="0"/>
              </a:defRPr>
            </a:lvl7pPr>
            <a:lvl8pPr marL="3429000" indent="-228600" algn="ctr" defTabSz="488950" eaLnBrk="0" fontAlgn="base" hangingPunct="0">
              <a:spcBef>
                <a:spcPct val="0"/>
              </a:spcBef>
              <a:spcAft>
                <a:spcPct val="0"/>
              </a:spcAft>
              <a:defRPr sz="6900">
                <a:solidFill>
                  <a:schemeClr val="tx1"/>
                </a:solidFill>
                <a:latin typeface="Arial" charset="0"/>
              </a:defRPr>
            </a:lvl8pPr>
            <a:lvl9pPr marL="3886200" indent="-228600" algn="ctr" defTabSz="488950" eaLnBrk="0" fontAlgn="base" hangingPunct="0">
              <a:spcBef>
                <a:spcPct val="0"/>
              </a:spcBef>
              <a:spcAft>
                <a:spcPct val="0"/>
              </a:spcAft>
              <a:defRPr sz="6900">
                <a:solidFill>
                  <a:schemeClr val="tx1"/>
                </a:solidFill>
                <a:latin typeface="Arial" charset="0"/>
              </a:defRPr>
            </a:lvl9pPr>
          </a:lstStyle>
          <a:p>
            <a:pPr algn="just" rtl="1"/>
            <a:r>
              <a:rPr lang="fa-IR" altLang="en-US" sz="1800" dirty="0">
                <a:latin typeface="Times New Roman" pitchFamily="18" charset="0"/>
                <a:cs typeface="B Nazanin" panose="00000400000000000000" pitchFamily="2" charset="-78"/>
              </a:rPr>
              <a:t>برد </a:t>
            </a:r>
            <a:r>
              <a:rPr lang="en-US" altLang="en-US" sz="1600" dirty="0">
                <a:latin typeface="Times New Roman" pitchFamily="18" charset="0"/>
                <a:cs typeface="B Nazanin" panose="00000400000000000000" pitchFamily="2" charset="-78"/>
              </a:rPr>
              <a:t>PYNQ</a:t>
            </a:r>
            <a:r>
              <a:rPr lang="fa-IR" altLang="en-US" sz="1800" dirty="0">
                <a:latin typeface="Times New Roman" pitchFamily="18" charset="0"/>
                <a:cs typeface="B Nazanin" panose="00000400000000000000" pitchFamily="2" charset="-78"/>
              </a:rPr>
              <a:t>، که بر پایه‌ی چارچوب </a:t>
            </a:r>
            <a:r>
              <a:rPr lang="en-US" altLang="en-US" sz="1600" dirty="0">
                <a:latin typeface="Times New Roman" pitchFamily="18" charset="0"/>
                <a:cs typeface="B Nazanin" panose="00000400000000000000" pitchFamily="2" charset="-78"/>
              </a:rPr>
              <a:t>Xilinx ZYNQ</a:t>
            </a:r>
            <a:r>
              <a:rPr lang="fa-IR" altLang="en-US" sz="1600" dirty="0">
                <a:latin typeface="Times New Roman" pitchFamily="18" charset="0"/>
                <a:cs typeface="B Nazanin" panose="00000400000000000000" pitchFamily="2" charset="-78"/>
              </a:rPr>
              <a:t> </a:t>
            </a:r>
            <a:r>
              <a:rPr lang="fa-IR" altLang="en-US" sz="1800" dirty="0">
                <a:latin typeface="Times New Roman" pitchFamily="18" charset="0"/>
                <a:cs typeface="B Nazanin" panose="00000400000000000000" pitchFamily="2" charset="-78"/>
              </a:rPr>
              <a:t>ساخته شده است، از دو بخش اصلی تشکیل می‌شود:</a:t>
            </a:r>
          </a:p>
          <a:p>
            <a:pPr marL="285750" indent="-285750" algn="just" rtl="1">
              <a:buFont typeface="Arial" panose="020B0604020202020204" pitchFamily="34" charset="0"/>
              <a:buChar char="•"/>
            </a:pPr>
            <a:r>
              <a:rPr lang="en-US" altLang="en-US" sz="1600" dirty="0">
                <a:latin typeface="Times New Roman" pitchFamily="18" charset="0"/>
                <a:cs typeface="B Nazanin" panose="00000400000000000000" pitchFamily="2" charset="-78"/>
              </a:rPr>
              <a:t>Processing System</a:t>
            </a:r>
            <a:r>
              <a:rPr lang="fa-IR" altLang="en-US" sz="1600" dirty="0">
                <a:latin typeface="Times New Roman" pitchFamily="18" charset="0"/>
                <a:cs typeface="B Nazanin" panose="00000400000000000000" pitchFamily="2" charset="-78"/>
              </a:rPr>
              <a:t> </a:t>
            </a:r>
            <a:r>
              <a:rPr lang="fa-IR" altLang="en-US" sz="1800" dirty="0">
                <a:latin typeface="Times New Roman" pitchFamily="18" charset="0"/>
                <a:cs typeface="B Nazanin" panose="00000400000000000000" pitchFamily="2" charset="-78"/>
              </a:rPr>
              <a:t>یا </a:t>
            </a:r>
            <a:r>
              <a:rPr lang="en-US" altLang="en-US" sz="1600" dirty="0">
                <a:latin typeface="Times New Roman" pitchFamily="18" charset="0"/>
                <a:cs typeface="B Nazanin" panose="00000400000000000000" pitchFamily="2" charset="-78"/>
              </a:rPr>
              <a:t>PS</a:t>
            </a:r>
            <a:r>
              <a:rPr lang="fa-IR" altLang="en-US" sz="1800" dirty="0">
                <a:latin typeface="Times New Roman" pitchFamily="18" charset="0"/>
                <a:cs typeface="B Nazanin" panose="00000400000000000000" pitchFamily="2" charset="-78"/>
              </a:rPr>
              <a:t>، که شامل پردازنده‌ی </a:t>
            </a:r>
            <a:r>
              <a:rPr lang="en-US" altLang="en-US" sz="1600" dirty="0">
                <a:latin typeface="Times New Roman" pitchFamily="18" charset="0"/>
                <a:cs typeface="B Nazanin" panose="00000400000000000000" pitchFamily="2" charset="-78"/>
              </a:rPr>
              <a:t>ARM Cortex-A9</a:t>
            </a:r>
            <a:r>
              <a:rPr lang="fa-IR" altLang="en-US" sz="1600" dirty="0">
                <a:latin typeface="Times New Roman" pitchFamily="18" charset="0"/>
                <a:cs typeface="B Nazanin" panose="00000400000000000000" pitchFamily="2" charset="-78"/>
              </a:rPr>
              <a:t> </a:t>
            </a:r>
            <a:r>
              <a:rPr lang="fa-IR" altLang="en-US" sz="1800" dirty="0">
                <a:latin typeface="Times New Roman" pitchFamily="18" charset="0"/>
                <a:cs typeface="B Nazanin" panose="00000400000000000000" pitchFamily="2" charset="-78"/>
              </a:rPr>
              <a:t>دارای سیستم‌عامل </a:t>
            </a:r>
            <a:r>
              <a:rPr lang="en-US" altLang="en-US" sz="1600" dirty="0">
                <a:latin typeface="Times New Roman" pitchFamily="18" charset="0"/>
                <a:cs typeface="B Nazanin" panose="00000400000000000000" pitchFamily="2" charset="-78"/>
              </a:rPr>
              <a:t>Linux</a:t>
            </a:r>
            <a:r>
              <a:rPr lang="fa-IR" altLang="en-US" sz="1800" dirty="0">
                <a:latin typeface="Times New Roman" pitchFamily="18" charset="0"/>
                <a:cs typeface="B Nazanin" panose="00000400000000000000" pitchFamily="2" charset="-78"/>
              </a:rPr>
              <a:t> است و قابلیت اجرای برنامه‌های به زبان پایتون را دارد. این برنامه‌ها، بخش‌های سخت‌افزاری روی برد </a:t>
            </a:r>
            <a:r>
              <a:rPr lang="en-US" altLang="en-US" sz="1600" dirty="0">
                <a:latin typeface="Times New Roman" pitchFamily="18" charset="0"/>
                <a:cs typeface="B Nazanin" panose="00000400000000000000" pitchFamily="2" charset="-78"/>
              </a:rPr>
              <a:t>PYNQ</a:t>
            </a:r>
            <a:r>
              <a:rPr lang="fa-IR" altLang="en-US" sz="1800" dirty="0">
                <a:latin typeface="Times New Roman" pitchFamily="18" charset="0"/>
                <a:cs typeface="B Nazanin" panose="00000400000000000000" pitchFamily="2" charset="-78"/>
              </a:rPr>
              <a:t> را مدیریت می‌کنند.</a:t>
            </a:r>
          </a:p>
          <a:p>
            <a:pPr marL="285750" indent="-285750" algn="just" rtl="1">
              <a:buFont typeface="Arial" panose="020B0604020202020204" pitchFamily="34" charset="0"/>
              <a:buChar char="•"/>
            </a:pPr>
            <a:r>
              <a:rPr lang="en-US" altLang="en-US" sz="1600" dirty="0">
                <a:latin typeface="Times New Roman" pitchFamily="18" charset="0"/>
                <a:cs typeface="B Nazanin" panose="00000400000000000000" pitchFamily="2" charset="-78"/>
              </a:rPr>
              <a:t>Programmable Logic</a:t>
            </a:r>
            <a:r>
              <a:rPr lang="fa-IR" altLang="en-US" sz="1600" dirty="0">
                <a:latin typeface="Times New Roman" pitchFamily="18" charset="0"/>
                <a:cs typeface="B Nazanin" panose="00000400000000000000" pitchFamily="2" charset="-78"/>
              </a:rPr>
              <a:t> </a:t>
            </a:r>
            <a:r>
              <a:rPr lang="fa-IR" altLang="en-US" sz="1800" dirty="0">
                <a:latin typeface="Times New Roman" pitchFamily="18" charset="0"/>
                <a:cs typeface="B Nazanin" panose="00000400000000000000" pitchFamily="2" charset="-78"/>
              </a:rPr>
              <a:t>یا </a:t>
            </a:r>
            <a:r>
              <a:rPr lang="en-US" altLang="en-US" sz="1600" dirty="0">
                <a:latin typeface="Times New Roman" pitchFamily="18" charset="0"/>
                <a:cs typeface="B Nazanin" panose="00000400000000000000" pitchFamily="2" charset="-78"/>
              </a:rPr>
              <a:t>PL</a:t>
            </a:r>
            <a:r>
              <a:rPr lang="fa-IR" altLang="en-US" sz="1800" dirty="0">
                <a:latin typeface="Times New Roman" pitchFamily="18" charset="0"/>
                <a:cs typeface="B Nazanin" panose="00000400000000000000" pitchFamily="2" charset="-78"/>
              </a:rPr>
              <a:t>، که قابلیت برنامه‌ریزی به صورت سخت‌افزاری را دارد و مبتنی بر </a:t>
            </a:r>
            <a:r>
              <a:rPr lang="en-US" altLang="en-US" sz="1600" dirty="0">
                <a:latin typeface="Times New Roman" pitchFamily="18" charset="0"/>
                <a:cs typeface="B Nazanin" panose="00000400000000000000" pitchFamily="2" charset="-78"/>
              </a:rPr>
              <a:t>FPGA</a:t>
            </a:r>
            <a:r>
              <a:rPr lang="fa-IR" altLang="en-US" sz="1800" dirty="0">
                <a:latin typeface="Times New Roman" pitchFamily="18" charset="0"/>
                <a:cs typeface="B Nazanin" panose="00000400000000000000" pitchFamily="2" charset="-78"/>
              </a:rPr>
              <a:t> می‌باشد.</a:t>
            </a:r>
            <a:endParaRPr lang="fa-IR" altLang="en-US" sz="2000" dirty="0">
              <a:latin typeface="Times New Roman" pitchFamily="18" charset="0"/>
              <a:cs typeface="B Nazanin" panose="00000400000000000000" pitchFamily="2" charset="-78"/>
            </a:endParaRPr>
          </a:p>
        </p:txBody>
      </p:sp>
      <p:graphicFrame>
        <p:nvGraphicFramePr>
          <p:cNvPr id="26" name="Table 25">
            <a:extLst>
              <a:ext uri="{FF2B5EF4-FFF2-40B4-BE49-F238E27FC236}">
                <a16:creationId xmlns:a16="http://schemas.microsoft.com/office/drawing/2014/main" id="{E98AC39E-3035-1E5A-13EC-AC1307CF4C68}"/>
              </a:ext>
            </a:extLst>
          </p:cNvPr>
          <p:cNvGraphicFramePr>
            <a:graphicFrameLocks noGrp="1"/>
          </p:cNvGraphicFramePr>
          <p:nvPr>
            <p:extLst>
              <p:ext uri="{D42A27DB-BD31-4B8C-83A1-F6EECF244321}">
                <p14:modId xmlns:p14="http://schemas.microsoft.com/office/powerpoint/2010/main" val="3932025870"/>
              </p:ext>
            </p:extLst>
          </p:nvPr>
        </p:nvGraphicFramePr>
        <p:xfrm>
          <a:off x="1554676" y="10177432"/>
          <a:ext cx="8156503" cy="6880558"/>
        </p:xfrm>
        <a:graphic>
          <a:graphicData uri="http://schemas.openxmlformats.org/drawingml/2006/table">
            <a:tbl>
              <a:tblPr/>
              <a:tblGrid>
                <a:gridCol w="2039126">
                  <a:extLst>
                    <a:ext uri="{9D8B030D-6E8A-4147-A177-3AD203B41FA5}">
                      <a16:colId xmlns:a16="http://schemas.microsoft.com/office/drawing/2014/main" val="2196515799"/>
                    </a:ext>
                  </a:extLst>
                </a:gridCol>
                <a:gridCol w="1821940">
                  <a:extLst>
                    <a:ext uri="{9D8B030D-6E8A-4147-A177-3AD203B41FA5}">
                      <a16:colId xmlns:a16="http://schemas.microsoft.com/office/drawing/2014/main" val="1211637669"/>
                    </a:ext>
                  </a:extLst>
                </a:gridCol>
                <a:gridCol w="2256311">
                  <a:extLst>
                    <a:ext uri="{9D8B030D-6E8A-4147-A177-3AD203B41FA5}">
                      <a16:colId xmlns:a16="http://schemas.microsoft.com/office/drawing/2014/main" val="723684805"/>
                    </a:ext>
                  </a:extLst>
                </a:gridCol>
                <a:gridCol w="2039126">
                  <a:extLst>
                    <a:ext uri="{9D8B030D-6E8A-4147-A177-3AD203B41FA5}">
                      <a16:colId xmlns:a16="http://schemas.microsoft.com/office/drawing/2014/main" val="2859829542"/>
                    </a:ext>
                  </a:extLst>
                </a:gridCol>
              </a:tblGrid>
              <a:tr h="584560">
                <a:tc>
                  <a:txBody>
                    <a:bodyPr/>
                    <a:lstStyle/>
                    <a:p>
                      <a:pPr algn="ctr" rtl="0" fontAlgn="t">
                        <a:spcBef>
                          <a:spcPts val="0"/>
                        </a:spcBef>
                        <a:spcAft>
                          <a:spcPts val="0"/>
                        </a:spcAft>
                      </a:pPr>
                      <a:r>
                        <a:rPr lang="en-US" sz="1200" b="1" i="0" u="none" strike="noStrike">
                          <a:solidFill>
                            <a:srgbClr val="000000"/>
                          </a:solidFill>
                          <a:effectLst/>
                          <a:latin typeface="Vazirmatn"/>
                        </a:rPr>
                        <a:t>Layer</a:t>
                      </a:r>
                      <a:endParaRPr lang="en-US">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Vazirmatn"/>
                        </a:rPr>
                        <a:t>Name</a:t>
                      </a:r>
                      <a:endParaRPr lang="en-US">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Vazirmatn"/>
                        </a:rPr>
                        <a:t>Dimension</a:t>
                      </a:r>
                      <a:endParaRPr lang="en-US">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Vazirmatn"/>
                        </a:rPr>
                        <a:t>Time (ms)</a:t>
                      </a:r>
                      <a:endParaRPr lang="en-US">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8448039"/>
                  </a:ext>
                </a:extLst>
              </a:tr>
              <a:tr h="584560">
                <a:tc>
                  <a:txBody>
                    <a:bodyPr/>
                    <a:lstStyle/>
                    <a:p>
                      <a:pPr algn="ctr" rtl="0" fontAlgn="t">
                        <a:spcBef>
                          <a:spcPts val="0"/>
                        </a:spcBef>
                        <a:spcAft>
                          <a:spcPts val="0"/>
                        </a:spcAft>
                      </a:pPr>
                      <a:r>
                        <a:rPr lang="en-US" sz="1200" b="0" i="0" u="none" strike="noStrike">
                          <a:solidFill>
                            <a:srgbClr val="000000"/>
                          </a:solidFill>
                          <a:effectLst/>
                          <a:latin typeface="Vazirmatn"/>
                        </a:rPr>
                        <a:t>layer#0</a:t>
                      </a:r>
                      <a:endParaRPr lang="en-US">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Vazirmatn"/>
                        </a:rPr>
                        <a:t>Convolution</a:t>
                      </a:r>
                      <a:endParaRPr lang="en-US">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Vazirmatn"/>
                        </a:rPr>
                        <a:t>in: 784, out: 194688</a:t>
                      </a:r>
                      <a:endParaRPr lang="en-US">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Vazirmatn"/>
                        </a:rPr>
                        <a:t>1.95472</a:t>
                      </a:r>
                      <a:endParaRPr lang="en-US">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5000286"/>
                  </a:ext>
                </a:extLst>
              </a:tr>
              <a:tr h="929546">
                <a:tc>
                  <a:txBody>
                    <a:bodyPr/>
                    <a:lstStyle/>
                    <a:p>
                      <a:pPr algn="ctr" rtl="0" fontAlgn="t">
                        <a:spcBef>
                          <a:spcPts val="0"/>
                        </a:spcBef>
                        <a:spcAft>
                          <a:spcPts val="0"/>
                        </a:spcAft>
                      </a:pPr>
                      <a:r>
                        <a:rPr lang="en-US" sz="1200" b="0" i="0" u="none" strike="noStrike">
                          <a:solidFill>
                            <a:srgbClr val="000000"/>
                          </a:solidFill>
                          <a:effectLst/>
                          <a:latin typeface="Vazirmatn"/>
                        </a:rPr>
                        <a:t>layer#0 activation</a:t>
                      </a:r>
                      <a:endParaRPr lang="en-US">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Vazirmatn"/>
                        </a:rPr>
                        <a:t>ReLU</a:t>
                      </a:r>
                      <a:endParaRPr lang="en-US">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Vazirmatn"/>
                        </a:rPr>
                        <a:t>in: 21632, out: 21632</a:t>
                      </a:r>
                      <a:endParaRPr lang="en-US">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Vazirmatn"/>
                        </a:rPr>
                        <a:t>0.43264</a:t>
                      </a:r>
                      <a:endParaRPr lang="en-US">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9404041"/>
                  </a:ext>
                </a:extLst>
              </a:tr>
              <a:tr h="929546">
                <a:tc>
                  <a:txBody>
                    <a:bodyPr/>
                    <a:lstStyle/>
                    <a:p>
                      <a:pPr algn="ctr" rtl="0" fontAlgn="t">
                        <a:spcBef>
                          <a:spcPts val="0"/>
                        </a:spcBef>
                        <a:spcAft>
                          <a:spcPts val="0"/>
                        </a:spcAft>
                      </a:pPr>
                      <a:r>
                        <a:rPr lang="en-US" sz="1200" b="0" i="0" u="none" strike="noStrike">
                          <a:solidFill>
                            <a:srgbClr val="000000"/>
                          </a:solidFill>
                          <a:effectLst/>
                          <a:latin typeface="Vazirmatn"/>
                        </a:rPr>
                        <a:t>layer#1</a:t>
                      </a:r>
                      <a:endParaRPr lang="en-US">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Vazirmatn"/>
                        </a:rPr>
                        <a:t>MaxPooling</a:t>
                      </a:r>
                      <a:endParaRPr lang="en-US">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Vazirmatn"/>
                        </a:rPr>
                        <a:t>in: 21632, out: 21632</a:t>
                      </a:r>
                      <a:endParaRPr lang="en-US"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Vazirmatn"/>
                        </a:rPr>
                        <a:t>0.43264</a:t>
                      </a:r>
                      <a:endParaRPr lang="en-US">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0967438"/>
                  </a:ext>
                </a:extLst>
              </a:tr>
              <a:tr h="929546">
                <a:tc>
                  <a:txBody>
                    <a:bodyPr/>
                    <a:lstStyle/>
                    <a:p>
                      <a:pPr algn="ctr" rtl="0" fontAlgn="t">
                        <a:spcBef>
                          <a:spcPts val="0"/>
                        </a:spcBef>
                        <a:spcAft>
                          <a:spcPts val="0"/>
                        </a:spcAft>
                      </a:pPr>
                      <a:r>
                        <a:rPr lang="en-US" sz="1200" b="0" i="0" u="none" strike="noStrike">
                          <a:solidFill>
                            <a:srgbClr val="000000"/>
                          </a:solidFill>
                          <a:effectLst/>
                          <a:latin typeface="Vazirmatn"/>
                        </a:rPr>
                        <a:t>layer#2</a:t>
                      </a:r>
                      <a:endParaRPr lang="en-US">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Vazirmatn"/>
                        </a:rPr>
                        <a:t>Convolution</a:t>
                      </a:r>
                      <a:endParaRPr lang="en-US">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Vazirmatn"/>
                        </a:rPr>
                        <a:t>in: 5408, out: 2230272</a:t>
                      </a:r>
                      <a:endParaRPr lang="en-US">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Vazirmatn"/>
                        </a:rPr>
                        <a:t>22.3568</a:t>
                      </a:r>
                      <a:endParaRPr lang="en-US">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4554359"/>
                  </a:ext>
                </a:extLst>
              </a:tr>
              <a:tr h="584560">
                <a:tc>
                  <a:txBody>
                    <a:bodyPr/>
                    <a:lstStyle/>
                    <a:p>
                      <a:pPr algn="ctr" rtl="0" fontAlgn="t">
                        <a:spcBef>
                          <a:spcPts val="0"/>
                        </a:spcBef>
                        <a:spcAft>
                          <a:spcPts val="0"/>
                        </a:spcAft>
                      </a:pPr>
                      <a:r>
                        <a:rPr lang="en-US" sz="1200" b="0" i="0" u="none" strike="noStrike">
                          <a:solidFill>
                            <a:srgbClr val="000000"/>
                          </a:solidFill>
                          <a:effectLst/>
                          <a:latin typeface="Vazirmatn"/>
                        </a:rPr>
                        <a:t>layer#2 activation</a:t>
                      </a:r>
                      <a:endParaRPr lang="en-US">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Vazirmatn"/>
                        </a:rPr>
                        <a:t>ReLU</a:t>
                      </a:r>
                      <a:endParaRPr lang="en-US">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Vazirmatn"/>
                        </a:rPr>
                        <a:t>in: 7744, out: 7744</a:t>
                      </a:r>
                      <a:endParaRPr lang="en-US">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Vazirmatn"/>
                        </a:rPr>
                        <a:t>0.15488</a:t>
                      </a:r>
                      <a:endParaRPr lang="en-US">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9740775"/>
                  </a:ext>
                </a:extLst>
              </a:tr>
              <a:tr h="584560">
                <a:tc>
                  <a:txBody>
                    <a:bodyPr/>
                    <a:lstStyle/>
                    <a:p>
                      <a:pPr algn="ctr" rtl="0" fontAlgn="t">
                        <a:spcBef>
                          <a:spcPts val="0"/>
                        </a:spcBef>
                        <a:spcAft>
                          <a:spcPts val="0"/>
                        </a:spcAft>
                      </a:pPr>
                      <a:r>
                        <a:rPr lang="en-US" sz="1200" b="0" i="0" u="none" strike="noStrike">
                          <a:solidFill>
                            <a:srgbClr val="000000"/>
                          </a:solidFill>
                          <a:effectLst/>
                          <a:latin typeface="Vazirmatn"/>
                        </a:rPr>
                        <a:t>layer#3</a:t>
                      </a:r>
                      <a:endParaRPr lang="en-US">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Vazirmatn"/>
                        </a:rPr>
                        <a:t>MaxPooling</a:t>
                      </a:r>
                      <a:endParaRPr lang="en-US">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Vazirmatn"/>
                        </a:rPr>
                        <a:t>in: 7744, out: 6400</a:t>
                      </a:r>
                      <a:endParaRPr lang="en-US">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Vazirmatn"/>
                        </a:rPr>
                        <a:t>0.14144</a:t>
                      </a:r>
                      <a:endParaRPr lang="en-US">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5521060"/>
                  </a:ext>
                </a:extLst>
              </a:tr>
              <a:tr h="584560">
                <a:tc>
                  <a:txBody>
                    <a:bodyPr/>
                    <a:lstStyle/>
                    <a:p>
                      <a:pPr algn="ctr" rtl="0" fontAlgn="t">
                        <a:spcBef>
                          <a:spcPts val="0"/>
                        </a:spcBef>
                        <a:spcAft>
                          <a:spcPts val="0"/>
                        </a:spcAft>
                      </a:pPr>
                      <a:r>
                        <a:rPr lang="en-US" sz="1200" b="0" i="0" u="none" strike="noStrike">
                          <a:solidFill>
                            <a:srgbClr val="000000"/>
                          </a:solidFill>
                          <a:effectLst/>
                          <a:latin typeface="Vazirmatn"/>
                        </a:rPr>
                        <a:t>layer#4</a:t>
                      </a:r>
                      <a:endParaRPr lang="en-US">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Vazirmatn"/>
                        </a:rPr>
                        <a:t>Flatten</a:t>
                      </a:r>
                      <a:endParaRPr lang="en-US">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Vazirmatn"/>
                        </a:rPr>
                        <a:t>in: 1600, out: 1600</a:t>
                      </a:r>
                      <a:endParaRPr lang="en-US">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Vazirmatn"/>
                        </a:rPr>
                        <a:t>-</a:t>
                      </a:r>
                      <a:endParaRPr lang="en-US">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6614987"/>
                  </a:ext>
                </a:extLst>
              </a:tr>
              <a:tr h="584560">
                <a:tc>
                  <a:txBody>
                    <a:bodyPr/>
                    <a:lstStyle/>
                    <a:p>
                      <a:pPr algn="ctr" rtl="0" fontAlgn="t">
                        <a:spcBef>
                          <a:spcPts val="0"/>
                        </a:spcBef>
                        <a:spcAft>
                          <a:spcPts val="0"/>
                        </a:spcAft>
                      </a:pPr>
                      <a:r>
                        <a:rPr lang="en-US" sz="1200" b="0" i="0" u="none" strike="noStrike">
                          <a:solidFill>
                            <a:srgbClr val="000000"/>
                          </a:solidFill>
                          <a:effectLst/>
                          <a:latin typeface="Vazirmatn"/>
                        </a:rPr>
                        <a:t>layer#6</a:t>
                      </a:r>
                      <a:endParaRPr lang="en-US">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Vazirmatn"/>
                        </a:rPr>
                        <a:t>Dense</a:t>
                      </a:r>
                      <a:endParaRPr lang="en-US">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Vazirmatn"/>
                        </a:rPr>
                        <a:t>in: 1600, out: 10</a:t>
                      </a:r>
                      <a:endParaRPr lang="en-US">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Vazirmatn"/>
                        </a:rPr>
                        <a:t>0.176</a:t>
                      </a:r>
                      <a:endParaRPr lang="en-US">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6357555"/>
                  </a:ext>
                </a:extLst>
              </a:tr>
              <a:tr h="584560">
                <a:tc>
                  <a:txBody>
                    <a:bodyPr/>
                    <a:lstStyle/>
                    <a:p>
                      <a:pPr algn="ctr" rtl="0" fontAlgn="t">
                        <a:spcBef>
                          <a:spcPts val="0"/>
                        </a:spcBef>
                        <a:spcAft>
                          <a:spcPts val="0"/>
                        </a:spcAft>
                      </a:pPr>
                      <a:r>
                        <a:rPr lang="en-US" sz="1200" b="0" i="0" u="none" strike="noStrike">
                          <a:solidFill>
                            <a:srgbClr val="000000"/>
                          </a:solidFill>
                          <a:effectLst/>
                          <a:latin typeface="Vazirmatn"/>
                        </a:rPr>
                        <a:t>layer#6 activation</a:t>
                      </a:r>
                      <a:endParaRPr lang="en-US">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Vazirmatn"/>
                        </a:rPr>
                        <a:t>Softmax</a:t>
                      </a:r>
                      <a:endParaRPr lang="en-US">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rgbClr val="000000"/>
                          </a:solidFill>
                          <a:effectLst/>
                          <a:latin typeface="Vazirmatn"/>
                        </a:rPr>
                        <a:t>in: 10: out: 10</a:t>
                      </a:r>
                      <a:endParaRPr lang="en-US">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effectLst/>
                          <a:latin typeface="Vazirmatn"/>
                        </a:rPr>
                        <a:t>TODO</a:t>
                      </a:r>
                      <a:endParaRPr lang="en-US"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1482313"/>
                  </a:ext>
                </a:extLst>
              </a:tr>
            </a:tbl>
          </a:graphicData>
        </a:graphic>
      </p:graphicFrame>
      <p:sp>
        <p:nvSpPr>
          <p:cNvPr id="32" name="TextBox 31">
            <a:extLst>
              <a:ext uri="{FF2B5EF4-FFF2-40B4-BE49-F238E27FC236}">
                <a16:creationId xmlns:a16="http://schemas.microsoft.com/office/drawing/2014/main" id="{E525F961-8FF3-54D8-5037-619F30C8E1E2}"/>
              </a:ext>
            </a:extLst>
          </p:cNvPr>
          <p:cNvSpPr txBox="1"/>
          <p:nvPr/>
        </p:nvSpPr>
        <p:spPr>
          <a:xfrm>
            <a:off x="283687" y="9443995"/>
            <a:ext cx="10698480" cy="523220"/>
          </a:xfrm>
          <a:prstGeom prst="rect">
            <a:avLst/>
          </a:prstGeom>
          <a:noFill/>
        </p:spPr>
        <p:txBody>
          <a:bodyPr wrap="square">
            <a:spAutoFit/>
          </a:bodyPr>
          <a:lstStyle/>
          <a:p>
            <a:pPr rtl="1"/>
            <a:r>
              <a:rPr lang="fa-IR" altLang="en-US" sz="2800" dirty="0">
                <a:latin typeface="Times New Roman" pitchFamily="18" charset="0"/>
                <a:cs typeface="B Nazanin" panose="00000400000000000000" pitchFamily="2" charset="-78"/>
              </a:rPr>
              <a:t>جدول ۱- زمان‌بندی اجرای لایه‌های مختلف به صورت نرم‌افزاری</a:t>
            </a:r>
          </a:p>
        </p:txBody>
      </p:sp>
    </p:spTree>
  </p:cSld>
  <p:clrMapOvr>
    <a:masterClrMapping/>
  </p:clrMapOvr>
</p:sld>
</file>

<file path=ppt/theme/theme1.xml><?xml version="1.0" encoding="utf-8"?>
<a:theme xmlns:a="http://schemas.openxmlformats.org/drawingml/2006/main" name="Default Design">
  <a:themeElements>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497263" rtl="0" eaLnBrk="1" fontAlgn="base" latinLnBrk="0" hangingPunct="1">
          <a:lnSpc>
            <a:spcPct val="100000"/>
          </a:lnSpc>
          <a:spcBef>
            <a:spcPct val="0"/>
          </a:spcBef>
          <a:spcAft>
            <a:spcPct val="0"/>
          </a:spcAft>
          <a:buClrTx/>
          <a:buSzTx/>
          <a:buFontTx/>
          <a:buNone/>
          <a:tabLst/>
          <a:defRPr kumimoji="0" lang="en-US" altLang="en-US" sz="6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497263" rtl="0" eaLnBrk="1" fontAlgn="base" latinLnBrk="0" hangingPunct="1">
          <a:lnSpc>
            <a:spcPct val="100000"/>
          </a:lnSpc>
          <a:spcBef>
            <a:spcPct val="0"/>
          </a:spcBef>
          <a:spcAft>
            <a:spcPct val="0"/>
          </a:spcAft>
          <a:buClrTx/>
          <a:buSzTx/>
          <a:buFontTx/>
          <a:buNone/>
          <a:tabLst/>
          <a:defRPr kumimoji="0" lang="en-US" altLang="en-US" sz="69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2741</TotalTime>
  <Words>1259</Words>
  <Application>Microsoft Office PowerPoint</Application>
  <PresentationFormat>Custom</PresentationFormat>
  <Paragraphs>88</Paragraphs>
  <Slides>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Times New Roman</vt:lpstr>
      <vt:lpstr>Vazirmatn</vt:lpstr>
      <vt:lpstr>Default Design</vt:lpstr>
      <vt:lpstr>CorelDRAW</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70x100 cm vertical poster template</dc:title>
  <dc:creator>Ethan Shulda;www.postersession.com</dc:creator>
  <cp:keywords>www.postersession.com</cp:keywords>
  <dc:description>©MegaPrint Inc. 2009-2015</dc:description>
  <cp:lastModifiedBy>Ali Hadizadeh Moghadam</cp:lastModifiedBy>
  <cp:revision>79</cp:revision>
  <dcterms:created xsi:type="dcterms:W3CDTF">2008-12-04T00:20:37Z</dcterms:created>
  <dcterms:modified xsi:type="dcterms:W3CDTF">2023-06-24T20:27:37Z</dcterms:modified>
</cp:coreProperties>
</file>