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4" r:id="rId6"/>
    <p:sldId id="263" r:id="rId7"/>
    <p:sldId id="270" r:id="rId8"/>
    <p:sldId id="271" r:id="rId9"/>
    <p:sldId id="272" r:id="rId10"/>
    <p:sldId id="274" r:id="rId11"/>
    <p:sldId id="273" r:id="rId12"/>
    <p:sldId id="262" r:id="rId13"/>
    <p:sldId id="266" r:id="rId14"/>
    <p:sldId id="265" r:id="rId15"/>
  </p:sldIdLst>
  <p:sldSz cx="12192000" cy="6858000"/>
  <p:notesSz cx="6858000" cy="9144000"/>
  <p:defaultTextStyle>
    <a:defPPr>
      <a:defRPr lang="az-Lat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848283-4B66-460B-9FA2-4397FE01AB65}" v="140" dt="2024-05-07T15:17:07.565"/>
    <p1510:client id="{D7F83E4E-A7A2-A496-AAD1-701A83858A64}" v="250" dt="2024-05-07T14:35:10.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108807-2D6D-4366-9A8F-00EE818FC933}"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16B679E9-F7F9-4AA1-9304-7AF10135C912}">
      <dgm:prSet/>
      <dgm:spPr/>
      <dgm:t>
        <a:bodyPr/>
        <a:lstStyle/>
        <a:p>
          <a:r>
            <a:rPr lang="en-US"/>
            <a:t>Split</a:t>
          </a:r>
        </a:p>
      </dgm:t>
    </dgm:pt>
    <dgm:pt modelId="{B3CE750F-B019-4C55-8A05-F2AB16EE0E58}" type="parTrans" cxnId="{A13320D4-CE3A-4277-BCC8-D32A6160328A}">
      <dgm:prSet/>
      <dgm:spPr/>
      <dgm:t>
        <a:bodyPr/>
        <a:lstStyle/>
        <a:p>
          <a:endParaRPr lang="en-US"/>
        </a:p>
      </dgm:t>
    </dgm:pt>
    <dgm:pt modelId="{D361DDA0-5874-422A-9686-51447DB4A286}" type="sibTrans" cxnId="{A13320D4-CE3A-4277-BCC8-D32A6160328A}">
      <dgm:prSet/>
      <dgm:spPr/>
      <dgm:t>
        <a:bodyPr/>
        <a:lstStyle/>
        <a:p>
          <a:endParaRPr lang="en-US"/>
        </a:p>
      </dgm:t>
    </dgm:pt>
    <dgm:pt modelId="{A80A1556-3512-4507-8A03-9ED7E32854C4}">
      <dgm:prSet/>
      <dgm:spPr/>
      <dgm:t>
        <a:bodyPr/>
        <a:lstStyle/>
        <a:p>
          <a:r>
            <a:rPr lang="en-US" dirty="0">
              <a:solidFill>
                <a:schemeClr val="bg1"/>
              </a:solidFill>
            </a:rPr>
            <a:t>Tokenization: Split the text into individual words or tokens.</a:t>
          </a:r>
        </a:p>
      </dgm:t>
    </dgm:pt>
    <dgm:pt modelId="{EE6004A4-AA6D-40F9-81A5-A6339F20AA69}" type="parTrans" cxnId="{070B9F01-96E5-4FA6-878A-41E022A890C5}">
      <dgm:prSet/>
      <dgm:spPr/>
      <dgm:t>
        <a:bodyPr/>
        <a:lstStyle/>
        <a:p>
          <a:endParaRPr lang="en-US"/>
        </a:p>
      </dgm:t>
    </dgm:pt>
    <dgm:pt modelId="{C03EAA86-4BF1-4EB2-8BFD-F369D99F2BC1}" type="sibTrans" cxnId="{070B9F01-96E5-4FA6-878A-41E022A890C5}">
      <dgm:prSet/>
      <dgm:spPr/>
      <dgm:t>
        <a:bodyPr/>
        <a:lstStyle/>
        <a:p>
          <a:endParaRPr lang="en-US"/>
        </a:p>
      </dgm:t>
    </dgm:pt>
    <dgm:pt modelId="{D56BAC94-9A84-4DD2-B6F1-1835DE25B649}">
      <dgm:prSet/>
      <dgm:spPr/>
      <dgm:t>
        <a:bodyPr/>
        <a:lstStyle/>
        <a:p>
          <a:r>
            <a:rPr lang="en-US"/>
            <a:t>Lowercasing</a:t>
          </a:r>
        </a:p>
      </dgm:t>
    </dgm:pt>
    <dgm:pt modelId="{DB9EA941-D62D-4832-8194-6488E13AC59E}" type="parTrans" cxnId="{B9EDE505-BDCA-4F67-A586-0788C494AD27}">
      <dgm:prSet/>
      <dgm:spPr/>
      <dgm:t>
        <a:bodyPr/>
        <a:lstStyle/>
        <a:p>
          <a:endParaRPr lang="en-US"/>
        </a:p>
      </dgm:t>
    </dgm:pt>
    <dgm:pt modelId="{37EA24A2-30BC-4B16-B365-4658E660FD86}" type="sibTrans" cxnId="{B9EDE505-BDCA-4F67-A586-0788C494AD27}">
      <dgm:prSet/>
      <dgm:spPr/>
      <dgm:t>
        <a:bodyPr/>
        <a:lstStyle/>
        <a:p>
          <a:endParaRPr lang="en-US"/>
        </a:p>
      </dgm:t>
    </dgm:pt>
    <dgm:pt modelId="{CCCE2E77-8CB4-40CA-97E6-BFA505957F28}">
      <dgm:prSet/>
      <dgm:spPr/>
      <dgm:t>
        <a:bodyPr/>
        <a:lstStyle/>
        <a:p>
          <a:r>
            <a:rPr lang="en-US" dirty="0">
              <a:solidFill>
                <a:schemeClr val="bg1"/>
              </a:solidFill>
            </a:rPr>
            <a:t>Lowercasing: Convert all words to lowercase to ensure uniformity.</a:t>
          </a:r>
        </a:p>
      </dgm:t>
    </dgm:pt>
    <dgm:pt modelId="{08968BC5-92B8-4F05-8E6C-5C350B14791E}" type="parTrans" cxnId="{981E4990-2E06-455B-8320-4D7FF7850D37}">
      <dgm:prSet/>
      <dgm:spPr/>
      <dgm:t>
        <a:bodyPr/>
        <a:lstStyle/>
        <a:p>
          <a:endParaRPr lang="en-US"/>
        </a:p>
      </dgm:t>
    </dgm:pt>
    <dgm:pt modelId="{243AC93B-93F7-4661-8826-C85D70CB55B5}" type="sibTrans" cxnId="{981E4990-2E06-455B-8320-4D7FF7850D37}">
      <dgm:prSet/>
      <dgm:spPr/>
      <dgm:t>
        <a:bodyPr/>
        <a:lstStyle/>
        <a:p>
          <a:endParaRPr lang="en-US"/>
        </a:p>
      </dgm:t>
    </dgm:pt>
    <dgm:pt modelId="{A6483B7B-8D22-40E2-BA92-28FE4340A916}">
      <dgm:prSet/>
      <dgm:spPr/>
      <dgm:t>
        <a:bodyPr/>
        <a:lstStyle/>
        <a:p>
          <a:r>
            <a:rPr lang="en-US"/>
            <a:t>Removing</a:t>
          </a:r>
        </a:p>
      </dgm:t>
    </dgm:pt>
    <dgm:pt modelId="{457359E8-D050-4C6F-9999-BABDAD40AF44}" type="parTrans" cxnId="{18372A2C-BFD6-48AC-BDAD-302DC0FF2843}">
      <dgm:prSet/>
      <dgm:spPr/>
      <dgm:t>
        <a:bodyPr/>
        <a:lstStyle/>
        <a:p>
          <a:endParaRPr lang="en-US"/>
        </a:p>
      </dgm:t>
    </dgm:pt>
    <dgm:pt modelId="{D9B713FD-B765-4C68-A5C4-3EA44D777487}" type="sibTrans" cxnId="{18372A2C-BFD6-48AC-BDAD-302DC0FF2843}">
      <dgm:prSet/>
      <dgm:spPr/>
      <dgm:t>
        <a:bodyPr/>
        <a:lstStyle/>
        <a:p>
          <a:endParaRPr lang="en-US"/>
        </a:p>
      </dgm:t>
    </dgm:pt>
    <dgm:pt modelId="{1C3A0AD1-6DFA-46DA-8A97-305B71F6505D}">
      <dgm:prSet/>
      <dgm:spPr/>
      <dgm:t>
        <a:bodyPr/>
        <a:lstStyle/>
        <a:p>
          <a:r>
            <a:rPr lang="en-US" dirty="0">
              <a:solidFill>
                <a:schemeClr val="bg1"/>
              </a:solidFill>
            </a:rPr>
            <a:t>Removing </a:t>
          </a:r>
          <a:r>
            <a:rPr lang="en-US" dirty="0" err="1">
              <a:solidFill>
                <a:schemeClr val="bg1"/>
              </a:solidFill>
            </a:rPr>
            <a:t>Stopwords</a:t>
          </a:r>
          <a:r>
            <a:rPr lang="en-US" dirty="0">
              <a:solidFill>
                <a:schemeClr val="bg1"/>
              </a:solidFill>
            </a:rPr>
            <a:t>: Eliminate common words (e.g., "and", "the") that do not carry significant meaning.</a:t>
          </a:r>
        </a:p>
      </dgm:t>
    </dgm:pt>
    <dgm:pt modelId="{9218CE8E-36D0-4D3D-A4FF-F062DBC4F110}" type="parTrans" cxnId="{BF659EB8-1534-4987-B0B2-EBC09D69A800}">
      <dgm:prSet/>
      <dgm:spPr/>
      <dgm:t>
        <a:bodyPr/>
        <a:lstStyle/>
        <a:p>
          <a:endParaRPr lang="en-US"/>
        </a:p>
      </dgm:t>
    </dgm:pt>
    <dgm:pt modelId="{C22B5D76-6A47-4BCD-A7AE-99E7B18AB5A3}" type="sibTrans" cxnId="{BF659EB8-1534-4987-B0B2-EBC09D69A800}">
      <dgm:prSet/>
      <dgm:spPr/>
      <dgm:t>
        <a:bodyPr/>
        <a:lstStyle/>
        <a:p>
          <a:endParaRPr lang="en-US"/>
        </a:p>
      </dgm:t>
    </dgm:pt>
    <dgm:pt modelId="{91A7AC7B-9C4F-486C-ADB1-2410CDC19C5C}">
      <dgm:prSet/>
      <dgm:spPr/>
      <dgm:t>
        <a:bodyPr/>
        <a:lstStyle/>
        <a:p>
          <a:r>
            <a:rPr lang="en-US"/>
            <a:t>Stemming</a:t>
          </a:r>
        </a:p>
      </dgm:t>
    </dgm:pt>
    <dgm:pt modelId="{7BA48B18-DA76-4603-8C14-043F4717E685}" type="parTrans" cxnId="{CD01674D-3053-42B3-882E-8A680CFC4AED}">
      <dgm:prSet/>
      <dgm:spPr/>
      <dgm:t>
        <a:bodyPr/>
        <a:lstStyle/>
        <a:p>
          <a:endParaRPr lang="en-US"/>
        </a:p>
      </dgm:t>
    </dgm:pt>
    <dgm:pt modelId="{3D328B61-CEC0-4F8D-B32B-229530C39C68}" type="sibTrans" cxnId="{CD01674D-3053-42B3-882E-8A680CFC4AED}">
      <dgm:prSet/>
      <dgm:spPr/>
      <dgm:t>
        <a:bodyPr/>
        <a:lstStyle/>
        <a:p>
          <a:endParaRPr lang="en-US"/>
        </a:p>
      </dgm:t>
    </dgm:pt>
    <dgm:pt modelId="{AC095D89-966D-4086-AA62-D363F1C6D611}">
      <dgm:prSet/>
      <dgm:spPr/>
      <dgm:t>
        <a:bodyPr/>
        <a:lstStyle/>
        <a:p>
          <a:r>
            <a:rPr lang="en-US" dirty="0">
              <a:solidFill>
                <a:schemeClr val="bg1"/>
              </a:solidFill>
            </a:rPr>
            <a:t>Stemming or Lemmatization: Reduce words to their root form to handle variations (e.g., "running" to "run").</a:t>
          </a:r>
        </a:p>
      </dgm:t>
    </dgm:pt>
    <dgm:pt modelId="{F93DD17B-A28F-4B8B-BBC2-D03DE996E941}" type="parTrans" cxnId="{E10D8F80-AFF3-460F-BC54-F236F338BF72}">
      <dgm:prSet/>
      <dgm:spPr/>
      <dgm:t>
        <a:bodyPr/>
        <a:lstStyle/>
        <a:p>
          <a:endParaRPr lang="en-US"/>
        </a:p>
      </dgm:t>
    </dgm:pt>
    <dgm:pt modelId="{AE72B072-6FB2-436F-9F90-274D2F111070}" type="sibTrans" cxnId="{E10D8F80-AFF3-460F-BC54-F236F338BF72}">
      <dgm:prSet/>
      <dgm:spPr/>
      <dgm:t>
        <a:bodyPr/>
        <a:lstStyle/>
        <a:p>
          <a:endParaRPr lang="en-US"/>
        </a:p>
      </dgm:t>
    </dgm:pt>
    <dgm:pt modelId="{C2E91B53-795E-463F-A8F7-46E8E23E0991}">
      <dgm:prSet/>
      <dgm:spPr/>
      <dgm:t>
        <a:bodyPr/>
        <a:lstStyle/>
        <a:p>
          <a:r>
            <a:rPr lang="en-US"/>
            <a:t>Handling</a:t>
          </a:r>
        </a:p>
      </dgm:t>
    </dgm:pt>
    <dgm:pt modelId="{C7CE8AB3-3F8C-4B5F-96CB-5623EC0CB07C}" type="parTrans" cxnId="{8C8C9974-FF84-4229-B306-510AC55734BA}">
      <dgm:prSet/>
      <dgm:spPr/>
      <dgm:t>
        <a:bodyPr/>
        <a:lstStyle/>
        <a:p>
          <a:endParaRPr lang="en-US"/>
        </a:p>
      </dgm:t>
    </dgm:pt>
    <dgm:pt modelId="{B8FEFAEA-D21F-4AF9-AFA0-FADBA27388AB}" type="sibTrans" cxnId="{8C8C9974-FF84-4229-B306-510AC55734BA}">
      <dgm:prSet/>
      <dgm:spPr/>
      <dgm:t>
        <a:bodyPr/>
        <a:lstStyle/>
        <a:p>
          <a:endParaRPr lang="en-US"/>
        </a:p>
      </dgm:t>
    </dgm:pt>
    <dgm:pt modelId="{9B08A88F-D8C1-4026-AE04-90F192463FC0}">
      <dgm:prSet/>
      <dgm:spPr/>
      <dgm:t>
        <a:bodyPr/>
        <a:lstStyle/>
        <a:p>
          <a:r>
            <a:rPr lang="en-US" dirty="0">
              <a:solidFill>
                <a:schemeClr val="bg1"/>
              </a:solidFill>
            </a:rPr>
            <a:t>Handling Special Characters: Remove or replace URLs, special characters, and punctuation marks.</a:t>
          </a:r>
        </a:p>
      </dgm:t>
    </dgm:pt>
    <dgm:pt modelId="{B2E6C1FA-AC21-4F3B-A3D3-916CF7E74C6F}" type="parTrans" cxnId="{143A9951-BAA5-4E9B-90A7-B8A936871505}">
      <dgm:prSet/>
      <dgm:spPr/>
      <dgm:t>
        <a:bodyPr/>
        <a:lstStyle/>
        <a:p>
          <a:endParaRPr lang="en-US"/>
        </a:p>
      </dgm:t>
    </dgm:pt>
    <dgm:pt modelId="{FA7AC93C-7565-4AB1-B360-7130CBF60524}" type="sibTrans" cxnId="{143A9951-BAA5-4E9B-90A7-B8A936871505}">
      <dgm:prSet/>
      <dgm:spPr/>
      <dgm:t>
        <a:bodyPr/>
        <a:lstStyle/>
        <a:p>
          <a:endParaRPr lang="en-US"/>
        </a:p>
      </dgm:t>
    </dgm:pt>
    <dgm:pt modelId="{72DF5528-1F65-4E9C-9708-F4F2CED32D5B}">
      <dgm:prSet/>
      <dgm:spPr/>
      <dgm:t>
        <a:bodyPr/>
        <a:lstStyle/>
        <a:p>
          <a:r>
            <a:rPr lang="en-US"/>
            <a:t>Convert</a:t>
          </a:r>
        </a:p>
      </dgm:t>
    </dgm:pt>
    <dgm:pt modelId="{7283F4D7-E278-4FA7-A81F-3B2E414E6084}" type="parTrans" cxnId="{377B02D4-CCCE-4F07-9FB2-2254715EB2A5}">
      <dgm:prSet/>
      <dgm:spPr/>
      <dgm:t>
        <a:bodyPr/>
        <a:lstStyle/>
        <a:p>
          <a:endParaRPr lang="en-US"/>
        </a:p>
      </dgm:t>
    </dgm:pt>
    <dgm:pt modelId="{15ABAC16-53BC-4837-9BD0-B1D9E92BC473}" type="sibTrans" cxnId="{377B02D4-CCCE-4F07-9FB2-2254715EB2A5}">
      <dgm:prSet/>
      <dgm:spPr/>
      <dgm:t>
        <a:bodyPr/>
        <a:lstStyle/>
        <a:p>
          <a:endParaRPr lang="en-US"/>
        </a:p>
      </dgm:t>
    </dgm:pt>
    <dgm:pt modelId="{70E86D4A-4E1F-471F-92C8-93095A62C942}">
      <dgm:prSet/>
      <dgm:spPr/>
      <dgm:t>
        <a:bodyPr/>
        <a:lstStyle/>
        <a:p>
          <a:r>
            <a:rPr lang="en-US" dirty="0">
              <a:solidFill>
                <a:schemeClr val="bg1"/>
              </a:solidFill>
            </a:rPr>
            <a:t>Vectorization: Convert text data into numerical form (e.g., Bag-of-Words, TF-IDF, Word Embeddings).</a:t>
          </a:r>
        </a:p>
      </dgm:t>
    </dgm:pt>
    <dgm:pt modelId="{6803FD85-5AD4-4569-9254-6C9DCDE846DB}" type="parTrans" cxnId="{A3AE1DE8-6630-448D-AC2B-7DF057905476}">
      <dgm:prSet/>
      <dgm:spPr/>
      <dgm:t>
        <a:bodyPr/>
        <a:lstStyle/>
        <a:p>
          <a:endParaRPr lang="en-US"/>
        </a:p>
      </dgm:t>
    </dgm:pt>
    <dgm:pt modelId="{45213030-0C9A-48FF-9ACA-D7702B62C10F}" type="sibTrans" cxnId="{A3AE1DE8-6630-448D-AC2B-7DF057905476}">
      <dgm:prSet/>
      <dgm:spPr/>
      <dgm:t>
        <a:bodyPr/>
        <a:lstStyle/>
        <a:p>
          <a:endParaRPr lang="en-US"/>
        </a:p>
      </dgm:t>
    </dgm:pt>
    <dgm:pt modelId="{A5DF6EB6-FBFD-4C26-A794-4B099B90290A}" type="pres">
      <dgm:prSet presAssocID="{04108807-2D6D-4366-9A8F-00EE818FC933}" presName="Name0" presStyleCnt="0">
        <dgm:presLayoutVars>
          <dgm:dir/>
          <dgm:animLvl val="lvl"/>
          <dgm:resizeHandles val="exact"/>
        </dgm:presLayoutVars>
      </dgm:prSet>
      <dgm:spPr/>
    </dgm:pt>
    <dgm:pt modelId="{29DA3949-F731-4FAD-B2B3-95F2B085BEE6}" type="pres">
      <dgm:prSet presAssocID="{16B679E9-F7F9-4AA1-9304-7AF10135C912}" presName="composite" presStyleCnt="0"/>
      <dgm:spPr/>
    </dgm:pt>
    <dgm:pt modelId="{F72DC23C-064F-493E-A16D-2E660B9C58DB}" type="pres">
      <dgm:prSet presAssocID="{16B679E9-F7F9-4AA1-9304-7AF10135C912}" presName="parTx" presStyleLbl="node1" presStyleIdx="0" presStyleCnt="6">
        <dgm:presLayoutVars>
          <dgm:chMax val="0"/>
          <dgm:chPref val="0"/>
          <dgm:bulletEnabled val="1"/>
        </dgm:presLayoutVars>
      </dgm:prSet>
      <dgm:spPr/>
    </dgm:pt>
    <dgm:pt modelId="{EC89609C-E8A7-4711-82FC-4563FB172BD8}" type="pres">
      <dgm:prSet presAssocID="{16B679E9-F7F9-4AA1-9304-7AF10135C912}" presName="desTx" presStyleLbl="revTx" presStyleIdx="0" presStyleCnt="6">
        <dgm:presLayoutVars>
          <dgm:bulletEnabled val="1"/>
        </dgm:presLayoutVars>
      </dgm:prSet>
      <dgm:spPr/>
    </dgm:pt>
    <dgm:pt modelId="{46D40EF5-9F9A-411F-B1C4-357EDCC8176A}" type="pres">
      <dgm:prSet presAssocID="{D361DDA0-5874-422A-9686-51447DB4A286}" presName="space" presStyleCnt="0"/>
      <dgm:spPr/>
    </dgm:pt>
    <dgm:pt modelId="{9823245C-86B8-4697-92DD-3F2113DDE10E}" type="pres">
      <dgm:prSet presAssocID="{D56BAC94-9A84-4DD2-B6F1-1835DE25B649}" presName="composite" presStyleCnt="0"/>
      <dgm:spPr/>
    </dgm:pt>
    <dgm:pt modelId="{29DDBD10-2353-4C08-96A7-A20B9007E862}" type="pres">
      <dgm:prSet presAssocID="{D56BAC94-9A84-4DD2-B6F1-1835DE25B649}" presName="parTx" presStyleLbl="node1" presStyleIdx="1" presStyleCnt="6">
        <dgm:presLayoutVars>
          <dgm:chMax val="0"/>
          <dgm:chPref val="0"/>
          <dgm:bulletEnabled val="1"/>
        </dgm:presLayoutVars>
      </dgm:prSet>
      <dgm:spPr/>
    </dgm:pt>
    <dgm:pt modelId="{84AA5EE8-8353-40BF-8E3B-757520F36762}" type="pres">
      <dgm:prSet presAssocID="{D56BAC94-9A84-4DD2-B6F1-1835DE25B649}" presName="desTx" presStyleLbl="revTx" presStyleIdx="1" presStyleCnt="6">
        <dgm:presLayoutVars>
          <dgm:bulletEnabled val="1"/>
        </dgm:presLayoutVars>
      </dgm:prSet>
      <dgm:spPr/>
    </dgm:pt>
    <dgm:pt modelId="{EB6C4607-7C95-4E74-AA3B-5D131B250592}" type="pres">
      <dgm:prSet presAssocID="{37EA24A2-30BC-4B16-B365-4658E660FD86}" presName="space" presStyleCnt="0"/>
      <dgm:spPr/>
    </dgm:pt>
    <dgm:pt modelId="{E5A178D3-26C9-4508-93C4-F8FD3ACACD78}" type="pres">
      <dgm:prSet presAssocID="{A6483B7B-8D22-40E2-BA92-28FE4340A916}" presName="composite" presStyleCnt="0"/>
      <dgm:spPr/>
    </dgm:pt>
    <dgm:pt modelId="{84E3E330-B09D-48AC-AD2A-17F0CD64CD82}" type="pres">
      <dgm:prSet presAssocID="{A6483B7B-8D22-40E2-BA92-28FE4340A916}" presName="parTx" presStyleLbl="node1" presStyleIdx="2" presStyleCnt="6">
        <dgm:presLayoutVars>
          <dgm:chMax val="0"/>
          <dgm:chPref val="0"/>
          <dgm:bulletEnabled val="1"/>
        </dgm:presLayoutVars>
      </dgm:prSet>
      <dgm:spPr/>
    </dgm:pt>
    <dgm:pt modelId="{6B3BA309-DA6C-4ED6-8896-D8270164C1D5}" type="pres">
      <dgm:prSet presAssocID="{A6483B7B-8D22-40E2-BA92-28FE4340A916}" presName="desTx" presStyleLbl="revTx" presStyleIdx="2" presStyleCnt="6">
        <dgm:presLayoutVars>
          <dgm:bulletEnabled val="1"/>
        </dgm:presLayoutVars>
      </dgm:prSet>
      <dgm:spPr/>
    </dgm:pt>
    <dgm:pt modelId="{D9F5EF17-2EBB-42C4-8DDB-8FCA9DE5F24B}" type="pres">
      <dgm:prSet presAssocID="{D9B713FD-B765-4C68-A5C4-3EA44D777487}" presName="space" presStyleCnt="0"/>
      <dgm:spPr/>
    </dgm:pt>
    <dgm:pt modelId="{B57A3F41-A54E-4EF7-9010-D0CEC0CE493E}" type="pres">
      <dgm:prSet presAssocID="{91A7AC7B-9C4F-486C-ADB1-2410CDC19C5C}" presName="composite" presStyleCnt="0"/>
      <dgm:spPr/>
    </dgm:pt>
    <dgm:pt modelId="{F3CDF613-4D39-4F4C-AA45-0DC7E87F9377}" type="pres">
      <dgm:prSet presAssocID="{91A7AC7B-9C4F-486C-ADB1-2410CDC19C5C}" presName="parTx" presStyleLbl="node1" presStyleIdx="3" presStyleCnt="6">
        <dgm:presLayoutVars>
          <dgm:chMax val="0"/>
          <dgm:chPref val="0"/>
          <dgm:bulletEnabled val="1"/>
        </dgm:presLayoutVars>
      </dgm:prSet>
      <dgm:spPr/>
    </dgm:pt>
    <dgm:pt modelId="{21B17984-58AD-4AD2-B529-816DBD573DE8}" type="pres">
      <dgm:prSet presAssocID="{91A7AC7B-9C4F-486C-ADB1-2410CDC19C5C}" presName="desTx" presStyleLbl="revTx" presStyleIdx="3" presStyleCnt="6">
        <dgm:presLayoutVars>
          <dgm:bulletEnabled val="1"/>
        </dgm:presLayoutVars>
      </dgm:prSet>
      <dgm:spPr/>
    </dgm:pt>
    <dgm:pt modelId="{3CA874B9-24B3-4E61-ABC3-43FA19ED1725}" type="pres">
      <dgm:prSet presAssocID="{3D328B61-CEC0-4F8D-B32B-229530C39C68}" presName="space" presStyleCnt="0"/>
      <dgm:spPr/>
    </dgm:pt>
    <dgm:pt modelId="{4E182019-FBF3-4A99-AE3B-B5F0D5D4E706}" type="pres">
      <dgm:prSet presAssocID="{C2E91B53-795E-463F-A8F7-46E8E23E0991}" presName="composite" presStyleCnt="0"/>
      <dgm:spPr/>
    </dgm:pt>
    <dgm:pt modelId="{C0EB9E7F-CCAB-45AC-99A5-819A11448638}" type="pres">
      <dgm:prSet presAssocID="{C2E91B53-795E-463F-A8F7-46E8E23E0991}" presName="parTx" presStyleLbl="node1" presStyleIdx="4" presStyleCnt="6">
        <dgm:presLayoutVars>
          <dgm:chMax val="0"/>
          <dgm:chPref val="0"/>
          <dgm:bulletEnabled val="1"/>
        </dgm:presLayoutVars>
      </dgm:prSet>
      <dgm:spPr/>
    </dgm:pt>
    <dgm:pt modelId="{B56550C9-794F-453E-8C80-6F1AE1BA46FB}" type="pres">
      <dgm:prSet presAssocID="{C2E91B53-795E-463F-A8F7-46E8E23E0991}" presName="desTx" presStyleLbl="revTx" presStyleIdx="4" presStyleCnt="6">
        <dgm:presLayoutVars>
          <dgm:bulletEnabled val="1"/>
        </dgm:presLayoutVars>
      </dgm:prSet>
      <dgm:spPr/>
    </dgm:pt>
    <dgm:pt modelId="{799262F9-B970-46BB-81BD-C9D31122D8BE}" type="pres">
      <dgm:prSet presAssocID="{B8FEFAEA-D21F-4AF9-AFA0-FADBA27388AB}" presName="space" presStyleCnt="0"/>
      <dgm:spPr/>
    </dgm:pt>
    <dgm:pt modelId="{DF01FF05-92A6-469E-8EFC-4F64E26BE32D}" type="pres">
      <dgm:prSet presAssocID="{72DF5528-1F65-4E9C-9708-F4F2CED32D5B}" presName="composite" presStyleCnt="0"/>
      <dgm:spPr/>
    </dgm:pt>
    <dgm:pt modelId="{29624E1D-5813-46EA-BFC0-361F6C3D498F}" type="pres">
      <dgm:prSet presAssocID="{72DF5528-1F65-4E9C-9708-F4F2CED32D5B}" presName="parTx" presStyleLbl="node1" presStyleIdx="5" presStyleCnt="6">
        <dgm:presLayoutVars>
          <dgm:chMax val="0"/>
          <dgm:chPref val="0"/>
          <dgm:bulletEnabled val="1"/>
        </dgm:presLayoutVars>
      </dgm:prSet>
      <dgm:spPr/>
    </dgm:pt>
    <dgm:pt modelId="{057E2869-B7C1-459D-A303-192C3457E698}" type="pres">
      <dgm:prSet presAssocID="{72DF5528-1F65-4E9C-9708-F4F2CED32D5B}" presName="desTx" presStyleLbl="revTx" presStyleIdx="5" presStyleCnt="6">
        <dgm:presLayoutVars>
          <dgm:bulletEnabled val="1"/>
        </dgm:presLayoutVars>
      </dgm:prSet>
      <dgm:spPr/>
    </dgm:pt>
  </dgm:ptLst>
  <dgm:cxnLst>
    <dgm:cxn modelId="{070B9F01-96E5-4FA6-878A-41E022A890C5}" srcId="{16B679E9-F7F9-4AA1-9304-7AF10135C912}" destId="{A80A1556-3512-4507-8A03-9ED7E32854C4}" srcOrd="0" destOrd="0" parTransId="{EE6004A4-AA6D-40F9-81A5-A6339F20AA69}" sibTransId="{C03EAA86-4BF1-4EB2-8BFD-F369D99F2BC1}"/>
    <dgm:cxn modelId="{B9EDE505-BDCA-4F67-A586-0788C494AD27}" srcId="{04108807-2D6D-4366-9A8F-00EE818FC933}" destId="{D56BAC94-9A84-4DD2-B6F1-1835DE25B649}" srcOrd="1" destOrd="0" parTransId="{DB9EA941-D62D-4832-8194-6488E13AC59E}" sibTransId="{37EA24A2-30BC-4B16-B365-4658E660FD86}"/>
    <dgm:cxn modelId="{A2604D14-613D-499F-9F37-B28EF8A9083F}" type="presOf" srcId="{A6483B7B-8D22-40E2-BA92-28FE4340A916}" destId="{84E3E330-B09D-48AC-AD2A-17F0CD64CD82}" srcOrd="0" destOrd="0" presId="urn:microsoft.com/office/officeart/2005/8/layout/chevron1"/>
    <dgm:cxn modelId="{5E4DD61A-0003-4FA6-A0AA-1EEC96652D89}" type="presOf" srcId="{91A7AC7B-9C4F-486C-ADB1-2410CDC19C5C}" destId="{F3CDF613-4D39-4F4C-AA45-0DC7E87F9377}" srcOrd="0" destOrd="0" presId="urn:microsoft.com/office/officeart/2005/8/layout/chevron1"/>
    <dgm:cxn modelId="{71D00E1B-86DE-420E-ADFC-F5E442E42CEE}" type="presOf" srcId="{72DF5528-1F65-4E9C-9708-F4F2CED32D5B}" destId="{29624E1D-5813-46EA-BFC0-361F6C3D498F}" srcOrd="0" destOrd="0" presId="urn:microsoft.com/office/officeart/2005/8/layout/chevron1"/>
    <dgm:cxn modelId="{18372A2C-BFD6-48AC-BDAD-302DC0FF2843}" srcId="{04108807-2D6D-4366-9A8F-00EE818FC933}" destId="{A6483B7B-8D22-40E2-BA92-28FE4340A916}" srcOrd="2" destOrd="0" parTransId="{457359E8-D050-4C6F-9999-BABDAD40AF44}" sibTransId="{D9B713FD-B765-4C68-A5C4-3EA44D777487}"/>
    <dgm:cxn modelId="{DD21FB2C-7FFE-4974-8FC7-39282D2B24A3}" type="presOf" srcId="{9B08A88F-D8C1-4026-AE04-90F192463FC0}" destId="{B56550C9-794F-453E-8C80-6F1AE1BA46FB}" srcOrd="0" destOrd="0" presId="urn:microsoft.com/office/officeart/2005/8/layout/chevron1"/>
    <dgm:cxn modelId="{CD01674D-3053-42B3-882E-8A680CFC4AED}" srcId="{04108807-2D6D-4366-9A8F-00EE818FC933}" destId="{91A7AC7B-9C4F-486C-ADB1-2410CDC19C5C}" srcOrd="3" destOrd="0" parTransId="{7BA48B18-DA76-4603-8C14-043F4717E685}" sibTransId="{3D328B61-CEC0-4F8D-B32B-229530C39C68}"/>
    <dgm:cxn modelId="{143A9951-BAA5-4E9B-90A7-B8A936871505}" srcId="{C2E91B53-795E-463F-A8F7-46E8E23E0991}" destId="{9B08A88F-D8C1-4026-AE04-90F192463FC0}" srcOrd="0" destOrd="0" parTransId="{B2E6C1FA-AC21-4F3B-A3D3-916CF7E74C6F}" sibTransId="{FA7AC93C-7565-4AB1-B360-7130CBF60524}"/>
    <dgm:cxn modelId="{F0CB3052-3C39-4D08-BF01-FE029ECF98F1}" type="presOf" srcId="{C2E91B53-795E-463F-A8F7-46E8E23E0991}" destId="{C0EB9E7F-CCAB-45AC-99A5-819A11448638}" srcOrd="0" destOrd="0" presId="urn:microsoft.com/office/officeart/2005/8/layout/chevron1"/>
    <dgm:cxn modelId="{8C8C9974-FF84-4229-B306-510AC55734BA}" srcId="{04108807-2D6D-4366-9A8F-00EE818FC933}" destId="{C2E91B53-795E-463F-A8F7-46E8E23E0991}" srcOrd="4" destOrd="0" parTransId="{C7CE8AB3-3F8C-4B5F-96CB-5623EC0CB07C}" sibTransId="{B8FEFAEA-D21F-4AF9-AFA0-FADBA27388AB}"/>
    <dgm:cxn modelId="{B1C19A7C-696B-4408-BF55-16439466AC98}" type="presOf" srcId="{CCCE2E77-8CB4-40CA-97E6-BFA505957F28}" destId="{84AA5EE8-8353-40BF-8E3B-757520F36762}" srcOrd="0" destOrd="0" presId="urn:microsoft.com/office/officeart/2005/8/layout/chevron1"/>
    <dgm:cxn modelId="{E10D8F80-AFF3-460F-BC54-F236F338BF72}" srcId="{91A7AC7B-9C4F-486C-ADB1-2410CDC19C5C}" destId="{AC095D89-966D-4086-AA62-D363F1C6D611}" srcOrd="0" destOrd="0" parTransId="{F93DD17B-A28F-4B8B-BBC2-D03DE996E941}" sibTransId="{AE72B072-6FB2-436F-9F90-274D2F111070}"/>
    <dgm:cxn modelId="{4BB8908B-C6B2-4AEB-B050-223DB90E96B7}" type="presOf" srcId="{1C3A0AD1-6DFA-46DA-8A97-305B71F6505D}" destId="{6B3BA309-DA6C-4ED6-8896-D8270164C1D5}" srcOrd="0" destOrd="0" presId="urn:microsoft.com/office/officeart/2005/8/layout/chevron1"/>
    <dgm:cxn modelId="{981E4990-2E06-455B-8320-4D7FF7850D37}" srcId="{D56BAC94-9A84-4DD2-B6F1-1835DE25B649}" destId="{CCCE2E77-8CB4-40CA-97E6-BFA505957F28}" srcOrd="0" destOrd="0" parTransId="{08968BC5-92B8-4F05-8E6C-5C350B14791E}" sibTransId="{243AC93B-93F7-4661-8826-C85D70CB55B5}"/>
    <dgm:cxn modelId="{2D09889D-09F9-4425-A54F-E5C7F92C46D9}" type="presOf" srcId="{70E86D4A-4E1F-471F-92C8-93095A62C942}" destId="{057E2869-B7C1-459D-A303-192C3457E698}" srcOrd="0" destOrd="0" presId="urn:microsoft.com/office/officeart/2005/8/layout/chevron1"/>
    <dgm:cxn modelId="{BF659EB8-1534-4987-B0B2-EBC09D69A800}" srcId="{A6483B7B-8D22-40E2-BA92-28FE4340A916}" destId="{1C3A0AD1-6DFA-46DA-8A97-305B71F6505D}" srcOrd="0" destOrd="0" parTransId="{9218CE8E-36D0-4D3D-A4FF-F062DBC4F110}" sibTransId="{C22B5D76-6A47-4BCD-A7AE-99E7B18AB5A3}"/>
    <dgm:cxn modelId="{94E649C0-E0EF-4ABF-A46D-D28E9E5CB62F}" type="presOf" srcId="{04108807-2D6D-4366-9A8F-00EE818FC933}" destId="{A5DF6EB6-FBFD-4C26-A794-4B099B90290A}" srcOrd="0" destOrd="0" presId="urn:microsoft.com/office/officeart/2005/8/layout/chevron1"/>
    <dgm:cxn modelId="{9D7328C8-36E6-462D-957E-5017E3C11C5C}" type="presOf" srcId="{16B679E9-F7F9-4AA1-9304-7AF10135C912}" destId="{F72DC23C-064F-493E-A16D-2E660B9C58DB}" srcOrd="0" destOrd="0" presId="urn:microsoft.com/office/officeart/2005/8/layout/chevron1"/>
    <dgm:cxn modelId="{296C52D2-3C6A-4075-8884-F9DAC0753C25}" type="presOf" srcId="{A80A1556-3512-4507-8A03-9ED7E32854C4}" destId="{EC89609C-E8A7-4711-82FC-4563FB172BD8}" srcOrd="0" destOrd="0" presId="urn:microsoft.com/office/officeart/2005/8/layout/chevron1"/>
    <dgm:cxn modelId="{377B02D4-CCCE-4F07-9FB2-2254715EB2A5}" srcId="{04108807-2D6D-4366-9A8F-00EE818FC933}" destId="{72DF5528-1F65-4E9C-9708-F4F2CED32D5B}" srcOrd="5" destOrd="0" parTransId="{7283F4D7-E278-4FA7-A81F-3B2E414E6084}" sibTransId="{15ABAC16-53BC-4837-9BD0-B1D9E92BC473}"/>
    <dgm:cxn modelId="{A13320D4-CE3A-4277-BCC8-D32A6160328A}" srcId="{04108807-2D6D-4366-9A8F-00EE818FC933}" destId="{16B679E9-F7F9-4AA1-9304-7AF10135C912}" srcOrd="0" destOrd="0" parTransId="{B3CE750F-B019-4C55-8A05-F2AB16EE0E58}" sibTransId="{D361DDA0-5874-422A-9686-51447DB4A286}"/>
    <dgm:cxn modelId="{48373EE5-F29D-442B-BB95-A20C9E834FCA}" type="presOf" srcId="{D56BAC94-9A84-4DD2-B6F1-1835DE25B649}" destId="{29DDBD10-2353-4C08-96A7-A20B9007E862}" srcOrd="0" destOrd="0" presId="urn:microsoft.com/office/officeart/2005/8/layout/chevron1"/>
    <dgm:cxn modelId="{A3AE1DE8-6630-448D-AC2B-7DF057905476}" srcId="{72DF5528-1F65-4E9C-9708-F4F2CED32D5B}" destId="{70E86D4A-4E1F-471F-92C8-93095A62C942}" srcOrd="0" destOrd="0" parTransId="{6803FD85-5AD4-4569-9254-6C9DCDE846DB}" sibTransId="{45213030-0C9A-48FF-9ACA-D7702B62C10F}"/>
    <dgm:cxn modelId="{AD6690EA-3BE0-4901-859D-6C1B2E37F14D}" type="presOf" srcId="{AC095D89-966D-4086-AA62-D363F1C6D611}" destId="{21B17984-58AD-4AD2-B529-816DBD573DE8}" srcOrd="0" destOrd="0" presId="urn:microsoft.com/office/officeart/2005/8/layout/chevron1"/>
    <dgm:cxn modelId="{39D2888D-87A3-449A-9996-81C1E3EEAC65}" type="presParOf" srcId="{A5DF6EB6-FBFD-4C26-A794-4B099B90290A}" destId="{29DA3949-F731-4FAD-B2B3-95F2B085BEE6}" srcOrd="0" destOrd="0" presId="urn:microsoft.com/office/officeart/2005/8/layout/chevron1"/>
    <dgm:cxn modelId="{53667580-C931-4692-9A64-D71875E39CB5}" type="presParOf" srcId="{29DA3949-F731-4FAD-B2B3-95F2B085BEE6}" destId="{F72DC23C-064F-493E-A16D-2E660B9C58DB}" srcOrd="0" destOrd="0" presId="urn:microsoft.com/office/officeart/2005/8/layout/chevron1"/>
    <dgm:cxn modelId="{0FFD3D42-4D06-4DDB-AB1F-C2F3592A7620}" type="presParOf" srcId="{29DA3949-F731-4FAD-B2B3-95F2B085BEE6}" destId="{EC89609C-E8A7-4711-82FC-4563FB172BD8}" srcOrd="1" destOrd="0" presId="urn:microsoft.com/office/officeart/2005/8/layout/chevron1"/>
    <dgm:cxn modelId="{839AC4AD-F746-42A4-A962-BCC49AAAD141}" type="presParOf" srcId="{A5DF6EB6-FBFD-4C26-A794-4B099B90290A}" destId="{46D40EF5-9F9A-411F-B1C4-357EDCC8176A}" srcOrd="1" destOrd="0" presId="urn:microsoft.com/office/officeart/2005/8/layout/chevron1"/>
    <dgm:cxn modelId="{40679699-C79B-47CD-9ACA-95276881068C}" type="presParOf" srcId="{A5DF6EB6-FBFD-4C26-A794-4B099B90290A}" destId="{9823245C-86B8-4697-92DD-3F2113DDE10E}" srcOrd="2" destOrd="0" presId="urn:microsoft.com/office/officeart/2005/8/layout/chevron1"/>
    <dgm:cxn modelId="{C459282F-C230-4933-A727-B132D82C8C33}" type="presParOf" srcId="{9823245C-86B8-4697-92DD-3F2113DDE10E}" destId="{29DDBD10-2353-4C08-96A7-A20B9007E862}" srcOrd="0" destOrd="0" presId="urn:microsoft.com/office/officeart/2005/8/layout/chevron1"/>
    <dgm:cxn modelId="{727771B2-6AAF-4A27-8B0D-990DC4DFDC5C}" type="presParOf" srcId="{9823245C-86B8-4697-92DD-3F2113DDE10E}" destId="{84AA5EE8-8353-40BF-8E3B-757520F36762}" srcOrd="1" destOrd="0" presId="urn:microsoft.com/office/officeart/2005/8/layout/chevron1"/>
    <dgm:cxn modelId="{6C35F1AA-B4C9-471B-AB99-9A6543B40C4E}" type="presParOf" srcId="{A5DF6EB6-FBFD-4C26-A794-4B099B90290A}" destId="{EB6C4607-7C95-4E74-AA3B-5D131B250592}" srcOrd="3" destOrd="0" presId="urn:microsoft.com/office/officeart/2005/8/layout/chevron1"/>
    <dgm:cxn modelId="{1DAE5A6B-A067-4FEA-8B8C-F2C2E8A92DEB}" type="presParOf" srcId="{A5DF6EB6-FBFD-4C26-A794-4B099B90290A}" destId="{E5A178D3-26C9-4508-93C4-F8FD3ACACD78}" srcOrd="4" destOrd="0" presId="urn:microsoft.com/office/officeart/2005/8/layout/chevron1"/>
    <dgm:cxn modelId="{B7DA7EA9-BAB3-43BB-AE66-12B2495DC369}" type="presParOf" srcId="{E5A178D3-26C9-4508-93C4-F8FD3ACACD78}" destId="{84E3E330-B09D-48AC-AD2A-17F0CD64CD82}" srcOrd="0" destOrd="0" presId="urn:microsoft.com/office/officeart/2005/8/layout/chevron1"/>
    <dgm:cxn modelId="{8BB05D73-6438-48F1-ADE6-4AD7FB9F146F}" type="presParOf" srcId="{E5A178D3-26C9-4508-93C4-F8FD3ACACD78}" destId="{6B3BA309-DA6C-4ED6-8896-D8270164C1D5}" srcOrd="1" destOrd="0" presId="urn:microsoft.com/office/officeart/2005/8/layout/chevron1"/>
    <dgm:cxn modelId="{6EA762D7-5713-4B7C-9492-626D368AF3E8}" type="presParOf" srcId="{A5DF6EB6-FBFD-4C26-A794-4B099B90290A}" destId="{D9F5EF17-2EBB-42C4-8DDB-8FCA9DE5F24B}" srcOrd="5" destOrd="0" presId="urn:microsoft.com/office/officeart/2005/8/layout/chevron1"/>
    <dgm:cxn modelId="{1F00AC4B-5D58-4E2B-AA83-4D626317B298}" type="presParOf" srcId="{A5DF6EB6-FBFD-4C26-A794-4B099B90290A}" destId="{B57A3F41-A54E-4EF7-9010-D0CEC0CE493E}" srcOrd="6" destOrd="0" presId="urn:microsoft.com/office/officeart/2005/8/layout/chevron1"/>
    <dgm:cxn modelId="{7EFD1F4C-C96D-4FB6-BA1E-919A708E3A33}" type="presParOf" srcId="{B57A3F41-A54E-4EF7-9010-D0CEC0CE493E}" destId="{F3CDF613-4D39-4F4C-AA45-0DC7E87F9377}" srcOrd="0" destOrd="0" presId="urn:microsoft.com/office/officeart/2005/8/layout/chevron1"/>
    <dgm:cxn modelId="{4215EF04-7B49-4087-AFD4-32AEFD727179}" type="presParOf" srcId="{B57A3F41-A54E-4EF7-9010-D0CEC0CE493E}" destId="{21B17984-58AD-4AD2-B529-816DBD573DE8}" srcOrd="1" destOrd="0" presId="urn:microsoft.com/office/officeart/2005/8/layout/chevron1"/>
    <dgm:cxn modelId="{FF3EBBF8-1033-44D7-A3BA-E8FD9AD39C17}" type="presParOf" srcId="{A5DF6EB6-FBFD-4C26-A794-4B099B90290A}" destId="{3CA874B9-24B3-4E61-ABC3-43FA19ED1725}" srcOrd="7" destOrd="0" presId="urn:microsoft.com/office/officeart/2005/8/layout/chevron1"/>
    <dgm:cxn modelId="{BEA5B1A8-BB6C-40C2-9F0A-FCD04C41CFC0}" type="presParOf" srcId="{A5DF6EB6-FBFD-4C26-A794-4B099B90290A}" destId="{4E182019-FBF3-4A99-AE3B-B5F0D5D4E706}" srcOrd="8" destOrd="0" presId="urn:microsoft.com/office/officeart/2005/8/layout/chevron1"/>
    <dgm:cxn modelId="{74A54ABB-EB9A-4662-8E89-C2C80B088006}" type="presParOf" srcId="{4E182019-FBF3-4A99-AE3B-B5F0D5D4E706}" destId="{C0EB9E7F-CCAB-45AC-99A5-819A11448638}" srcOrd="0" destOrd="0" presId="urn:microsoft.com/office/officeart/2005/8/layout/chevron1"/>
    <dgm:cxn modelId="{CABD0979-47EE-4147-86F3-10233E047AC0}" type="presParOf" srcId="{4E182019-FBF3-4A99-AE3B-B5F0D5D4E706}" destId="{B56550C9-794F-453E-8C80-6F1AE1BA46FB}" srcOrd="1" destOrd="0" presId="urn:microsoft.com/office/officeart/2005/8/layout/chevron1"/>
    <dgm:cxn modelId="{6C8DD7BC-CAAA-472D-8BFD-4CED8A176952}" type="presParOf" srcId="{A5DF6EB6-FBFD-4C26-A794-4B099B90290A}" destId="{799262F9-B970-46BB-81BD-C9D31122D8BE}" srcOrd="9" destOrd="0" presId="urn:microsoft.com/office/officeart/2005/8/layout/chevron1"/>
    <dgm:cxn modelId="{85FDAD6A-6E37-4188-9811-3147C74AA3F5}" type="presParOf" srcId="{A5DF6EB6-FBFD-4C26-A794-4B099B90290A}" destId="{DF01FF05-92A6-469E-8EFC-4F64E26BE32D}" srcOrd="10" destOrd="0" presId="urn:microsoft.com/office/officeart/2005/8/layout/chevron1"/>
    <dgm:cxn modelId="{12533512-12A5-4381-A093-8CB0821A59E0}" type="presParOf" srcId="{DF01FF05-92A6-469E-8EFC-4F64E26BE32D}" destId="{29624E1D-5813-46EA-BFC0-361F6C3D498F}" srcOrd="0" destOrd="0" presId="urn:microsoft.com/office/officeart/2005/8/layout/chevron1"/>
    <dgm:cxn modelId="{0CD2A899-8D40-4C93-BB41-788BB1B87245}" type="presParOf" srcId="{DF01FF05-92A6-469E-8EFC-4F64E26BE32D}" destId="{057E2869-B7C1-459D-A303-192C3457E698}"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5969CB-D5A1-4348-81B5-B9FD4C21F344}"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BE55A343-E5E2-4210-8AF3-341FDE12B744}">
      <dgm:prSet/>
      <dgm:spPr/>
      <dgm:t>
        <a:bodyPr/>
        <a:lstStyle/>
        <a:p>
          <a:r>
            <a:rPr lang="en-US" b="1" dirty="0"/>
            <a:t>Model Selection:</a:t>
          </a:r>
          <a:endParaRPr lang="en-US" dirty="0"/>
        </a:p>
      </dgm:t>
    </dgm:pt>
    <dgm:pt modelId="{CEF3D396-870F-424D-8DE7-0964AD295939}" type="parTrans" cxnId="{287C2CB0-7109-45AD-A50A-AF25465EA47C}">
      <dgm:prSet/>
      <dgm:spPr/>
      <dgm:t>
        <a:bodyPr/>
        <a:lstStyle/>
        <a:p>
          <a:endParaRPr lang="en-US"/>
        </a:p>
      </dgm:t>
    </dgm:pt>
    <dgm:pt modelId="{1A0318F2-07C2-4CD2-8EAE-F0B5AB96A8B2}" type="sibTrans" cxnId="{287C2CB0-7109-45AD-A50A-AF25465EA47C}">
      <dgm:prSet/>
      <dgm:spPr/>
      <dgm:t>
        <a:bodyPr/>
        <a:lstStyle/>
        <a:p>
          <a:endParaRPr lang="en-US"/>
        </a:p>
      </dgm:t>
    </dgm:pt>
    <dgm:pt modelId="{13810817-2A01-44F7-A3F6-7E940AE455EF}">
      <dgm:prSet/>
      <dgm:spPr/>
      <dgm:t>
        <a:bodyPr/>
        <a:lstStyle/>
        <a:p>
          <a:r>
            <a:rPr lang="en-US"/>
            <a:t>Choose a suitable model for sentiment analysis such as:</a:t>
          </a:r>
        </a:p>
      </dgm:t>
    </dgm:pt>
    <dgm:pt modelId="{779EED8B-FC79-43DB-852A-F185A414EF28}" type="parTrans" cxnId="{FD80EBE2-9BA4-4209-8480-DE2402359CB8}">
      <dgm:prSet/>
      <dgm:spPr/>
      <dgm:t>
        <a:bodyPr/>
        <a:lstStyle/>
        <a:p>
          <a:endParaRPr lang="en-US"/>
        </a:p>
      </dgm:t>
    </dgm:pt>
    <dgm:pt modelId="{4045627F-9F1C-43DC-B543-3F3F9B16B3BC}" type="sibTrans" cxnId="{FD80EBE2-9BA4-4209-8480-DE2402359CB8}">
      <dgm:prSet/>
      <dgm:spPr/>
      <dgm:t>
        <a:bodyPr/>
        <a:lstStyle/>
        <a:p>
          <a:endParaRPr lang="en-US"/>
        </a:p>
      </dgm:t>
    </dgm:pt>
    <dgm:pt modelId="{E3B4648A-DF3A-4380-BD26-CB6706215A4E}">
      <dgm:prSet/>
      <dgm:spPr/>
      <dgm:t>
        <a:bodyPr/>
        <a:lstStyle/>
        <a:p>
          <a:r>
            <a:rPr lang="en-US" dirty="0"/>
            <a:t>Logistic Regression</a:t>
          </a:r>
        </a:p>
        <a:p>
          <a:r>
            <a:rPr lang="en-US" dirty="0"/>
            <a:t>(Denied)</a:t>
          </a:r>
        </a:p>
      </dgm:t>
    </dgm:pt>
    <dgm:pt modelId="{4968CDA4-5FAF-40DE-96AA-492170447E75}" type="parTrans" cxnId="{DD123E23-439B-4CAC-A0E1-E94C068D7273}">
      <dgm:prSet/>
      <dgm:spPr/>
      <dgm:t>
        <a:bodyPr/>
        <a:lstStyle/>
        <a:p>
          <a:endParaRPr lang="en-US"/>
        </a:p>
      </dgm:t>
    </dgm:pt>
    <dgm:pt modelId="{24853752-2C2F-445B-81E8-C04F568BC24D}" type="sibTrans" cxnId="{DD123E23-439B-4CAC-A0E1-E94C068D7273}">
      <dgm:prSet/>
      <dgm:spPr/>
      <dgm:t>
        <a:bodyPr/>
        <a:lstStyle/>
        <a:p>
          <a:endParaRPr lang="en-US"/>
        </a:p>
      </dgm:t>
    </dgm:pt>
    <dgm:pt modelId="{01F4F47B-F179-489F-B60F-30639B5B60F6}">
      <dgm:prSet/>
      <dgm:spPr/>
      <dgm:t>
        <a:bodyPr/>
        <a:lstStyle/>
        <a:p>
          <a:r>
            <a:rPr lang="en-US"/>
            <a:t>Naive Bayes</a:t>
          </a:r>
        </a:p>
      </dgm:t>
    </dgm:pt>
    <dgm:pt modelId="{3C0D47FD-0A27-49FC-B5D5-708E71E30549}" type="parTrans" cxnId="{550F2BB8-5E3C-4A9B-8699-279D9272F7ED}">
      <dgm:prSet/>
      <dgm:spPr/>
      <dgm:t>
        <a:bodyPr/>
        <a:lstStyle/>
        <a:p>
          <a:endParaRPr lang="en-US"/>
        </a:p>
      </dgm:t>
    </dgm:pt>
    <dgm:pt modelId="{6B30CC29-A1D9-4604-A8D2-6CF0B20ADEFA}" type="sibTrans" cxnId="{550F2BB8-5E3C-4A9B-8699-279D9272F7ED}">
      <dgm:prSet/>
      <dgm:spPr/>
      <dgm:t>
        <a:bodyPr/>
        <a:lstStyle/>
        <a:p>
          <a:endParaRPr lang="en-US"/>
        </a:p>
      </dgm:t>
    </dgm:pt>
    <dgm:pt modelId="{6A64C28D-517C-462E-8ECB-1DCEDB2E9306}">
      <dgm:prSet/>
      <dgm:spPr/>
      <dgm:t>
        <a:bodyPr/>
        <a:lstStyle/>
        <a:p>
          <a:r>
            <a:rPr lang="en-US" b="1"/>
            <a:t>Model Training:</a:t>
          </a:r>
          <a:endParaRPr lang="en-US"/>
        </a:p>
      </dgm:t>
    </dgm:pt>
    <dgm:pt modelId="{2613A815-FBD4-474B-80CA-71D74AB22353}" type="parTrans" cxnId="{18E763A5-C190-4DDE-8FC8-9D37211407EF}">
      <dgm:prSet/>
      <dgm:spPr/>
      <dgm:t>
        <a:bodyPr/>
        <a:lstStyle/>
        <a:p>
          <a:endParaRPr lang="en-US"/>
        </a:p>
      </dgm:t>
    </dgm:pt>
    <dgm:pt modelId="{25ECE9D2-5B4C-4965-A929-91C5E9782412}" type="sibTrans" cxnId="{18E763A5-C190-4DDE-8FC8-9D37211407EF}">
      <dgm:prSet/>
      <dgm:spPr/>
      <dgm:t>
        <a:bodyPr/>
        <a:lstStyle/>
        <a:p>
          <a:endParaRPr lang="en-US"/>
        </a:p>
      </dgm:t>
    </dgm:pt>
    <dgm:pt modelId="{EDFFD7FA-C742-439F-8E3C-D0CCF333BCB9}">
      <dgm:prSet custT="1"/>
      <dgm:spPr/>
      <dgm:t>
        <a:bodyPr/>
        <a:lstStyle/>
        <a:p>
          <a:r>
            <a:rPr lang="en-US" sz="1000" dirty="0"/>
            <a:t>Train the selected model using the training data. The model learns to associate features (words or word embeddings) with sentiment labels during this phase.</a:t>
          </a:r>
        </a:p>
      </dgm:t>
    </dgm:pt>
    <dgm:pt modelId="{400115A6-1D5C-4534-A274-CA0DF1E0A095}" type="parTrans" cxnId="{09488EB2-A906-4979-9856-DAA7A2E44CD0}">
      <dgm:prSet/>
      <dgm:spPr/>
      <dgm:t>
        <a:bodyPr/>
        <a:lstStyle/>
        <a:p>
          <a:endParaRPr lang="en-US"/>
        </a:p>
      </dgm:t>
    </dgm:pt>
    <dgm:pt modelId="{AEDFF814-1AC9-4B9B-8AF1-6F68F843CA25}" type="sibTrans" cxnId="{09488EB2-A906-4979-9856-DAA7A2E44CD0}">
      <dgm:prSet/>
      <dgm:spPr/>
      <dgm:t>
        <a:bodyPr/>
        <a:lstStyle/>
        <a:p>
          <a:endParaRPr lang="en-US"/>
        </a:p>
      </dgm:t>
    </dgm:pt>
    <dgm:pt modelId="{9FE77783-6AB5-4CCC-B918-3BFE9D1842B1}">
      <dgm:prSet/>
      <dgm:spPr/>
      <dgm:t>
        <a:bodyPr/>
        <a:lstStyle/>
        <a:p>
          <a:r>
            <a:rPr lang="en-US" b="1"/>
            <a:t>Model Evaluation:</a:t>
          </a:r>
          <a:endParaRPr lang="en-US"/>
        </a:p>
      </dgm:t>
    </dgm:pt>
    <dgm:pt modelId="{6073E38B-02F3-4A1E-BC4C-8C4C7E7953AF}" type="parTrans" cxnId="{6B68B99D-A397-44F0-8DA4-AB8ECB1B5CFD}">
      <dgm:prSet/>
      <dgm:spPr/>
      <dgm:t>
        <a:bodyPr/>
        <a:lstStyle/>
        <a:p>
          <a:endParaRPr lang="en-US"/>
        </a:p>
      </dgm:t>
    </dgm:pt>
    <dgm:pt modelId="{EDA8E84F-A1E2-422D-8C5A-BB085E98259C}" type="sibTrans" cxnId="{6B68B99D-A397-44F0-8DA4-AB8ECB1B5CFD}">
      <dgm:prSet/>
      <dgm:spPr/>
      <dgm:t>
        <a:bodyPr/>
        <a:lstStyle/>
        <a:p>
          <a:endParaRPr lang="en-US"/>
        </a:p>
      </dgm:t>
    </dgm:pt>
    <dgm:pt modelId="{F103EC17-B3A0-4788-8512-38EE12F3EB9F}">
      <dgm:prSet/>
      <dgm:spPr/>
      <dgm:t>
        <a:bodyPr/>
        <a:lstStyle/>
        <a:p>
          <a:r>
            <a:rPr lang="en-US"/>
            <a:t>Evaluate the trained model's performance on the validation set using metrics like accuracy, precision, recall, and F1-score.</a:t>
          </a:r>
        </a:p>
      </dgm:t>
    </dgm:pt>
    <dgm:pt modelId="{5BE297A6-7DDF-4B5E-81B2-AE9CD828B899}" type="parTrans" cxnId="{F598F12C-2D65-49FF-9656-0AD54557CCC7}">
      <dgm:prSet/>
      <dgm:spPr/>
      <dgm:t>
        <a:bodyPr/>
        <a:lstStyle/>
        <a:p>
          <a:endParaRPr lang="en-US"/>
        </a:p>
      </dgm:t>
    </dgm:pt>
    <dgm:pt modelId="{6BD51321-AE12-438B-A251-B1395FF24F5D}" type="sibTrans" cxnId="{F598F12C-2D65-49FF-9656-0AD54557CCC7}">
      <dgm:prSet/>
      <dgm:spPr/>
      <dgm:t>
        <a:bodyPr/>
        <a:lstStyle/>
        <a:p>
          <a:endParaRPr lang="en-US"/>
        </a:p>
      </dgm:t>
    </dgm:pt>
    <dgm:pt modelId="{7D415FFA-FFF0-4335-AE52-A3FDF734F1FF}">
      <dgm:prSet/>
      <dgm:spPr/>
      <dgm:t>
        <a:bodyPr/>
        <a:lstStyle/>
        <a:p>
          <a:r>
            <a:rPr lang="en-US" b="1"/>
            <a:t>Model Testing:</a:t>
          </a:r>
          <a:endParaRPr lang="en-US"/>
        </a:p>
      </dgm:t>
    </dgm:pt>
    <dgm:pt modelId="{D6152538-64B6-4498-85ED-636E7B21D9E3}" type="parTrans" cxnId="{0C04A4CC-2B3B-46F5-998C-98270FDCEDDC}">
      <dgm:prSet/>
      <dgm:spPr/>
      <dgm:t>
        <a:bodyPr/>
        <a:lstStyle/>
        <a:p>
          <a:endParaRPr lang="en-US"/>
        </a:p>
      </dgm:t>
    </dgm:pt>
    <dgm:pt modelId="{C4288683-C159-4B7E-816F-CDE2558663E0}" type="sibTrans" cxnId="{0C04A4CC-2B3B-46F5-998C-98270FDCEDDC}">
      <dgm:prSet/>
      <dgm:spPr/>
      <dgm:t>
        <a:bodyPr/>
        <a:lstStyle/>
        <a:p>
          <a:endParaRPr lang="en-US"/>
        </a:p>
      </dgm:t>
    </dgm:pt>
    <dgm:pt modelId="{C3B5B92F-46FA-4833-AC13-08D2AE931967}">
      <dgm:prSet/>
      <dgm:spPr/>
      <dgm:t>
        <a:bodyPr/>
        <a:lstStyle/>
        <a:p>
          <a:r>
            <a:rPr lang="en-US"/>
            <a:t>Evaluate the final model on the testing set to assess its generalization performance.</a:t>
          </a:r>
        </a:p>
      </dgm:t>
    </dgm:pt>
    <dgm:pt modelId="{BA7DEDA3-2128-47F6-944C-61FA3384DA64}" type="parTrans" cxnId="{BF770DEE-2AEC-46C6-A069-969D21A37B13}">
      <dgm:prSet/>
      <dgm:spPr/>
      <dgm:t>
        <a:bodyPr/>
        <a:lstStyle/>
        <a:p>
          <a:endParaRPr lang="en-US"/>
        </a:p>
      </dgm:t>
    </dgm:pt>
    <dgm:pt modelId="{B119CB7C-776F-4842-8125-750A98D3FB26}" type="sibTrans" cxnId="{BF770DEE-2AEC-46C6-A069-969D21A37B13}">
      <dgm:prSet/>
      <dgm:spPr/>
      <dgm:t>
        <a:bodyPr/>
        <a:lstStyle/>
        <a:p>
          <a:endParaRPr lang="en-US"/>
        </a:p>
      </dgm:t>
    </dgm:pt>
    <dgm:pt modelId="{580C6924-962E-46D1-9652-3697AA031590}">
      <dgm:prSet/>
      <dgm:spPr/>
      <dgm:t>
        <a:bodyPr/>
        <a:lstStyle/>
        <a:p>
          <a:r>
            <a:rPr lang="en-US" b="1"/>
            <a:t>Deployment:</a:t>
          </a:r>
          <a:endParaRPr lang="en-US"/>
        </a:p>
      </dgm:t>
    </dgm:pt>
    <dgm:pt modelId="{E4CE5768-36B1-4854-A8BA-6298A0C61E47}" type="parTrans" cxnId="{8A611B4A-DC9B-4A3F-98DE-14CB7FB3B4DB}">
      <dgm:prSet/>
      <dgm:spPr/>
      <dgm:t>
        <a:bodyPr/>
        <a:lstStyle/>
        <a:p>
          <a:endParaRPr lang="en-US"/>
        </a:p>
      </dgm:t>
    </dgm:pt>
    <dgm:pt modelId="{C0EFB0A2-FFC4-4EE0-B2C1-6624C25C8FEE}" type="sibTrans" cxnId="{8A611B4A-DC9B-4A3F-98DE-14CB7FB3B4DB}">
      <dgm:prSet/>
      <dgm:spPr/>
      <dgm:t>
        <a:bodyPr/>
        <a:lstStyle/>
        <a:p>
          <a:endParaRPr lang="en-US"/>
        </a:p>
      </dgm:t>
    </dgm:pt>
    <dgm:pt modelId="{D78036AF-E6AA-454B-AF5B-172349F461A3}">
      <dgm:prSet/>
      <dgm:spPr/>
      <dgm:t>
        <a:bodyPr/>
        <a:lstStyle/>
        <a:p>
          <a:r>
            <a:rPr lang="en-US"/>
            <a:t>Deploy the model in a real-world environment where it can be used to analyze sentiment in new data.</a:t>
          </a:r>
        </a:p>
      </dgm:t>
    </dgm:pt>
    <dgm:pt modelId="{0B9F7814-54B1-450D-985C-BD9F454147B1}" type="parTrans" cxnId="{41D99574-C8F9-4D3A-BE3B-EF9012241C97}">
      <dgm:prSet/>
      <dgm:spPr/>
      <dgm:t>
        <a:bodyPr/>
        <a:lstStyle/>
        <a:p>
          <a:endParaRPr lang="en-US"/>
        </a:p>
      </dgm:t>
    </dgm:pt>
    <dgm:pt modelId="{8CA4FE80-233C-4F9A-813E-A91DE1BE5C34}" type="sibTrans" cxnId="{41D99574-C8F9-4D3A-BE3B-EF9012241C97}">
      <dgm:prSet/>
      <dgm:spPr/>
      <dgm:t>
        <a:bodyPr/>
        <a:lstStyle/>
        <a:p>
          <a:endParaRPr lang="en-US"/>
        </a:p>
      </dgm:t>
    </dgm:pt>
    <dgm:pt modelId="{3EDBD6F0-A187-46B5-AEE7-7D2E26D47DAE}" type="pres">
      <dgm:prSet presAssocID="{065969CB-D5A1-4348-81B5-B9FD4C21F344}" presName="Name0" presStyleCnt="0">
        <dgm:presLayoutVars>
          <dgm:dir/>
          <dgm:resizeHandles/>
        </dgm:presLayoutVars>
      </dgm:prSet>
      <dgm:spPr/>
    </dgm:pt>
    <dgm:pt modelId="{74C3CCAD-2E85-4375-AB79-B68E29EC8B07}" type="pres">
      <dgm:prSet presAssocID="{BE55A343-E5E2-4210-8AF3-341FDE12B744}" presName="compNode" presStyleCnt="0"/>
      <dgm:spPr/>
    </dgm:pt>
    <dgm:pt modelId="{BEBAD5C8-983D-4EF9-8F77-D9E7A9A810A3}" type="pres">
      <dgm:prSet presAssocID="{BE55A343-E5E2-4210-8AF3-341FDE12B744}" presName="dummyConnPt" presStyleCnt="0"/>
      <dgm:spPr/>
    </dgm:pt>
    <dgm:pt modelId="{2711A448-0085-43F2-AB24-0E6C7E6C2346}" type="pres">
      <dgm:prSet presAssocID="{BE55A343-E5E2-4210-8AF3-341FDE12B744}" presName="node" presStyleLbl="node1" presStyleIdx="0" presStyleCnt="12">
        <dgm:presLayoutVars>
          <dgm:bulletEnabled val="1"/>
        </dgm:presLayoutVars>
      </dgm:prSet>
      <dgm:spPr/>
    </dgm:pt>
    <dgm:pt modelId="{DD62129A-A387-4762-8BD0-AE90912FEC2A}" type="pres">
      <dgm:prSet presAssocID="{1A0318F2-07C2-4CD2-8EAE-F0B5AB96A8B2}" presName="sibTrans" presStyleLbl="bgSibTrans2D1" presStyleIdx="0" presStyleCnt="11"/>
      <dgm:spPr/>
    </dgm:pt>
    <dgm:pt modelId="{E09D0F6F-7720-4024-A9A1-F6D3DCF9FD06}" type="pres">
      <dgm:prSet presAssocID="{13810817-2A01-44F7-A3F6-7E940AE455EF}" presName="compNode" presStyleCnt="0"/>
      <dgm:spPr/>
    </dgm:pt>
    <dgm:pt modelId="{BE9CACE5-9F2C-4324-9EEF-E69715F2D9AB}" type="pres">
      <dgm:prSet presAssocID="{13810817-2A01-44F7-A3F6-7E940AE455EF}" presName="dummyConnPt" presStyleCnt="0"/>
      <dgm:spPr/>
    </dgm:pt>
    <dgm:pt modelId="{55DD6FC1-D2B9-4FA1-A2E2-6CAEF0E5B7E5}" type="pres">
      <dgm:prSet presAssocID="{13810817-2A01-44F7-A3F6-7E940AE455EF}" presName="node" presStyleLbl="node1" presStyleIdx="1" presStyleCnt="12">
        <dgm:presLayoutVars>
          <dgm:bulletEnabled val="1"/>
        </dgm:presLayoutVars>
      </dgm:prSet>
      <dgm:spPr/>
    </dgm:pt>
    <dgm:pt modelId="{E40EC727-576C-430D-B925-04D7DA22E508}" type="pres">
      <dgm:prSet presAssocID="{4045627F-9F1C-43DC-B543-3F3F9B16B3BC}" presName="sibTrans" presStyleLbl="bgSibTrans2D1" presStyleIdx="1" presStyleCnt="11"/>
      <dgm:spPr/>
    </dgm:pt>
    <dgm:pt modelId="{F14343B6-C37D-408C-8588-F1943EB46B9A}" type="pres">
      <dgm:prSet presAssocID="{E3B4648A-DF3A-4380-BD26-CB6706215A4E}" presName="compNode" presStyleCnt="0"/>
      <dgm:spPr/>
    </dgm:pt>
    <dgm:pt modelId="{FF15BC8F-C694-405C-8B1E-82578612B072}" type="pres">
      <dgm:prSet presAssocID="{E3B4648A-DF3A-4380-BD26-CB6706215A4E}" presName="dummyConnPt" presStyleCnt="0"/>
      <dgm:spPr/>
    </dgm:pt>
    <dgm:pt modelId="{2236E8A4-092A-4A1C-9471-B42703DBC446}" type="pres">
      <dgm:prSet presAssocID="{E3B4648A-DF3A-4380-BD26-CB6706215A4E}" presName="node" presStyleLbl="node1" presStyleIdx="2" presStyleCnt="12">
        <dgm:presLayoutVars>
          <dgm:bulletEnabled val="1"/>
        </dgm:presLayoutVars>
      </dgm:prSet>
      <dgm:spPr/>
    </dgm:pt>
    <dgm:pt modelId="{C7D14CA1-F8A8-4F20-B0A5-94B5BEE1ED2C}" type="pres">
      <dgm:prSet presAssocID="{24853752-2C2F-445B-81E8-C04F568BC24D}" presName="sibTrans" presStyleLbl="bgSibTrans2D1" presStyleIdx="2" presStyleCnt="11"/>
      <dgm:spPr/>
    </dgm:pt>
    <dgm:pt modelId="{93B38F5D-762F-45E9-A866-1B951036E0EC}" type="pres">
      <dgm:prSet presAssocID="{01F4F47B-F179-489F-B60F-30639B5B60F6}" presName="compNode" presStyleCnt="0"/>
      <dgm:spPr/>
    </dgm:pt>
    <dgm:pt modelId="{1825EE35-1C8B-443C-8453-6695C940DF20}" type="pres">
      <dgm:prSet presAssocID="{01F4F47B-F179-489F-B60F-30639B5B60F6}" presName="dummyConnPt" presStyleCnt="0"/>
      <dgm:spPr/>
    </dgm:pt>
    <dgm:pt modelId="{52A2BC81-8B71-4F05-A1AA-0DF671BF02EE}" type="pres">
      <dgm:prSet presAssocID="{01F4F47B-F179-489F-B60F-30639B5B60F6}" presName="node" presStyleLbl="node1" presStyleIdx="3" presStyleCnt="12">
        <dgm:presLayoutVars>
          <dgm:bulletEnabled val="1"/>
        </dgm:presLayoutVars>
      </dgm:prSet>
      <dgm:spPr/>
    </dgm:pt>
    <dgm:pt modelId="{21CEEF40-CFE2-4351-B9C1-BB46D5171C3C}" type="pres">
      <dgm:prSet presAssocID="{6B30CC29-A1D9-4604-A8D2-6CF0B20ADEFA}" presName="sibTrans" presStyleLbl="bgSibTrans2D1" presStyleIdx="3" presStyleCnt="11"/>
      <dgm:spPr/>
    </dgm:pt>
    <dgm:pt modelId="{E12CA04D-4E09-48E4-8361-633BEEE68ADF}" type="pres">
      <dgm:prSet presAssocID="{6A64C28D-517C-462E-8ECB-1DCEDB2E9306}" presName="compNode" presStyleCnt="0"/>
      <dgm:spPr/>
    </dgm:pt>
    <dgm:pt modelId="{E119886E-D643-4109-BC20-5E3002062F55}" type="pres">
      <dgm:prSet presAssocID="{6A64C28D-517C-462E-8ECB-1DCEDB2E9306}" presName="dummyConnPt" presStyleCnt="0"/>
      <dgm:spPr/>
    </dgm:pt>
    <dgm:pt modelId="{5CA2E3C3-36C3-4BBE-A80C-265EF55168FD}" type="pres">
      <dgm:prSet presAssocID="{6A64C28D-517C-462E-8ECB-1DCEDB2E9306}" presName="node" presStyleLbl="node1" presStyleIdx="4" presStyleCnt="12">
        <dgm:presLayoutVars>
          <dgm:bulletEnabled val="1"/>
        </dgm:presLayoutVars>
      </dgm:prSet>
      <dgm:spPr/>
    </dgm:pt>
    <dgm:pt modelId="{C570EBCB-13B4-4635-90FF-0FCFA51F4783}" type="pres">
      <dgm:prSet presAssocID="{25ECE9D2-5B4C-4965-A929-91C5E9782412}" presName="sibTrans" presStyleLbl="bgSibTrans2D1" presStyleIdx="4" presStyleCnt="11"/>
      <dgm:spPr/>
    </dgm:pt>
    <dgm:pt modelId="{DC2E3ADB-15CC-46F2-9506-9445AC5DB129}" type="pres">
      <dgm:prSet presAssocID="{EDFFD7FA-C742-439F-8E3C-D0CCF333BCB9}" presName="compNode" presStyleCnt="0"/>
      <dgm:spPr/>
    </dgm:pt>
    <dgm:pt modelId="{1D345382-C2A4-4958-BEAB-4A719113278E}" type="pres">
      <dgm:prSet presAssocID="{EDFFD7FA-C742-439F-8E3C-D0CCF333BCB9}" presName="dummyConnPt" presStyleCnt="0"/>
      <dgm:spPr/>
    </dgm:pt>
    <dgm:pt modelId="{DAA7AA52-0DED-45D0-B698-33464FC6E4AD}" type="pres">
      <dgm:prSet presAssocID="{EDFFD7FA-C742-439F-8E3C-D0CCF333BCB9}" presName="node" presStyleLbl="node1" presStyleIdx="5" presStyleCnt="12">
        <dgm:presLayoutVars>
          <dgm:bulletEnabled val="1"/>
        </dgm:presLayoutVars>
      </dgm:prSet>
      <dgm:spPr/>
    </dgm:pt>
    <dgm:pt modelId="{B5370B65-0170-4E3B-BC55-777206E59393}" type="pres">
      <dgm:prSet presAssocID="{AEDFF814-1AC9-4B9B-8AF1-6F68F843CA25}" presName="sibTrans" presStyleLbl="bgSibTrans2D1" presStyleIdx="5" presStyleCnt="11"/>
      <dgm:spPr/>
    </dgm:pt>
    <dgm:pt modelId="{A4115F37-B160-4570-BBAF-244EF3581C63}" type="pres">
      <dgm:prSet presAssocID="{9FE77783-6AB5-4CCC-B918-3BFE9D1842B1}" presName="compNode" presStyleCnt="0"/>
      <dgm:spPr/>
    </dgm:pt>
    <dgm:pt modelId="{C69769AC-EBBA-4B75-BA26-32E233E9F5AB}" type="pres">
      <dgm:prSet presAssocID="{9FE77783-6AB5-4CCC-B918-3BFE9D1842B1}" presName="dummyConnPt" presStyleCnt="0"/>
      <dgm:spPr/>
    </dgm:pt>
    <dgm:pt modelId="{BF98AECD-A923-4BAE-9ACB-99E0FBA099EF}" type="pres">
      <dgm:prSet presAssocID="{9FE77783-6AB5-4CCC-B918-3BFE9D1842B1}" presName="node" presStyleLbl="node1" presStyleIdx="6" presStyleCnt="12">
        <dgm:presLayoutVars>
          <dgm:bulletEnabled val="1"/>
        </dgm:presLayoutVars>
      </dgm:prSet>
      <dgm:spPr/>
    </dgm:pt>
    <dgm:pt modelId="{BBAA05D0-C712-4FF1-AC1C-D2F18F1E559D}" type="pres">
      <dgm:prSet presAssocID="{EDA8E84F-A1E2-422D-8C5A-BB085E98259C}" presName="sibTrans" presStyleLbl="bgSibTrans2D1" presStyleIdx="6" presStyleCnt="11"/>
      <dgm:spPr/>
    </dgm:pt>
    <dgm:pt modelId="{BE88A342-A8B6-450D-90AD-8DAA88096275}" type="pres">
      <dgm:prSet presAssocID="{F103EC17-B3A0-4788-8512-38EE12F3EB9F}" presName="compNode" presStyleCnt="0"/>
      <dgm:spPr/>
    </dgm:pt>
    <dgm:pt modelId="{29A81438-696E-4053-9B2D-D0172C814353}" type="pres">
      <dgm:prSet presAssocID="{F103EC17-B3A0-4788-8512-38EE12F3EB9F}" presName="dummyConnPt" presStyleCnt="0"/>
      <dgm:spPr/>
    </dgm:pt>
    <dgm:pt modelId="{68AF4B0B-9911-49B8-BC23-1F26E9EE9D7B}" type="pres">
      <dgm:prSet presAssocID="{F103EC17-B3A0-4788-8512-38EE12F3EB9F}" presName="node" presStyleLbl="node1" presStyleIdx="7" presStyleCnt="12">
        <dgm:presLayoutVars>
          <dgm:bulletEnabled val="1"/>
        </dgm:presLayoutVars>
      </dgm:prSet>
      <dgm:spPr/>
    </dgm:pt>
    <dgm:pt modelId="{AFF558FA-BB1F-4A04-BD8E-D328C82EB264}" type="pres">
      <dgm:prSet presAssocID="{6BD51321-AE12-438B-A251-B1395FF24F5D}" presName="sibTrans" presStyleLbl="bgSibTrans2D1" presStyleIdx="7" presStyleCnt="11"/>
      <dgm:spPr/>
    </dgm:pt>
    <dgm:pt modelId="{DD20E4F0-2D96-4F4C-82FA-702F4335EED5}" type="pres">
      <dgm:prSet presAssocID="{7D415FFA-FFF0-4335-AE52-A3FDF734F1FF}" presName="compNode" presStyleCnt="0"/>
      <dgm:spPr/>
    </dgm:pt>
    <dgm:pt modelId="{A7B1F6D8-6D0E-41A8-ACA1-F6433D9D789B}" type="pres">
      <dgm:prSet presAssocID="{7D415FFA-FFF0-4335-AE52-A3FDF734F1FF}" presName="dummyConnPt" presStyleCnt="0"/>
      <dgm:spPr/>
    </dgm:pt>
    <dgm:pt modelId="{50406F46-C917-4263-84E1-09106A5AE6A9}" type="pres">
      <dgm:prSet presAssocID="{7D415FFA-FFF0-4335-AE52-A3FDF734F1FF}" presName="node" presStyleLbl="node1" presStyleIdx="8" presStyleCnt="12">
        <dgm:presLayoutVars>
          <dgm:bulletEnabled val="1"/>
        </dgm:presLayoutVars>
      </dgm:prSet>
      <dgm:spPr/>
    </dgm:pt>
    <dgm:pt modelId="{38EB258C-4263-4F8E-B980-39DD8CFDC3A9}" type="pres">
      <dgm:prSet presAssocID="{C4288683-C159-4B7E-816F-CDE2558663E0}" presName="sibTrans" presStyleLbl="bgSibTrans2D1" presStyleIdx="8" presStyleCnt="11"/>
      <dgm:spPr/>
    </dgm:pt>
    <dgm:pt modelId="{994021FF-5BE9-4940-836F-29D217E99EA0}" type="pres">
      <dgm:prSet presAssocID="{C3B5B92F-46FA-4833-AC13-08D2AE931967}" presName="compNode" presStyleCnt="0"/>
      <dgm:spPr/>
    </dgm:pt>
    <dgm:pt modelId="{A1D3DCAB-925F-45F5-B0EA-C0C72527A614}" type="pres">
      <dgm:prSet presAssocID="{C3B5B92F-46FA-4833-AC13-08D2AE931967}" presName="dummyConnPt" presStyleCnt="0"/>
      <dgm:spPr/>
    </dgm:pt>
    <dgm:pt modelId="{AE086267-E023-41A3-8839-DBC6BB4DC318}" type="pres">
      <dgm:prSet presAssocID="{C3B5B92F-46FA-4833-AC13-08D2AE931967}" presName="node" presStyleLbl="node1" presStyleIdx="9" presStyleCnt="12">
        <dgm:presLayoutVars>
          <dgm:bulletEnabled val="1"/>
        </dgm:presLayoutVars>
      </dgm:prSet>
      <dgm:spPr/>
    </dgm:pt>
    <dgm:pt modelId="{6842719A-2520-409D-8E01-BE2AC13B3494}" type="pres">
      <dgm:prSet presAssocID="{B119CB7C-776F-4842-8125-750A98D3FB26}" presName="sibTrans" presStyleLbl="bgSibTrans2D1" presStyleIdx="9" presStyleCnt="11"/>
      <dgm:spPr/>
    </dgm:pt>
    <dgm:pt modelId="{9386FE23-AEA6-4C01-9CB0-7361E82F4B56}" type="pres">
      <dgm:prSet presAssocID="{580C6924-962E-46D1-9652-3697AA031590}" presName="compNode" presStyleCnt="0"/>
      <dgm:spPr/>
    </dgm:pt>
    <dgm:pt modelId="{8D170B10-5998-4391-A3BD-B4CF6BEB0015}" type="pres">
      <dgm:prSet presAssocID="{580C6924-962E-46D1-9652-3697AA031590}" presName="dummyConnPt" presStyleCnt="0"/>
      <dgm:spPr/>
    </dgm:pt>
    <dgm:pt modelId="{18F1072A-537B-4C27-8171-4EBDE37D24B2}" type="pres">
      <dgm:prSet presAssocID="{580C6924-962E-46D1-9652-3697AA031590}" presName="node" presStyleLbl="node1" presStyleIdx="10" presStyleCnt="12">
        <dgm:presLayoutVars>
          <dgm:bulletEnabled val="1"/>
        </dgm:presLayoutVars>
      </dgm:prSet>
      <dgm:spPr/>
    </dgm:pt>
    <dgm:pt modelId="{0E2B276B-4D0E-477A-B3F7-2F2A404C7A78}" type="pres">
      <dgm:prSet presAssocID="{C0EFB0A2-FFC4-4EE0-B2C1-6624C25C8FEE}" presName="sibTrans" presStyleLbl="bgSibTrans2D1" presStyleIdx="10" presStyleCnt="11"/>
      <dgm:spPr/>
    </dgm:pt>
    <dgm:pt modelId="{D3BCB2B7-7260-4B4E-8857-669307A4C807}" type="pres">
      <dgm:prSet presAssocID="{D78036AF-E6AA-454B-AF5B-172349F461A3}" presName="compNode" presStyleCnt="0"/>
      <dgm:spPr/>
    </dgm:pt>
    <dgm:pt modelId="{032DE2F2-7BAC-4855-8774-ED19FEB5F619}" type="pres">
      <dgm:prSet presAssocID="{D78036AF-E6AA-454B-AF5B-172349F461A3}" presName="dummyConnPt" presStyleCnt="0"/>
      <dgm:spPr/>
    </dgm:pt>
    <dgm:pt modelId="{FCF5069B-A453-4B08-915D-21A67572B124}" type="pres">
      <dgm:prSet presAssocID="{D78036AF-E6AA-454B-AF5B-172349F461A3}" presName="node" presStyleLbl="node1" presStyleIdx="11" presStyleCnt="12">
        <dgm:presLayoutVars>
          <dgm:bulletEnabled val="1"/>
        </dgm:presLayoutVars>
      </dgm:prSet>
      <dgm:spPr/>
    </dgm:pt>
  </dgm:ptLst>
  <dgm:cxnLst>
    <dgm:cxn modelId="{47AB440C-5065-4AE8-A90E-AF0624E0347A}" type="presOf" srcId="{13810817-2A01-44F7-A3F6-7E940AE455EF}" destId="{55DD6FC1-D2B9-4FA1-A2E2-6CAEF0E5B7E5}" srcOrd="0" destOrd="0" presId="urn:microsoft.com/office/officeart/2005/8/layout/bProcess4"/>
    <dgm:cxn modelId="{8ABD8815-E0C9-457C-B09D-1C4BBD924C61}" type="presOf" srcId="{4045627F-9F1C-43DC-B543-3F3F9B16B3BC}" destId="{E40EC727-576C-430D-B925-04D7DA22E508}" srcOrd="0" destOrd="0" presId="urn:microsoft.com/office/officeart/2005/8/layout/bProcess4"/>
    <dgm:cxn modelId="{69C53518-C0E9-4E3D-8990-AC67F9144AA6}" type="presOf" srcId="{6B30CC29-A1D9-4604-A8D2-6CF0B20ADEFA}" destId="{21CEEF40-CFE2-4351-B9C1-BB46D5171C3C}" srcOrd="0" destOrd="0" presId="urn:microsoft.com/office/officeart/2005/8/layout/bProcess4"/>
    <dgm:cxn modelId="{6AEBE91C-6C44-4CF2-8232-E1F5177516B5}" type="presOf" srcId="{EDA8E84F-A1E2-422D-8C5A-BB085E98259C}" destId="{BBAA05D0-C712-4FF1-AC1C-D2F18F1E559D}" srcOrd="0" destOrd="0" presId="urn:microsoft.com/office/officeart/2005/8/layout/bProcess4"/>
    <dgm:cxn modelId="{DD123E23-439B-4CAC-A0E1-E94C068D7273}" srcId="{065969CB-D5A1-4348-81B5-B9FD4C21F344}" destId="{E3B4648A-DF3A-4380-BD26-CB6706215A4E}" srcOrd="2" destOrd="0" parTransId="{4968CDA4-5FAF-40DE-96AA-492170447E75}" sibTransId="{24853752-2C2F-445B-81E8-C04F568BC24D}"/>
    <dgm:cxn modelId="{F6B5CB2A-5DCE-4EF8-A6E1-CBF99A2C40E7}" type="presOf" srcId="{AEDFF814-1AC9-4B9B-8AF1-6F68F843CA25}" destId="{B5370B65-0170-4E3B-BC55-777206E59393}" srcOrd="0" destOrd="0" presId="urn:microsoft.com/office/officeart/2005/8/layout/bProcess4"/>
    <dgm:cxn modelId="{F598F12C-2D65-49FF-9656-0AD54557CCC7}" srcId="{065969CB-D5A1-4348-81B5-B9FD4C21F344}" destId="{F103EC17-B3A0-4788-8512-38EE12F3EB9F}" srcOrd="7" destOrd="0" parTransId="{5BE297A6-7DDF-4B5E-81B2-AE9CD828B899}" sibTransId="{6BD51321-AE12-438B-A251-B1395FF24F5D}"/>
    <dgm:cxn modelId="{B345C73E-CF94-400D-87A1-960450B7A1C5}" type="presOf" srcId="{065969CB-D5A1-4348-81B5-B9FD4C21F344}" destId="{3EDBD6F0-A187-46B5-AEE7-7D2E26D47DAE}" srcOrd="0" destOrd="0" presId="urn:microsoft.com/office/officeart/2005/8/layout/bProcess4"/>
    <dgm:cxn modelId="{C0E9C05E-45DD-4855-9577-56AD952F69A9}" type="presOf" srcId="{24853752-2C2F-445B-81E8-C04F568BC24D}" destId="{C7D14CA1-F8A8-4F20-B0A5-94B5BEE1ED2C}" srcOrd="0" destOrd="0" presId="urn:microsoft.com/office/officeart/2005/8/layout/bProcess4"/>
    <dgm:cxn modelId="{C0B6CF62-EA16-49BB-B690-67ACCE72F5C5}" type="presOf" srcId="{F103EC17-B3A0-4788-8512-38EE12F3EB9F}" destId="{68AF4B0B-9911-49B8-BC23-1F26E9EE9D7B}" srcOrd="0" destOrd="0" presId="urn:microsoft.com/office/officeart/2005/8/layout/bProcess4"/>
    <dgm:cxn modelId="{8A611B4A-DC9B-4A3F-98DE-14CB7FB3B4DB}" srcId="{065969CB-D5A1-4348-81B5-B9FD4C21F344}" destId="{580C6924-962E-46D1-9652-3697AA031590}" srcOrd="10" destOrd="0" parTransId="{E4CE5768-36B1-4854-A8BA-6298A0C61E47}" sibTransId="{C0EFB0A2-FFC4-4EE0-B2C1-6624C25C8FEE}"/>
    <dgm:cxn modelId="{BAA0126C-5AB0-4386-9D2A-73A3B56A079A}" type="presOf" srcId="{C0EFB0A2-FFC4-4EE0-B2C1-6624C25C8FEE}" destId="{0E2B276B-4D0E-477A-B3F7-2F2A404C7A78}" srcOrd="0" destOrd="0" presId="urn:microsoft.com/office/officeart/2005/8/layout/bProcess4"/>
    <dgm:cxn modelId="{7EC60E4F-1469-4144-BE18-625D94F12DA4}" type="presOf" srcId="{9FE77783-6AB5-4CCC-B918-3BFE9D1842B1}" destId="{BF98AECD-A923-4BAE-9ACB-99E0FBA099EF}" srcOrd="0" destOrd="0" presId="urn:microsoft.com/office/officeart/2005/8/layout/bProcess4"/>
    <dgm:cxn modelId="{6ECAE772-A808-4280-8A86-BE649E7D3F85}" type="presOf" srcId="{C3B5B92F-46FA-4833-AC13-08D2AE931967}" destId="{AE086267-E023-41A3-8839-DBC6BB4DC318}" srcOrd="0" destOrd="0" presId="urn:microsoft.com/office/officeart/2005/8/layout/bProcess4"/>
    <dgm:cxn modelId="{87BEF972-982B-4675-8E29-7DB8187898A6}" type="presOf" srcId="{7D415FFA-FFF0-4335-AE52-A3FDF734F1FF}" destId="{50406F46-C917-4263-84E1-09106A5AE6A9}" srcOrd="0" destOrd="0" presId="urn:microsoft.com/office/officeart/2005/8/layout/bProcess4"/>
    <dgm:cxn modelId="{0E74AA73-7894-485E-809B-91B4F2DA150E}" type="presOf" srcId="{E3B4648A-DF3A-4380-BD26-CB6706215A4E}" destId="{2236E8A4-092A-4A1C-9471-B42703DBC446}" srcOrd="0" destOrd="0" presId="urn:microsoft.com/office/officeart/2005/8/layout/bProcess4"/>
    <dgm:cxn modelId="{41D99574-C8F9-4D3A-BE3B-EF9012241C97}" srcId="{065969CB-D5A1-4348-81B5-B9FD4C21F344}" destId="{D78036AF-E6AA-454B-AF5B-172349F461A3}" srcOrd="11" destOrd="0" parTransId="{0B9F7814-54B1-450D-985C-BD9F454147B1}" sibTransId="{8CA4FE80-233C-4F9A-813E-A91DE1BE5C34}"/>
    <dgm:cxn modelId="{5DC6AD81-AAC7-482E-8890-FFB2CA50B7EE}" type="presOf" srcId="{D78036AF-E6AA-454B-AF5B-172349F461A3}" destId="{FCF5069B-A453-4B08-915D-21A67572B124}" srcOrd="0" destOrd="0" presId="urn:microsoft.com/office/officeart/2005/8/layout/bProcess4"/>
    <dgm:cxn modelId="{E83DF484-9AD2-45D2-B082-B2C22014634B}" type="presOf" srcId="{1A0318F2-07C2-4CD2-8EAE-F0B5AB96A8B2}" destId="{DD62129A-A387-4762-8BD0-AE90912FEC2A}" srcOrd="0" destOrd="0" presId="urn:microsoft.com/office/officeart/2005/8/layout/bProcess4"/>
    <dgm:cxn modelId="{A3280797-D7CA-4AE2-BBE1-8F9102E7B091}" type="presOf" srcId="{BE55A343-E5E2-4210-8AF3-341FDE12B744}" destId="{2711A448-0085-43F2-AB24-0E6C7E6C2346}" srcOrd="0" destOrd="0" presId="urn:microsoft.com/office/officeart/2005/8/layout/bProcess4"/>
    <dgm:cxn modelId="{6B68B99D-A397-44F0-8DA4-AB8ECB1B5CFD}" srcId="{065969CB-D5A1-4348-81B5-B9FD4C21F344}" destId="{9FE77783-6AB5-4CCC-B918-3BFE9D1842B1}" srcOrd="6" destOrd="0" parTransId="{6073E38B-02F3-4A1E-BC4C-8C4C7E7953AF}" sibTransId="{EDA8E84F-A1E2-422D-8C5A-BB085E98259C}"/>
    <dgm:cxn modelId="{D09685A3-AB2B-47CB-B1BC-367723B93D95}" type="presOf" srcId="{EDFFD7FA-C742-439F-8E3C-D0CCF333BCB9}" destId="{DAA7AA52-0DED-45D0-B698-33464FC6E4AD}" srcOrd="0" destOrd="0" presId="urn:microsoft.com/office/officeart/2005/8/layout/bProcess4"/>
    <dgm:cxn modelId="{18E763A5-C190-4DDE-8FC8-9D37211407EF}" srcId="{065969CB-D5A1-4348-81B5-B9FD4C21F344}" destId="{6A64C28D-517C-462E-8ECB-1DCEDB2E9306}" srcOrd="4" destOrd="0" parTransId="{2613A815-FBD4-474B-80CA-71D74AB22353}" sibTransId="{25ECE9D2-5B4C-4965-A929-91C5E9782412}"/>
    <dgm:cxn modelId="{79B090AB-C8ED-4F9A-A343-CB75B7B1A054}" type="presOf" srcId="{C4288683-C159-4B7E-816F-CDE2558663E0}" destId="{38EB258C-4263-4F8E-B980-39DD8CFDC3A9}" srcOrd="0" destOrd="0" presId="urn:microsoft.com/office/officeart/2005/8/layout/bProcess4"/>
    <dgm:cxn modelId="{BAF218AE-ED4F-47B0-B6B9-8F22F6D76B30}" type="presOf" srcId="{6A64C28D-517C-462E-8ECB-1DCEDB2E9306}" destId="{5CA2E3C3-36C3-4BBE-A80C-265EF55168FD}" srcOrd="0" destOrd="0" presId="urn:microsoft.com/office/officeart/2005/8/layout/bProcess4"/>
    <dgm:cxn modelId="{287C2CB0-7109-45AD-A50A-AF25465EA47C}" srcId="{065969CB-D5A1-4348-81B5-B9FD4C21F344}" destId="{BE55A343-E5E2-4210-8AF3-341FDE12B744}" srcOrd="0" destOrd="0" parTransId="{CEF3D396-870F-424D-8DE7-0964AD295939}" sibTransId="{1A0318F2-07C2-4CD2-8EAE-F0B5AB96A8B2}"/>
    <dgm:cxn modelId="{09488EB2-A906-4979-9856-DAA7A2E44CD0}" srcId="{065969CB-D5A1-4348-81B5-B9FD4C21F344}" destId="{EDFFD7FA-C742-439F-8E3C-D0CCF333BCB9}" srcOrd="5" destOrd="0" parTransId="{400115A6-1D5C-4534-A274-CA0DF1E0A095}" sibTransId="{AEDFF814-1AC9-4B9B-8AF1-6F68F843CA25}"/>
    <dgm:cxn modelId="{550F2BB8-5E3C-4A9B-8699-279D9272F7ED}" srcId="{065969CB-D5A1-4348-81B5-B9FD4C21F344}" destId="{01F4F47B-F179-489F-B60F-30639B5B60F6}" srcOrd="3" destOrd="0" parTransId="{3C0D47FD-0A27-49FC-B5D5-708E71E30549}" sibTransId="{6B30CC29-A1D9-4604-A8D2-6CF0B20ADEFA}"/>
    <dgm:cxn modelId="{892403BE-FA3A-4A40-9593-840CDA519303}" type="presOf" srcId="{6BD51321-AE12-438B-A251-B1395FF24F5D}" destId="{AFF558FA-BB1F-4A04-BD8E-D328C82EB264}" srcOrd="0" destOrd="0" presId="urn:microsoft.com/office/officeart/2005/8/layout/bProcess4"/>
    <dgm:cxn modelId="{0C04A4CC-2B3B-46F5-998C-98270FDCEDDC}" srcId="{065969CB-D5A1-4348-81B5-B9FD4C21F344}" destId="{7D415FFA-FFF0-4335-AE52-A3FDF734F1FF}" srcOrd="8" destOrd="0" parTransId="{D6152538-64B6-4498-85ED-636E7B21D9E3}" sibTransId="{C4288683-C159-4B7E-816F-CDE2558663E0}"/>
    <dgm:cxn modelId="{1C56ACD9-7AA3-40F6-B3DC-E2FF977D104D}" type="presOf" srcId="{580C6924-962E-46D1-9652-3697AA031590}" destId="{18F1072A-537B-4C27-8171-4EBDE37D24B2}" srcOrd="0" destOrd="0" presId="urn:microsoft.com/office/officeart/2005/8/layout/bProcess4"/>
    <dgm:cxn modelId="{EBDEDED9-A542-407F-9965-7EA47321A63C}" type="presOf" srcId="{01F4F47B-F179-489F-B60F-30639B5B60F6}" destId="{52A2BC81-8B71-4F05-A1AA-0DF671BF02EE}" srcOrd="0" destOrd="0" presId="urn:microsoft.com/office/officeart/2005/8/layout/bProcess4"/>
    <dgm:cxn modelId="{FD80EBE2-9BA4-4209-8480-DE2402359CB8}" srcId="{065969CB-D5A1-4348-81B5-B9FD4C21F344}" destId="{13810817-2A01-44F7-A3F6-7E940AE455EF}" srcOrd="1" destOrd="0" parTransId="{779EED8B-FC79-43DB-852A-F185A414EF28}" sibTransId="{4045627F-9F1C-43DC-B543-3F3F9B16B3BC}"/>
    <dgm:cxn modelId="{0E335FE8-830E-4157-A23B-D9D2456044E6}" type="presOf" srcId="{B119CB7C-776F-4842-8125-750A98D3FB26}" destId="{6842719A-2520-409D-8E01-BE2AC13B3494}" srcOrd="0" destOrd="0" presId="urn:microsoft.com/office/officeart/2005/8/layout/bProcess4"/>
    <dgm:cxn modelId="{BF770DEE-2AEC-46C6-A069-969D21A37B13}" srcId="{065969CB-D5A1-4348-81B5-B9FD4C21F344}" destId="{C3B5B92F-46FA-4833-AC13-08D2AE931967}" srcOrd="9" destOrd="0" parTransId="{BA7DEDA3-2128-47F6-944C-61FA3384DA64}" sibTransId="{B119CB7C-776F-4842-8125-750A98D3FB26}"/>
    <dgm:cxn modelId="{162063FB-612C-4CD5-9989-140BD83951DC}" type="presOf" srcId="{25ECE9D2-5B4C-4965-A929-91C5E9782412}" destId="{C570EBCB-13B4-4635-90FF-0FCFA51F4783}" srcOrd="0" destOrd="0" presId="urn:microsoft.com/office/officeart/2005/8/layout/bProcess4"/>
    <dgm:cxn modelId="{BB0D8A21-EB3C-4693-900D-9F894998440D}" type="presParOf" srcId="{3EDBD6F0-A187-46B5-AEE7-7D2E26D47DAE}" destId="{74C3CCAD-2E85-4375-AB79-B68E29EC8B07}" srcOrd="0" destOrd="0" presId="urn:microsoft.com/office/officeart/2005/8/layout/bProcess4"/>
    <dgm:cxn modelId="{8EAC91E9-067C-4FDF-87F5-84C92F17016D}" type="presParOf" srcId="{74C3CCAD-2E85-4375-AB79-B68E29EC8B07}" destId="{BEBAD5C8-983D-4EF9-8F77-D9E7A9A810A3}" srcOrd="0" destOrd="0" presId="urn:microsoft.com/office/officeart/2005/8/layout/bProcess4"/>
    <dgm:cxn modelId="{8CE25F96-593B-4D26-9AFF-4355D26E9D6D}" type="presParOf" srcId="{74C3CCAD-2E85-4375-AB79-B68E29EC8B07}" destId="{2711A448-0085-43F2-AB24-0E6C7E6C2346}" srcOrd="1" destOrd="0" presId="urn:microsoft.com/office/officeart/2005/8/layout/bProcess4"/>
    <dgm:cxn modelId="{0D5468D9-57B0-4081-9F24-4FA88D1E3680}" type="presParOf" srcId="{3EDBD6F0-A187-46B5-AEE7-7D2E26D47DAE}" destId="{DD62129A-A387-4762-8BD0-AE90912FEC2A}" srcOrd="1" destOrd="0" presId="urn:microsoft.com/office/officeart/2005/8/layout/bProcess4"/>
    <dgm:cxn modelId="{2C732896-6B2A-4BF5-9B5B-54B81365FE85}" type="presParOf" srcId="{3EDBD6F0-A187-46B5-AEE7-7D2E26D47DAE}" destId="{E09D0F6F-7720-4024-A9A1-F6D3DCF9FD06}" srcOrd="2" destOrd="0" presId="urn:microsoft.com/office/officeart/2005/8/layout/bProcess4"/>
    <dgm:cxn modelId="{FAC48010-8FB5-48A0-B249-11736EA1310D}" type="presParOf" srcId="{E09D0F6F-7720-4024-A9A1-F6D3DCF9FD06}" destId="{BE9CACE5-9F2C-4324-9EEF-E69715F2D9AB}" srcOrd="0" destOrd="0" presId="urn:microsoft.com/office/officeart/2005/8/layout/bProcess4"/>
    <dgm:cxn modelId="{339CED2C-92C5-40E5-9C41-B5129DC057F5}" type="presParOf" srcId="{E09D0F6F-7720-4024-A9A1-F6D3DCF9FD06}" destId="{55DD6FC1-D2B9-4FA1-A2E2-6CAEF0E5B7E5}" srcOrd="1" destOrd="0" presId="urn:microsoft.com/office/officeart/2005/8/layout/bProcess4"/>
    <dgm:cxn modelId="{10D08314-1BF4-418D-B761-CC73C622C7DB}" type="presParOf" srcId="{3EDBD6F0-A187-46B5-AEE7-7D2E26D47DAE}" destId="{E40EC727-576C-430D-B925-04D7DA22E508}" srcOrd="3" destOrd="0" presId="urn:microsoft.com/office/officeart/2005/8/layout/bProcess4"/>
    <dgm:cxn modelId="{231BEAEB-579B-4070-B923-A1B28D4E0CD6}" type="presParOf" srcId="{3EDBD6F0-A187-46B5-AEE7-7D2E26D47DAE}" destId="{F14343B6-C37D-408C-8588-F1943EB46B9A}" srcOrd="4" destOrd="0" presId="urn:microsoft.com/office/officeart/2005/8/layout/bProcess4"/>
    <dgm:cxn modelId="{8BC506BD-393E-4178-9FEA-4812A0CDFA88}" type="presParOf" srcId="{F14343B6-C37D-408C-8588-F1943EB46B9A}" destId="{FF15BC8F-C694-405C-8B1E-82578612B072}" srcOrd="0" destOrd="0" presId="urn:microsoft.com/office/officeart/2005/8/layout/bProcess4"/>
    <dgm:cxn modelId="{305BE39D-A95C-4780-BEB0-6F3FB7D90DA2}" type="presParOf" srcId="{F14343B6-C37D-408C-8588-F1943EB46B9A}" destId="{2236E8A4-092A-4A1C-9471-B42703DBC446}" srcOrd="1" destOrd="0" presId="urn:microsoft.com/office/officeart/2005/8/layout/bProcess4"/>
    <dgm:cxn modelId="{39A37B3E-9CE3-4381-922D-B707AD94ED7B}" type="presParOf" srcId="{3EDBD6F0-A187-46B5-AEE7-7D2E26D47DAE}" destId="{C7D14CA1-F8A8-4F20-B0A5-94B5BEE1ED2C}" srcOrd="5" destOrd="0" presId="urn:microsoft.com/office/officeart/2005/8/layout/bProcess4"/>
    <dgm:cxn modelId="{C7A5DAAE-7EA1-4B85-A50C-FD97D6898617}" type="presParOf" srcId="{3EDBD6F0-A187-46B5-AEE7-7D2E26D47DAE}" destId="{93B38F5D-762F-45E9-A866-1B951036E0EC}" srcOrd="6" destOrd="0" presId="urn:microsoft.com/office/officeart/2005/8/layout/bProcess4"/>
    <dgm:cxn modelId="{39E7E93C-17B0-4515-ADFA-3A32452EB2DA}" type="presParOf" srcId="{93B38F5D-762F-45E9-A866-1B951036E0EC}" destId="{1825EE35-1C8B-443C-8453-6695C940DF20}" srcOrd="0" destOrd="0" presId="urn:microsoft.com/office/officeart/2005/8/layout/bProcess4"/>
    <dgm:cxn modelId="{3A818D2E-1E6B-4DD9-897B-001499FB9701}" type="presParOf" srcId="{93B38F5D-762F-45E9-A866-1B951036E0EC}" destId="{52A2BC81-8B71-4F05-A1AA-0DF671BF02EE}" srcOrd="1" destOrd="0" presId="urn:microsoft.com/office/officeart/2005/8/layout/bProcess4"/>
    <dgm:cxn modelId="{5FE812C4-6969-4A72-B2BB-597868E4D84E}" type="presParOf" srcId="{3EDBD6F0-A187-46B5-AEE7-7D2E26D47DAE}" destId="{21CEEF40-CFE2-4351-B9C1-BB46D5171C3C}" srcOrd="7" destOrd="0" presId="urn:microsoft.com/office/officeart/2005/8/layout/bProcess4"/>
    <dgm:cxn modelId="{6D64E49E-7812-417A-A2C1-4763E059F34F}" type="presParOf" srcId="{3EDBD6F0-A187-46B5-AEE7-7D2E26D47DAE}" destId="{E12CA04D-4E09-48E4-8361-633BEEE68ADF}" srcOrd="8" destOrd="0" presId="urn:microsoft.com/office/officeart/2005/8/layout/bProcess4"/>
    <dgm:cxn modelId="{18E8D8CF-39F8-4211-9164-9E2A1AA0A67D}" type="presParOf" srcId="{E12CA04D-4E09-48E4-8361-633BEEE68ADF}" destId="{E119886E-D643-4109-BC20-5E3002062F55}" srcOrd="0" destOrd="0" presId="urn:microsoft.com/office/officeart/2005/8/layout/bProcess4"/>
    <dgm:cxn modelId="{471F0E90-4544-4DDB-8BE1-DD1BB56E172B}" type="presParOf" srcId="{E12CA04D-4E09-48E4-8361-633BEEE68ADF}" destId="{5CA2E3C3-36C3-4BBE-A80C-265EF55168FD}" srcOrd="1" destOrd="0" presId="urn:microsoft.com/office/officeart/2005/8/layout/bProcess4"/>
    <dgm:cxn modelId="{1088CC29-DD1E-4C3C-B273-0CF75B0AECA5}" type="presParOf" srcId="{3EDBD6F0-A187-46B5-AEE7-7D2E26D47DAE}" destId="{C570EBCB-13B4-4635-90FF-0FCFA51F4783}" srcOrd="9" destOrd="0" presId="urn:microsoft.com/office/officeart/2005/8/layout/bProcess4"/>
    <dgm:cxn modelId="{9E1F0B36-16B3-4FC5-A126-370F4BCCD7A3}" type="presParOf" srcId="{3EDBD6F0-A187-46B5-AEE7-7D2E26D47DAE}" destId="{DC2E3ADB-15CC-46F2-9506-9445AC5DB129}" srcOrd="10" destOrd="0" presId="urn:microsoft.com/office/officeart/2005/8/layout/bProcess4"/>
    <dgm:cxn modelId="{E48B9305-5B9F-4585-91EE-583870C0858C}" type="presParOf" srcId="{DC2E3ADB-15CC-46F2-9506-9445AC5DB129}" destId="{1D345382-C2A4-4958-BEAB-4A719113278E}" srcOrd="0" destOrd="0" presId="urn:microsoft.com/office/officeart/2005/8/layout/bProcess4"/>
    <dgm:cxn modelId="{337F04AF-DC34-48B5-A99A-5122E613732D}" type="presParOf" srcId="{DC2E3ADB-15CC-46F2-9506-9445AC5DB129}" destId="{DAA7AA52-0DED-45D0-B698-33464FC6E4AD}" srcOrd="1" destOrd="0" presId="urn:microsoft.com/office/officeart/2005/8/layout/bProcess4"/>
    <dgm:cxn modelId="{5483E89D-6F04-4D8F-9FB2-5D94419C834D}" type="presParOf" srcId="{3EDBD6F0-A187-46B5-AEE7-7D2E26D47DAE}" destId="{B5370B65-0170-4E3B-BC55-777206E59393}" srcOrd="11" destOrd="0" presId="urn:microsoft.com/office/officeart/2005/8/layout/bProcess4"/>
    <dgm:cxn modelId="{1F4D9631-0C57-4C1D-A37B-7E35B7B75889}" type="presParOf" srcId="{3EDBD6F0-A187-46B5-AEE7-7D2E26D47DAE}" destId="{A4115F37-B160-4570-BBAF-244EF3581C63}" srcOrd="12" destOrd="0" presId="urn:microsoft.com/office/officeart/2005/8/layout/bProcess4"/>
    <dgm:cxn modelId="{4605AC69-C559-4532-B428-817E06E56B79}" type="presParOf" srcId="{A4115F37-B160-4570-BBAF-244EF3581C63}" destId="{C69769AC-EBBA-4B75-BA26-32E233E9F5AB}" srcOrd="0" destOrd="0" presId="urn:microsoft.com/office/officeart/2005/8/layout/bProcess4"/>
    <dgm:cxn modelId="{3A5A4E23-4A99-4842-8D3B-236D99D697DD}" type="presParOf" srcId="{A4115F37-B160-4570-BBAF-244EF3581C63}" destId="{BF98AECD-A923-4BAE-9ACB-99E0FBA099EF}" srcOrd="1" destOrd="0" presId="urn:microsoft.com/office/officeart/2005/8/layout/bProcess4"/>
    <dgm:cxn modelId="{ABDA731B-D19A-4D88-A32E-C12D83C618B7}" type="presParOf" srcId="{3EDBD6F0-A187-46B5-AEE7-7D2E26D47DAE}" destId="{BBAA05D0-C712-4FF1-AC1C-D2F18F1E559D}" srcOrd="13" destOrd="0" presId="urn:microsoft.com/office/officeart/2005/8/layout/bProcess4"/>
    <dgm:cxn modelId="{DC61E724-9847-447D-8990-4AC1AC6C833B}" type="presParOf" srcId="{3EDBD6F0-A187-46B5-AEE7-7D2E26D47DAE}" destId="{BE88A342-A8B6-450D-90AD-8DAA88096275}" srcOrd="14" destOrd="0" presId="urn:microsoft.com/office/officeart/2005/8/layout/bProcess4"/>
    <dgm:cxn modelId="{310B4AA8-26A3-487E-B763-EE19771AA4B2}" type="presParOf" srcId="{BE88A342-A8B6-450D-90AD-8DAA88096275}" destId="{29A81438-696E-4053-9B2D-D0172C814353}" srcOrd="0" destOrd="0" presId="urn:microsoft.com/office/officeart/2005/8/layout/bProcess4"/>
    <dgm:cxn modelId="{765A7B4D-325E-401D-8CA8-83A7F76F885F}" type="presParOf" srcId="{BE88A342-A8B6-450D-90AD-8DAA88096275}" destId="{68AF4B0B-9911-49B8-BC23-1F26E9EE9D7B}" srcOrd="1" destOrd="0" presId="urn:microsoft.com/office/officeart/2005/8/layout/bProcess4"/>
    <dgm:cxn modelId="{BB5ABC4A-2979-46FA-9A48-A188F6ACF464}" type="presParOf" srcId="{3EDBD6F0-A187-46B5-AEE7-7D2E26D47DAE}" destId="{AFF558FA-BB1F-4A04-BD8E-D328C82EB264}" srcOrd="15" destOrd="0" presId="urn:microsoft.com/office/officeart/2005/8/layout/bProcess4"/>
    <dgm:cxn modelId="{B45B0BBD-F5DA-4FED-8EE3-543B3BB6DEB6}" type="presParOf" srcId="{3EDBD6F0-A187-46B5-AEE7-7D2E26D47DAE}" destId="{DD20E4F0-2D96-4F4C-82FA-702F4335EED5}" srcOrd="16" destOrd="0" presId="urn:microsoft.com/office/officeart/2005/8/layout/bProcess4"/>
    <dgm:cxn modelId="{0AA5C379-CE76-46B9-A4EB-6DC615B8DCB1}" type="presParOf" srcId="{DD20E4F0-2D96-4F4C-82FA-702F4335EED5}" destId="{A7B1F6D8-6D0E-41A8-ACA1-F6433D9D789B}" srcOrd="0" destOrd="0" presId="urn:microsoft.com/office/officeart/2005/8/layout/bProcess4"/>
    <dgm:cxn modelId="{B89B55B2-FB9A-46C9-9C11-BB38A4C82CF3}" type="presParOf" srcId="{DD20E4F0-2D96-4F4C-82FA-702F4335EED5}" destId="{50406F46-C917-4263-84E1-09106A5AE6A9}" srcOrd="1" destOrd="0" presId="urn:microsoft.com/office/officeart/2005/8/layout/bProcess4"/>
    <dgm:cxn modelId="{DA69DD72-712E-4BCC-A285-15A1D03EFB2A}" type="presParOf" srcId="{3EDBD6F0-A187-46B5-AEE7-7D2E26D47DAE}" destId="{38EB258C-4263-4F8E-B980-39DD8CFDC3A9}" srcOrd="17" destOrd="0" presId="urn:microsoft.com/office/officeart/2005/8/layout/bProcess4"/>
    <dgm:cxn modelId="{E5CB8E3D-B9D1-4AE0-B3EF-5F8B2350D7FB}" type="presParOf" srcId="{3EDBD6F0-A187-46B5-AEE7-7D2E26D47DAE}" destId="{994021FF-5BE9-4940-836F-29D217E99EA0}" srcOrd="18" destOrd="0" presId="urn:microsoft.com/office/officeart/2005/8/layout/bProcess4"/>
    <dgm:cxn modelId="{083B61C2-C8A5-4088-B670-80C34924A0CC}" type="presParOf" srcId="{994021FF-5BE9-4940-836F-29D217E99EA0}" destId="{A1D3DCAB-925F-45F5-B0EA-C0C72527A614}" srcOrd="0" destOrd="0" presId="urn:microsoft.com/office/officeart/2005/8/layout/bProcess4"/>
    <dgm:cxn modelId="{5A7C155C-7D86-4B42-B708-A91149024100}" type="presParOf" srcId="{994021FF-5BE9-4940-836F-29D217E99EA0}" destId="{AE086267-E023-41A3-8839-DBC6BB4DC318}" srcOrd="1" destOrd="0" presId="urn:microsoft.com/office/officeart/2005/8/layout/bProcess4"/>
    <dgm:cxn modelId="{65EF29AA-A55D-4E1A-81CB-EB577DE43CAC}" type="presParOf" srcId="{3EDBD6F0-A187-46B5-AEE7-7D2E26D47DAE}" destId="{6842719A-2520-409D-8E01-BE2AC13B3494}" srcOrd="19" destOrd="0" presId="urn:microsoft.com/office/officeart/2005/8/layout/bProcess4"/>
    <dgm:cxn modelId="{6944B747-F298-417A-AF8E-DC31F7D8F074}" type="presParOf" srcId="{3EDBD6F0-A187-46B5-AEE7-7D2E26D47DAE}" destId="{9386FE23-AEA6-4C01-9CB0-7361E82F4B56}" srcOrd="20" destOrd="0" presId="urn:microsoft.com/office/officeart/2005/8/layout/bProcess4"/>
    <dgm:cxn modelId="{B65CC832-E831-4813-AE0B-E5016AA38CC9}" type="presParOf" srcId="{9386FE23-AEA6-4C01-9CB0-7361E82F4B56}" destId="{8D170B10-5998-4391-A3BD-B4CF6BEB0015}" srcOrd="0" destOrd="0" presId="urn:microsoft.com/office/officeart/2005/8/layout/bProcess4"/>
    <dgm:cxn modelId="{F4FCE685-2586-4327-8A03-2942DB6D9970}" type="presParOf" srcId="{9386FE23-AEA6-4C01-9CB0-7361E82F4B56}" destId="{18F1072A-537B-4C27-8171-4EBDE37D24B2}" srcOrd="1" destOrd="0" presId="urn:microsoft.com/office/officeart/2005/8/layout/bProcess4"/>
    <dgm:cxn modelId="{93130884-09C2-47D5-AB0D-4F47A2AA11F6}" type="presParOf" srcId="{3EDBD6F0-A187-46B5-AEE7-7D2E26D47DAE}" destId="{0E2B276B-4D0E-477A-B3F7-2F2A404C7A78}" srcOrd="21" destOrd="0" presId="urn:microsoft.com/office/officeart/2005/8/layout/bProcess4"/>
    <dgm:cxn modelId="{69B30312-4BE7-4ADA-B604-E7835DEE9803}" type="presParOf" srcId="{3EDBD6F0-A187-46B5-AEE7-7D2E26D47DAE}" destId="{D3BCB2B7-7260-4B4E-8857-669307A4C807}" srcOrd="22" destOrd="0" presId="urn:microsoft.com/office/officeart/2005/8/layout/bProcess4"/>
    <dgm:cxn modelId="{77BB6D46-3777-4E56-B27C-965D001FCB42}" type="presParOf" srcId="{D3BCB2B7-7260-4B4E-8857-669307A4C807}" destId="{032DE2F2-7BAC-4855-8774-ED19FEB5F619}" srcOrd="0" destOrd="0" presId="urn:microsoft.com/office/officeart/2005/8/layout/bProcess4"/>
    <dgm:cxn modelId="{50A756AE-D493-49E9-AEAA-FB393B6BD629}" type="presParOf" srcId="{D3BCB2B7-7260-4B4E-8857-669307A4C807}" destId="{FCF5069B-A453-4B08-915D-21A67572B12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DC23C-064F-493E-A16D-2E660B9C58DB}">
      <dsp:nvSpPr>
        <dsp:cNvPr id="0" name=""/>
        <dsp:cNvSpPr/>
      </dsp:nvSpPr>
      <dsp:spPr>
        <a:xfrm>
          <a:off x="261" y="841699"/>
          <a:ext cx="1747833" cy="699133"/>
        </a:xfrm>
        <a:prstGeom prst="chevr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Split</a:t>
          </a:r>
        </a:p>
      </dsp:txBody>
      <dsp:txXfrm>
        <a:off x="349828" y="841699"/>
        <a:ext cx="1048700" cy="699133"/>
      </dsp:txXfrm>
    </dsp:sp>
    <dsp:sp modelId="{EC89609C-E8A7-4711-82FC-4563FB172BD8}">
      <dsp:nvSpPr>
        <dsp:cNvPr id="0" name=""/>
        <dsp:cNvSpPr/>
      </dsp:nvSpPr>
      <dsp:spPr>
        <a:xfrm>
          <a:off x="261" y="1628225"/>
          <a:ext cx="1398266" cy="177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chemeClr val="bg1"/>
              </a:solidFill>
            </a:rPr>
            <a:t>Tokenization: Split the text into individual words or tokens.</a:t>
          </a:r>
        </a:p>
      </dsp:txBody>
      <dsp:txXfrm>
        <a:off x="261" y="1628225"/>
        <a:ext cx="1398266" cy="1771875"/>
      </dsp:txXfrm>
    </dsp:sp>
    <dsp:sp modelId="{29DDBD10-2353-4C08-96A7-A20B9007E862}">
      <dsp:nvSpPr>
        <dsp:cNvPr id="0" name=""/>
        <dsp:cNvSpPr/>
      </dsp:nvSpPr>
      <dsp:spPr>
        <a:xfrm>
          <a:off x="1532095" y="841699"/>
          <a:ext cx="1747833" cy="699133"/>
        </a:xfrm>
        <a:prstGeom prst="chevron">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Lowercasing</a:t>
          </a:r>
        </a:p>
      </dsp:txBody>
      <dsp:txXfrm>
        <a:off x="1881662" y="841699"/>
        <a:ext cx="1048700" cy="699133"/>
      </dsp:txXfrm>
    </dsp:sp>
    <dsp:sp modelId="{84AA5EE8-8353-40BF-8E3B-757520F36762}">
      <dsp:nvSpPr>
        <dsp:cNvPr id="0" name=""/>
        <dsp:cNvSpPr/>
      </dsp:nvSpPr>
      <dsp:spPr>
        <a:xfrm>
          <a:off x="1532095" y="1628225"/>
          <a:ext cx="1398266" cy="177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chemeClr val="bg1"/>
              </a:solidFill>
            </a:rPr>
            <a:t>Lowercasing: Convert all words to lowercase to ensure uniformity.</a:t>
          </a:r>
        </a:p>
      </dsp:txBody>
      <dsp:txXfrm>
        <a:off x="1532095" y="1628225"/>
        <a:ext cx="1398266" cy="1771875"/>
      </dsp:txXfrm>
    </dsp:sp>
    <dsp:sp modelId="{84E3E330-B09D-48AC-AD2A-17F0CD64CD82}">
      <dsp:nvSpPr>
        <dsp:cNvPr id="0" name=""/>
        <dsp:cNvSpPr/>
      </dsp:nvSpPr>
      <dsp:spPr>
        <a:xfrm>
          <a:off x="3063928" y="841699"/>
          <a:ext cx="1747833" cy="699133"/>
        </a:xfrm>
        <a:prstGeom prst="chevron">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Removing</a:t>
          </a:r>
        </a:p>
      </dsp:txBody>
      <dsp:txXfrm>
        <a:off x="3413495" y="841699"/>
        <a:ext cx="1048700" cy="699133"/>
      </dsp:txXfrm>
    </dsp:sp>
    <dsp:sp modelId="{6B3BA309-DA6C-4ED6-8896-D8270164C1D5}">
      <dsp:nvSpPr>
        <dsp:cNvPr id="0" name=""/>
        <dsp:cNvSpPr/>
      </dsp:nvSpPr>
      <dsp:spPr>
        <a:xfrm>
          <a:off x="3063928" y="1628225"/>
          <a:ext cx="1398266" cy="177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chemeClr val="bg1"/>
              </a:solidFill>
            </a:rPr>
            <a:t>Removing </a:t>
          </a:r>
          <a:r>
            <a:rPr lang="en-US" sz="1400" kern="1200" dirty="0" err="1">
              <a:solidFill>
                <a:schemeClr val="bg1"/>
              </a:solidFill>
            </a:rPr>
            <a:t>Stopwords</a:t>
          </a:r>
          <a:r>
            <a:rPr lang="en-US" sz="1400" kern="1200" dirty="0">
              <a:solidFill>
                <a:schemeClr val="bg1"/>
              </a:solidFill>
            </a:rPr>
            <a:t>: Eliminate common words (e.g., "and", "the") that do not carry significant meaning.</a:t>
          </a:r>
        </a:p>
      </dsp:txBody>
      <dsp:txXfrm>
        <a:off x="3063928" y="1628225"/>
        <a:ext cx="1398266" cy="1771875"/>
      </dsp:txXfrm>
    </dsp:sp>
    <dsp:sp modelId="{F3CDF613-4D39-4F4C-AA45-0DC7E87F9377}">
      <dsp:nvSpPr>
        <dsp:cNvPr id="0" name=""/>
        <dsp:cNvSpPr/>
      </dsp:nvSpPr>
      <dsp:spPr>
        <a:xfrm>
          <a:off x="4595762" y="841699"/>
          <a:ext cx="1747833" cy="699133"/>
        </a:xfrm>
        <a:prstGeom prst="chevr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Stemming</a:t>
          </a:r>
        </a:p>
      </dsp:txBody>
      <dsp:txXfrm>
        <a:off x="4945329" y="841699"/>
        <a:ext cx="1048700" cy="699133"/>
      </dsp:txXfrm>
    </dsp:sp>
    <dsp:sp modelId="{21B17984-58AD-4AD2-B529-816DBD573DE8}">
      <dsp:nvSpPr>
        <dsp:cNvPr id="0" name=""/>
        <dsp:cNvSpPr/>
      </dsp:nvSpPr>
      <dsp:spPr>
        <a:xfrm>
          <a:off x="4595762" y="1628225"/>
          <a:ext cx="1398266" cy="177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chemeClr val="bg1"/>
              </a:solidFill>
            </a:rPr>
            <a:t>Stemming or Lemmatization: Reduce words to their root form to handle variations (e.g., "running" to "run").</a:t>
          </a:r>
        </a:p>
      </dsp:txBody>
      <dsp:txXfrm>
        <a:off x="4595762" y="1628225"/>
        <a:ext cx="1398266" cy="1771875"/>
      </dsp:txXfrm>
    </dsp:sp>
    <dsp:sp modelId="{C0EB9E7F-CCAB-45AC-99A5-819A11448638}">
      <dsp:nvSpPr>
        <dsp:cNvPr id="0" name=""/>
        <dsp:cNvSpPr/>
      </dsp:nvSpPr>
      <dsp:spPr>
        <a:xfrm>
          <a:off x="6127596" y="841699"/>
          <a:ext cx="1747833" cy="699133"/>
        </a:xfrm>
        <a:prstGeom prst="chevron">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Handling</a:t>
          </a:r>
        </a:p>
      </dsp:txBody>
      <dsp:txXfrm>
        <a:off x="6477163" y="841699"/>
        <a:ext cx="1048700" cy="699133"/>
      </dsp:txXfrm>
    </dsp:sp>
    <dsp:sp modelId="{B56550C9-794F-453E-8C80-6F1AE1BA46FB}">
      <dsp:nvSpPr>
        <dsp:cNvPr id="0" name=""/>
        <dsp:cNvSpPr/>
      </dsp:nvSpPr>
      <dsp:spPr>
        <a:xfrm>
          <a:off x="6127596" y="1628225"/>
          <a:ext cx="1398266" cy="177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chemeClr val="bg1"/>
              </a:solidFill>
            </a:rPr>
            <a:t>Handling Special Characters: Remove or replace URLs, special characters, and punctuation marks.</a:t>
          </a:r>
        </a:p>
      </dsp:txBody>
      <dsp:txXfrm>
        <a:off x="6127596" y="1628225"/>
        <a:ext cx="1398266" cy="1771875"/>
      </dsp:txXfrm>
    </dsp:sp>
    <dsp:sp modelId="{29624E1D-5813-46EA-BFC0-361F6C3D498F}">
      <dsp:nvSpPr>
        <dsp:cNvPr id="0" name=""/>
        <dsp:cNvSpPr/>
      </dsp:nvSpPr>
      <dsp:spPr>
        <a:xfrm>
          <a:off x="7659429" y="841699"/>
          <a:ext cx="1747833" cy="699133"/>
        </a:xfrm>
        <a:prstGeom prst="chevr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Convert</a:t>
          </a:r>
        </a:p>
      </dsp:txBody>
      <dsp:txXfrm>
        <a:off x="8008996" y="841699"/>
        <a:ext cx="1048700" cy="699133"/>
      </dsp:txXfrm>
    </dsp:sp>
    <dsp:sp modelId="{057E2869-B7C1-459D-A303-192C3457E698}">
      <dsp:nvSpPr>
        <dsp:cNvPr id="0" name=""/>
        <dsp:cNvSpPr/>
      </dsp:nvSpPr>
      <dsp:spPr>
        <a:xfrm>
          <a:off x="7659429" y="1628225"/>
          <a:ext cx="1398266" cy="177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chemeClr val="bg1"/>
              </a:solidFill>
            </a:rPr>
            <a:t>Vectorization: Convert text data into numerical form (e.g., Bag-of-Words, TF-IDF, Word Embeddings).</a:t>
          </a:r>
        </a:p>
      </dsp:txBody>
      <dsp:txXfrm>
        <a:off x="7659429" y="1628225"/>
        <a:ext cx="1398266" cy="1771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2129A-A387-4762-8BD0-AE90912FEC2A}">
      <dsp:nvSpPr>
        <dsp:cNvPr id="0" name=""/>
        <dsp:cNvSpPr/>
      </dsp:nvSpPr>
      <dsp:spPr>
        <a:xfrm rot="5400000">
          <a:off x="1541822" y="804768"/>
          <a:ext cx="1256177" cy="15148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11A448-0085-43F2-AB24-0E6C7E6C2346}">
      <dsp:nvSpPr>
        <dsp:cNvPr id="0" name=""/>
        <dsp:cNvSpPr/>
      </dsp:nvSpPr>
      <dsp:spPr>
        <a:xfrm>
          <a:off x="1830200" y="2196"/>
          <a:ext cx="1683130" cy="10098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Model Selection:</a:t>
          </a:r>
          <a:endParaRPr lang="en-US" sz="1000" kern="1200" dirty="0"/>
        </a:p>
      </dsp:txBody>
      <dsp:txXfrm>
        <a:off x="1859778" y="31774"/>
        <a:ext cx="1623974" cy="950722"/>
      </dsp:txXfrm>
    </dsp:sp>
    <dsp:sp modelId="{E40EC727-576C-430D-B925-04D7DA22E508}">
      <dsp:nvSpPr>
        <dsp:cNvPr id="0" name=""/>
        <dsp:cNvSpPr/>
      </dsp:nvSpPr>
      <dsp:spPr>
        <a:xfrm rot="5400000">
          <a:off x="1541822" y="2067115"/>
          <a:ext cx="1256177" cy="15148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DD6FC1-D2B9-4FA1-A2E2-6CAEF0E5B7E5}">
      <dsp:nvSpPr>
        <dsp:cNvPr id="0" name=""/>
        <dsp:cNvSpPr/>
      </dsp:nvSpPr>
      <dsp:spPr>
        <a:xfrm>
          <a:off x="1830200" y="1264544"/>
          <a:ext cx="1683130" cy="10098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Choose a suitable model for sentiment analysis such as:</a:t>
          </a:r>
        </a:p>
      </dsp:txBody>
      <dsp:txXfrm>
        <a:off x="1859778" y="1294122"/>
        <a:ext cx="1623974" cy="950722"/>
      </dsp:txXfrm>
    </dsp:sp>
    <dsp:sp modelId="{C7D14CA1-F8A8-4F20-B0A5-94B5BEE1ED2C}">
      <dsp:nvSpPr>
        <dsp:cNvPr id="0" name=""/>
        <dsp:cNvSpPr/>
      </dsp:nvSpPr>
      <dsp:spPr>
        <a:xfrm rot="5400000">
          <a:off x="1541822" y="3329463"/>
          <a:ext cx="1256177" cy="15148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36E8A4-092A-4A1C-9471-B42703DBC446}">
      <dsp:nvSpPr>
        <dsp:cNvPr id="0" name=""/>
        <dsp:cNvSpPr/>
      </dsp:nvSpPr>
      <dsp:spPr>
        <a:xfrm>
          <a:off x="1830200" y="2526891"/>
          <a:ext cx="1683130" cy="10098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Logistic Regression</a:t>
          </a:r>
        </a:p>
        <a:p>
          <a:pPr marL="0" lvl="0" indent="0" algn="ctr" defTabSz="444500">
            <a:lnSpc>
              <a:spcPct val="90000"/>
            </a:lnSpc>
            <a:spcBef>
              <a:spcPct val="0"/>
            </a:spcBef>
            <a:spcAft>
              <a:spcPct val="35000"/>
            </a:spcAft>
            <a:buNone/>
          </a:pPr>
          <a:r>
            <a:rPr lang="en-US" sz="1000" kern="1200" dirty="0"/>
            <a:t>(Denied)</a:t>
          </a:r>
        </a:p>
      </dsp:txBody>
      <dsp:txXfrm>
        <a:off x="1859778" y="2556469"/>
        <a:ext cx="1623974" cy="950722"/>
      </dsp:txXfrm>
    </dsp:sp>
    <dsp:sp modelId="{21CEEF40-CFE2-4351-B9C1-BB46D5171C3C}">
      <dsp:nvSpPr>
        <dsp:cNvPr id="0" name=""/>
        <dsp:cNvSpPr/>
      </dsp:nvSpPr>
      <dsp:spPr>
        <a:xfrm>
          <a:off x="2172996" y="3960637"/>
          <a:ext cx="2232392" cy="15148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A2BC81-8B71-4F05-A1AA-0DF671BF02EE}">
      <dsp:nvSpPr>
        <dsp:cNvPr id="0" name=""/>
        <dsp:cNvSpPr/>
      </dsp:nvSpPr>
      <dsp:spPr>
        <a:xfrm>
          <a:off x="1830200" y="3789239"/>
          <a:ext cx="1683130" cy="10098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Naive Bayes</a:t>
          </a:r>
        </a:p>
      </dsp:txBody>
      <dsp:txXfrm>
        <a:off x="1859778" y="3818817"/>
        <a:ext cx="1623974" cy="950722"/>
      </dsp:txXfrm>
    </dsp:sp>
    <dsp:sp modelId="{C570EBCB-13B4-4635-90FF-0FCFA51F4783}">
      <dsp:nvSpPr>
        <dsp:cNvPr id="0" name=""/>
        <dsp:cNvSpPr/>
      </dsp:nvSpPr>
      <dsp:spPr>
        <a:xfrm rot="16200000">
          <a:off x="3780385" y="3329463"/>
          <a:ext cx="1256177" cy="15148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A2E3C3-36C3-4BBE-A80C-265EF55168FD}">
      <dsp:nvSpPr>
        <dsp:cNvPr id="0" name=""/>
        <dsp:cNvSpPr/>
      </dsp:nvSpPr>
      <dsp:spPr>
        <a:xfrm>
          <a:off x="4068762" y="3789239"/>
          <a:ext cx="1683130" cy="10098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Model Training:</a:t>
          </a:r>
          <a:endParaRPr lang="en-US" sz="1000" kern="1200"/>
        </a:p>
      </dsp:txBody>
      <dsp:txXfrm>
        <a:off x="4098340" y="3818817"/>
        <a:ext cx="1623974" cy="950722"/>
      </dsp:txXfrm>
    </dsp:sp>
    <dsp:sp modelId="{B5370B65-0170-4E3B-BC55-777206E59393}">
      <dsp:nvSpPr>
        <dsp:cNvPr id="0" name=""/>
        <dsp:cNvSpPr/>
      </dsp:nvSpPr>
      <dsp:spPr>
        <a:xfrm rot="16200000">
          <a:off x="3780385" y="2067115"/>
          <a:ext cx="1256177" cy="15148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A7AA52-0DED-45D0-B698-33464FC6E4AD}">
      <dsp:nvSpPr>
        <dsp:cNvPr id="0" name=""/>
        <dsp:cNvSpPr/>
      </dsp:nvSpPr>
      <dsp:spPr>
        <a:xfrm>
          <a:off x="4068762" y="2526891"/>
          <a:ext cx="1683130" cy="10098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Train the selected model using the training data. The model learns to associate features (words or word embeddings) with sentiment labels during this phase.</a:t>
          </a:r>
        </a:p>
      </dsp:txBody>
      <dsp:txXfrm>
        <a:off x="4098340" y="2556469"/>
        <a:ext cx="1623974" cy="950722"/>
      </dsp:txXfrm>
    </dsp:sp>
    <dsp:sp modelId="{BBAA05D0-C712-4FF1-AC1C-D2F18F1E559D}">
      <dsp:nvSpPr>
        <dsp:cNvPr id="0" name=""/>
        <dsp:cNvSpPr/>
      </dsp:nvSpPr>
      <dsp:spPr>
        <a:xfrm rot="16200000">
          <a:off x="3780385" y="804768"/>
          <a:ext cx="1256177" cy="15148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98AECD-A923-4BAE-9ACB-99E0FBA099EF}">
      <dsp:nvSpPr>
        <dsp:cNvPr id="0" name=""/>
        <dsp:cNvSpPr/>
      </dsp:nvSpPr>
      <dsp:spPr>
        <a:xfrm>
          <a:off x="4068762" y="1264544"/>
          <a:ext cx="1683130" cy="10098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Model Evaluation:</a:t>
          </a:r>
          <a:endParaRPr lang="en-US" sz="1000" kern="1200"/>
        </a:p>
      </dsp:txBody>
      <dsp:txXfrm>
        <a:off x="4098340" y="1294122"/>
        <a:ext cx="1623974" cy="950722"/>
      </dsp:txXfrm>
    </dsp:sp>
    <dsp:sp modelId="{AFF558FA-BB1F-4A04-BD8E-D328C82EB264}">
      <dsp:nvSpPr>
        <dsp:cNvPr id="0" name=""/>
        <dsp:cNvSpPr/>
      </dsp:nvSpPr>
      <dsp:spPr>
        <a:xfrm>
          <a:off x="4411558" y="173594"/>
          <a:ext cx="2232392" cy="15148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AF4B0B-9911-49B8-BC23-1F26E9EE9D7B}">
      <dsp:nvSpPr>
        <dsp:cNvPr id="0" name=""/>
        <dsp:cNvSpPr/>
      </dsp:nvSpPr>
      <dsp:spPr>
        <a:xfrm>
          <a:off x="4068762" y="2196"/>
          <a:ext cx="1683130" cy="10098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Evaluate the trained model's performance on the validation set using metrics like accuracy, precision, recall, and F1-score.</a:t>
          </a:r>
        </a:p>
      </dsp:txBody>
      <dsp:txXfrm>
        <a:off x="4098340" y="31774"/>
        <a:ext cx="1623974" cy="950722"/>
      </dsp:txXfrm>
    </dsp:sp>
    <dsp:sp modelId="{38EB258C-4263-4F8E-B980-39DD8CFDC3A9}">
      <dsp:nvSpPr>
        <dsp:cNvPr id="0" name=""/>
        <dsp:cNvSpPr/>
      </dsp:nvSpPr>
      <dsp:spPr>
        <a:xfrm rot="5400000">
          <a:off x="6018948" y="804768"/>
          <a:ext cx="1256177" cy="15148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406F46-C917-4263-84E1-09106A5AE6A9}">
      <dsp:nvSpPr>
        <dsp:cNvPr id="0" name=""/>
        <dsp:cNvSpPr/>
      </dsp:nvSpPr>
      <dsp:spPr>
        <a:xfrm>
          <a:off x="6307325" y="2196"/>
          <a:ext cx="1683130" cy="10098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Model Testing:</a:t>
          </a:r>
          <a:endParaRPr lang="en-US" sz="1000" kern="1200"/>
        </a:p>
      </dsp:txBody>
      <dsp:txXfrm>
        <a:off x="6336903" y="31774"/>
        <a:ext cx="1623974" cy="950722"/>
      </dsp:txXfrm>
    </dsp:sp>
    <dsp:sp modelId="{6842719A-2520-409D-8E01-BE2AC13B3494}">
      <dsp:nvSpPr>
        <dsp:cNvPr id="0" name=""/>
        <dsp:cNvSpPr/>
      </dsp:nvSpPr>
      <dsp:spPr>
        <a:xfrm rot="5400000">
          <a:off x="6018948" y="2067115"/>
          <a:ext cx="1256177" cy="15148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086267-E023-41A3-8839-DBC6BB4DC318}">
      <dsp:nvSpPr>
        <dsp:cNvPr id="0" name=""/>
        <dsp:cNvSpPr/>
      </dsp:nvSpPr>
      <dsp:spPr>
        <a:xfrm>
          <a:off x="6307325" y="1264544"/>
          <a:ext cx="1683130" cy="10098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Evaluate the final model on the testing set to assess its generalization performance.</a:t>
          </a:r>
        </a:p>
      </dsp:txBody>
      <dsp:txXfrm>
        <a:off x="6336903" y="1294122"/>
        <a:ext cx="1623974" cy="950722"/>
      </dsp:txXfrm>
    </dsp:sp>
    <dsp:sp modelId="{0E2B276B-4D0E-477A-B3F7-2F2A404C7A78}">
      <dsp:nvSpPr>
        <dsp:cNvPr id="0" name=""/>
        <dsp:cNvSpPr/>
      </dsp:nvSpPr>
      <dsp:spPr>
        <a:xfrm rot="5400000">
          <a:off x="6018948" y="3329463"/>
          <a:ext cx="1256177" cy="15148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F1072A-537B-4C27-8171-4EBDE37D24B2}">
      <dsp:nvSpPr>
        <dsp:cNvPr id="0" name=""/>
        <dsp:cNvSpPr/>
      </dsp:nvSpPr>
      <dsp:spPr>
        <a:xfrm>
          <a:off x="6307325" y="2526891"/>
          <a:ext cx="1683130" cy="10098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Deployment:</a:t>
          </a:r>
          <a:endParaRPr lang="en-US" sz="1000" kern="1200"/>
        </a:p>
      </dsp:txBody>
      <dsp:txXfrm>
        <a:off x="6336903" y="2556469"/>
        <a:ext cx="1623974" cy="950722"/>
      </dsp:txXfrm>
    </dsp:sp>
    <dsp:sp modelId="{FCF5069B-A453-4B08-915D-21A67572B124}">
      <dsp:nvSpPr>
        <dsp:cNvPr id="0" name=""/>
        <dsp:cNvSpPr/>
      </dsp:nvSpPr>
      <dsp:spPr>
        <a:xfrm>
          <a:off x="6307325" y="3789239"/>
          <a:ext cx="1683130" cy="10098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Deploy the model in a real-world environment where it can be used to analyze sentiment in new data.</a:t>
          </a:r>
        </a:p>
      </dsp:txBody>
      <dsp:txXfrm>
        <a:off x="6336903" y="3818817"/>
        <a:ext cx="1623974" cy="95072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5369-9EB7-1347-20A9-5B59C68686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z-Latn-AZ"/>
          </a:p>
        </p:txBody>
      </p:sp>
      <p:sp>
        <p:nvSpPr>
          <p:cNvPr id="3" name="Subtitle 2">
            <a:extLst>
              <a:ext uri="{FF2B5EF4-FFF2-40B4-BE49-F238E27FC236}">
                <a16:creationId xmlns:a16="http://schemas.microsoft.com/office/drawing/2014/main" id="{2B29B3F6-6058-A9F5-9D5E-60030C5D6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z-Latn-AZ"/>
          </a:p>
        </p:txBody>
      </p:sp>
      <p:sp>
        <p:nvSpPr>
          <p:cNvPr id="4" name="Date Placeholder 3">
            <a:extLst>
              <a:ext uri="{FF2B5EF4-FFF2-40B4-BE49-F238E27FC236}">
                <a16:creationId xmlns:a16="http://schemas.microsoft.com/office/drawing/2014/main" id="{6D7DF4BA-2B50-A139-EA98-7C38DC3AFF81}"/>
              </a:ext>
            </a:extLst>
          </p:cNvPr>
          <p:cNvSpPr>
            <a:spLocks noGrp="1"/>
          </p:cNvSpPr>
          <p:nvPr>
            <p:ph type="dt" sz="half" idx="10"/>
          </p:nvPr>
        </p:nvSpPr>
        <p:spPr/>
        <p:txBody>
          <a:bodyPr/>
          <a:lstStyle/>
          <a:p>
            <a:fld id="{6191D034-6A26-4829-A381-81DB6FB4FEBA}" type="datetimeFigureOut">
              <a:rPr lang="az-Latn-AZ" smtClean="0"/>
              <a:t>08.05.2024</a:t>
            </a:fld>
            <a:endParaRPr lang="az-Latn-AZ"/>
          </a:p>
        </p:txBody>
      </p:sp>
      <p:sp>
        <p:nvSpPr>
          <p:cNvPr id="5" name="Footer Placeholder 4">
            <a:extLst>
              <a:ext uri="{FF2B5EF4-FFF2-40B4-BE49-F238E27FC236}">
                <a16:creationId xmlns:a16="http://schemas.microsoft.com/office/drawing/2014/main" id="{F5DFEF46-0C86-9C3D-048F-EA1FD436BF94}"/>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144D5856-CAF3-6255-271D-7F3FF8EE0715}"/>
              </a:ext>
            </a:extLst>
          </p:cNvPr>
          <p:cNvSpPr>
            <a:spLocks noGrp="1"/>
          </p:cNvSpPr>
          <p:nvPr>
            <p:ph type="sldNum" sz="quarter" idx="12"/>
          </p:nvPr>
        </p:nvSpPr>
        <p:spPr/>
        <p:txBody>
          <a:bodyPr/>
          <a:lstStyle/>
          <a:p>
            <a:fld id="{30E006F2-9137-477C-BF39-57B9B0DD5E95}" type="slidenum">
              <a:rPr lang="az-Latn-AZ" smtClean="0"/>
              <a:t>‹#›</a:t>
            </a:fld>
            <a:endParaRPr lang="az-Latn-AZ"/>
          </a:p>
        </p:txBody>
      </p:sp>
    </p:spTree>
    <p:extLst>
      <p:ext uri="{BB962C8B-B14F-4D97-AF65-F5344CB8AC3E}">
        <p14:creationId xmlns:p14="http://schemas.microsoft.com/office/powerpoint/2010/main" val="274906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B666-DCA9-B712-DA53-D7500D3BDFBD}"/>
              </a:ext>
            </a:extLst>
          </p:cNvPr>
          <p:cNvSpPr>
            <a:spLocks noGrp="1"/>
          </p:cNvSpPr>
          <p:nvPr>
            <p:ph type="title"/>
          </p:nvPr>
        </p:nvSpPr>
        <p:spPr/>
        <p:txBody>
          <a:bodyPr/>
          <a:lstStyle/>
          <a:p>
            <a:r>
              <a:rPr lang="en-US"/>
              <a:t>Click to edit Master title style</a:t>
            </a:r>
            <a:endParaRPr lang="az-Latn-AZ"/>
          </a:p>
        </p:txBody>
      </p:sp>
      <p:sp>
        <p:nvSpPr>
          <p:cNvPr id="3" name="Vertical Text Placeholder 2">
            <a:extLst>
              <a:ext uri="{FF2B5EF4-FFF2-40B4-BE49-F238E27FC236}">
                <a16:creationId xmlns:a16="http://schemas.microsoft.com/office/drawing/2014/main" id="{5DF1F94B-5AD2-0DB5-635B-699D8C187F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Date Placeholder 3">
            <a:extLst>
              <a:ext uri="{FF2B5EF4-FFF2-40B4-BE49-F238E27FC236}">
                <a16:creationId xmlns:a16="http://schemas.microsoft.com/office/drawing/2014/main" id="{EDAC521F-FD4F-AD02-B387-6D69D0303117}"/>
              </a:ext>
            </a:extLst>
          </p:cNvPr>
          <p:cNvSpPr>
            <a:spLocks noGrp="1"/>
          </p:cNvSpPr>
          <p:nvPr>
            <p:ph type="dt" sz="half" idx="10"/>
          </p:nvPr>
        </p:nvSpPr>
        <p:spPr/>
        <p:txBody>
          <a:bodyPr/>
          <a:lstStyle/>
          <a:p>
            <a:fld id="{6191D034-6A26-4829-A381-81DB6FB4FEBA}" type="datetimeFigureOut">
              <a:rPr lang="az-Latn-AZ" smtClean="0"/>
              <a:t>08.05.2024</a:t>
            </a:fld>
            <a:endParaRPr lang="az-Latn-AZ"/>
          </a:p>
        </p:txBody>
      </p:sp>
      <p:sp>
        <p:nvSpPr>
          <p:cNvPr id="5" name="Footer Placeholder 4">
            <a:extLst>
              <a:ext uri="{FF2B5EF4-FFF2-40B4-BE49-F238E27FC236}">
                <a16:creationId xmlns:a16="http://schemas.microsoft.com/office/drawing/2014/main" id="{9F25AAB5-DFE0-F574-BC29-8079D9AA225B}"/>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EABF5997-0B2D-5DC5-9151-CAF9F7970FCA}"/>
              </a:ext>
            </a:extLst>
          </p:cNvPr>
          <p:cNvSpPr>
            <a:spLocks noGrp="1"/>
          </p:cNvSpPr>
          <p:nvPr>
            <p:ph type="sldNum" sz="quarter" idx="12"/>
          </p:nvPr>
        </p:nvSpPr>
        <p:spPr/>
        <p:txBody>
          <a:bodyPr/>
          <a:lstStyle/>
          <a:p>
            <a:fld id="{30E006F2-9137-477C-BF39-57B9B0DD5E95}" type="slidenum">
              <a:rPr lang="az-Latn-AZ" smtClean="0"/>
              <a:t>‹#›</a:t>
            </a:fld>
            <a:endParaRPr lang="az-Latn-AZ"/>
          </a:p>
        </p:txBody>
      </p:sp>
    </p:spTree>
    <p:extLst>
      <p:ext uri="{BB962C8B-B14F-4D97-AF65-F5344CB8AC3E}">
        <p14:creationId xmlns:p14="http://schemas.microsoft.com/office/powerpoint/2010/main" val="102460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598AE-6CE7-3749-356E-5AC420D3F6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z-Latn-AZ"/>
          </a:p>
        </p:txBody>
      </p:sp>
      <p:sp>
        <p:nvSpPr>
          <p:cNvPr id="3" name="Vertical Text Placeholder 2">
            <a:extLst>
              <a:ext uri="{FF2B5EF4-FFF2-40B4-BE49-F238E27FC236}">
                <a16:creationId xmlns:a16="http://schemas.microsoft.com/office/drawing/2014/main" id="{9E1AC2CC-7EBF-13D0-CD51-8463A1F34E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Date Placeholder 3">
            <a:extLst>
              <a:ext uri="{FF2B5EF4-FFF2-40B4-BE49-F238E27FC236}">
                <a16:creationId xmlns:a16="http://schemas.microsoft.com/office/drawing/2014/main" id="{151FCAD9-3975-ECE1-4C44-981BEC129284}"/>
              </a:ext>
            </a:extLst>
          </p:cNvPr>
          <p:cNvSpPr>
            <a:spLocks noGrp="1"/>
          </p:cNvSpPr>
          <p:nvPr>
            <p:ph type="dt" sz="half" idx="10"/>
          </p:nvPr>
        </p:nvSpPr>
        <p:spPr/>
        <p:txBody>
          <a:bodyPr/>
          <a:lstStyle/>
          <a:p>
            <a:fld id="{6191D034-6A26-4829-A381-81DB6FB4FEBA}" type="datetimeFigureOut">
              <a:rPr lang="az-Latn-AZ" smtClean="0"/>
              <a:t>08.05.2024</a:t>
            </a:fld>
            <a:endParaRPr lang="az-Latn-AZ"/>
          </a:p>
        </p:txBody>
      </p:sp>
      <p:sp>
        <p:nvSpPr>
          <p:cNvPr id="5" name="Footer Placeholder 4">
            <a:extLst>
              <a:ext uri="{FF2B5EF4-FFF2-40B4-BE49-F238E27FC236}">
                <a16:creationId xmlns:a16="http://schemas.microsoft.com/office/drawing/2014/main" id="{160B8AA4-28ED-98C1-B100-F6BCBFE8AB8E}"/>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599DCBED-B441-9F15-97A8-306BD5D2E0BF}"/>
              </a:ext>
            </a:extLst>
          </p:cNvPr>
          <p:cNvSpPr>
            <a:spLocks noGrp="1"/>
          </p:cNvSpPr>
          <p:nvPr>
            <p:ph type="sldNum" sz="quarter" idx="12"/>
          </p:nvPr>
        </p:nvSpPr>
        <p:spPr/>
        <p:txBody>
          <a:bodyPr/>
          <a:lstStyle/>
          <a:p>
            <a:fld id="{30E006F2-9137-477C-BF39-57B9B0DD5E95}" type="slidenum">
              <a:rPr lang="az-Latn-AZ" smtClean="0"/>
              <a:t>‹#›</a:t>
            </a:fld>
            <a:endParaRPr lang="az-Latn-AZ"/>
          </a:p>
        </p:txBody>
      </p:sp>
    </p:spTree>
    <p:extLst>
      <p:ext uri="{BB962C8B-B14F-4D97-AF65-F5344CB8AC3E}">
        <p14:creationId xmlns:p14="http://schemas.microsoft.com/office/powerpoint/2010/main" val="369851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F27D-BFFA-F5DD-FA06-BB290BA2F110}"/>
              </a:ext>
            </a:extLst>
          </p:cNvPr>
          <p:cNvSpPr>
            <a:spLocks noGrp="1"/>
          </p:cNvSpPr>
          <p:nvPr>
            <p:ph type="title"/>
          </p:nvPr>
        </p:nvSpPr>
        <p:spPr/>
        <p:txBody>
          <a:bodyPr/>
          <a:lstStyle/>
          <a:p>
            <a:r>
              <a:rPr lang="en-US"/>
              <a:t>Click to edit Master title style</a:t>
            </a:r>
            <a:endParaRPr lang="az-Latn-AZ"/>
          </a:p>
        </p:txBody>
      </p:sp>
      <p:sp>
        <p:nvSpPr>
          <p:cNvPr id="3" name="Content Placeholder 2">
            <a:extLst>
              <a:ext uri="{FF2B5EF4-FFF2-40B4-BE49-F238E27FC236}">
                <a16:creationId xmlns:a16="http://schemas.microsoft.com/office/drawing/2014/main" id="{D58F0CBA-FF6D-0372-408B-AFE8C889F9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Date Placeholder 3">
            <a:extLst>
              <a:ext uri="{FF2B5EF4-FFF2-40B4-BE49-F238E27FC236}">
                <a16:creationId xmlns:a16="http://schemas.microsoft.com/office/drawing/2014/main" id="{3E621C11-9185-597C-6A90-926F527B070B}"/>
              </a:ext>
            </a:extLst>
          </p:cNvPr>
          <p:cNvSpPr>
            <a:spLocks noGrp="1"/>
          </p:cNvSpPr>
          <p:nvPr>
            <p:ph type="dt" sz="half" idx="10"/>
          </p:nvPr>
        </p:nvSpPr>
        <p:spPr/>
        <p:txBody>
          <a:bodyPr/>
          <a:lstStyle/>
          <a:p>
            <a:fld id="{6191D034-6A26-4829-A381-81DB6FB4FEBA}" type="datetimeFigureOut">
              <a:rPr lang="az-Latn-AZ" smtClean="0"/>
              <a:t>08.05.2024</a:t>
            </a:fld>
            <a:endParaRPr lang="az-Latn-AZ"/>
          </a:p>
        </p:txBody>
      </p:sp>
      <p:sp>
        <p:nvSpPr>
          <p:cNvPr id="5" name="Footer Placeholder 4">
            <a:extLst>
              <a:ext uri="{FF2B5EF4-FFF2-40B4-BE49-F238E27FC236}">
                <a16:creationId xmlns:a16="http://schemas.microsoft.com/office/drawing/2014/main" id="{9284C29E-8B65-2886-FCF7-2A4D37BB788B}"/>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39D34620-FFA9-C889-319A-CEA067669409}"/>
              </a:ext>
            </a:extLst>
          </p:cNvPr>
          <p:cNvSpPr>
            <a:spLocks noGrp="1"/>
          </p:cNvSpPr>
          <p:nvPr>
            <p:ph type="sldNum" sz="quarter" idx="12"/>
          </p:nvPr>
        </p:nvSpPr>
        <p:spPr/>
        <p:txBody>
          <a:bodyPr/>
          <a:lstStyle/>
          <a:p>
            <a:fld id="{30E006F2-9137-477C-BF39-57B9B0DD5E95}" type="slidenum">
              <a:rPr lang="az-Latn-AZ" smtClean="0"/>
              <a:t>‹#›</a:t>
            </a:fld>
            <a:endParaRPr lang="az-Latn-AZ"/>
          </a:p>
        </p:txBody>
      </p:sp>
    </p:spTree>
    <p:extLst>
      <p:ext uri="{BB962C8B-B14F-4D97-AF65-F5344CB8AC3E}">
        <p14:creationId xmlns:p14="http://schemas.microsoft.com/office/powerpoint/2010/main" val="53364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17F3-97E9-F53A-68A5-C2FC1A24B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z-Latn-AZ"/>
          </a:p>
        </p:txBody>
      </p:sp>
      <p:sp>
        <p:nvSpPr>
          <p:cNvPr id="3" name="Text Placeholder 2">
            <a:extLst>
              <a:ext uri="{FF2B5EF4-FFF2-40B4-BE49-F238E27FC236}">
                <a16:creationId xmlns:a16="http://schemas.microsoft.com/office/drawing/2014/main" id="{C6156CF3-B757-07B0-C744-B1ABF9A46F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05CE1-683B-F1C3-3BD6-E644696C6BBF}"/>
              </a:ext>
            </a:extLst>
          </p:cNvPr>
          <p:cNvSpPr>
            <a:spLocks noGrp="1"/>
          </p:cNvSpPr>
          <p:nvPr>
            <p:ph type="dt" sz="half" idx="10"/>
          </p:nvPr>
        </p:nvSpPr>
        <p:spPr/>
        <p:txBody>
          <a:bodyPr/>
          <a:lstStyle/>
          <a:p>
            <a:fld id="{6191D034-6A26-4829-A381-81DB6FB4FEBA}" type="datetimeFigureOut">
              <a:rPr lang="az-Latn-AZ" smtClean="0"/>
              <a:t>08.05.2024</a:t>
            </a:fld>
            <a:endParaRPr lang="az-Latn-AZ"/>
          </a:p>
        </p:txBody>
      </p:sp>
      <p:sp>
        <p:nvSpPr>
          <p:cNvPr id="5" name="Footer Placeholder 4">
            <a:extLst>
              <a:ext uri="{FF2B5EF4-FFF2-40B4-BE49-F238E27FC236}">
                <a16:creationId xmlns:a16="http://schemas.microsoft.com/office/drawing/2014/main" id="{504E90A9-0770-1584-29E5-CE2F00CB7D4F}"/>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A806E401-894E-F9F6-85F8-D7982A87E631}"/>
              </a:ext>
            </a:extLst>
          </p:cNvPr>
          <p:cNvSpPr>
            <a:spLocks noGrp="1"/>
          </p:cNvSpPr>
          <p:nvPr>
            <p:ph type="sldNum" sz="quarter" idx="12"/>
          </p:nvPr>
        </p:nvSpPr>
        <p:spPr/>
        <p:txBody>
          <a:bodyPr/>
          <a:lstStyle/>
          <a:p>
            <a:fld id="{30E006F2-9137-477C-BF39-57B9B0DD5E95}" type="slidenum">
              <a:rPr lang="az-Latn-AZ" smtClean="0"/>
              <a:t>‹#›</a:t>
            </a:fld>
            <a:endParaRPr lang="az-Latn-AZ"/>
          </a:p>
        </p:txBody>
      </p:sp>
    </p:spTree>
    <p:extLst>
      <p:ext uri="{BB962C8B-B14F-4D97-AF65-F5344CB8AC3E}">
        <p14:creationId xmlns:p14="http://schemas.microsoft.com/office/powerpoint/2010/main" val="253287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DFC4-A313-E22C-3046-B55EC012FBE4}"/>
              </a:ext>
            </a:extLst>
          </p:cNvPr>
          <p:cNvSpPr>
            <a:spLocks noGrp="1"/>
          </p:cNvSpPr>
          <p:nvPr>
            <p:ph type="title"/>
          </p:nvPr>
        </p:nvSpPr>
        <p:spPr/>
        <p:txBody>
          <a:bodyPr/>
          <a:lstStyle/>
          <a:p>
            <a:r>
              <a:rPr lang="en-US"/>
              <a:t>Click to edit Master title style</a:t>
            </a:r>
            <a:endParaRPr lang="az-Latn-AZ"/>
          </a:p>
        </p:txBody>
      </p:sp>
      <p:sp>
        <p:nvSpPr>
          <p:cNvPr id="3" name="Content Placeholder 2">
            <a:extLst>
              <a:ext uri="{FF2B5EF4-FFF2-40B4-BE49-F238E27FC236}">
                <a16:creationId xmlns:a16="http://schemas.microsoft.com/office/drawing/2014/main" id="{6CAB2D3D-5E09-D951-C475-17B17EAA4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Content Placeholder 3">
            <a:extLst>
              <a:ext uri="{FF2B5EF4-FFF2-40B4-BE49-F238E27FC236}">
                <a16:creationId xmlns:a16="http://schemas.microsoft.com/office/drawing/2014/main" id="{7270EB05-8968-AD12-ADF5-316158DAB3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5" name="Date Placeholder 4">
            <a:extLst>
              <a:ext uri="{FF2B5EF4-FFF2-40B4-BE49-F238E27FC236}">
                <a16:creationId xmlns:a16="http://schemas.microsoft.com/office/drawing/2014/main" id="{2CE23940-2A22-95B6-FBDA-7CC148E8FDD3}"/>
              </a:ext>
            </a:extLst>
          </p:cNvPr>
          <p:cNvSpPr>
            <a:spLocks noGrp="1"/>
          </p:cNvSpPr>
          <p:nvPr>
            <p:ph type="dt" sz="half" idx="10"/>
          </p:nvPr>
        </p:nvSpPr>
        <p:spPr/>
        <p:txBody>
          <a:bodyPr/>
          <a:lstStyle/>
          <a:p>
            <a:fld id="{6191D034-6A26-4829-A381-81DB6FB4FEBA}" type="datetimeFigureOut">
              <a:rPr lang="az-Latn-AZ" smtClean="0"/>
              <a:t>08.05.2024</a:t>
            </a:fld>
            <a:endParaRPr lang="az-Latn-AZ"/>
          </a:p>
        </p:txBody>
      </p:sp>
      <p:sp>
        <p:nvSpPr>
          <p:cNvPr id="6" name="Footer Placeholder 5">
            <a:extLst>
              <a:ext uri="{FF2B5EF4-FFF2-40B4-BE49-F238E27FC236}">
                <a16:creationId xmlns:a16="http://schemas.microsoft.com/office/drawing/2014/main" id="{82463744-6BBB-6530-4771-91A5553AF1AE}"/>
              </a:ext>
            </a:extLst>
          </p:cNvPr>
          <p:cNvSpPr>
            <a:spLocks noGrp="1"/>
          </p:cNvSpPr>
          <p:nvPr>
            <p:ph type="ftr" sz="quarter" idx="11"/>
          </p:nvPr>
        </p:nvSpPr>
        <p:spPr/>
        <p:txBody>
          <a:bodyPr/>
          <a:lstStyle/>
          <a:p>
            <a:endParaRPr lang="az-Latn-AZ"/>
          </a:p>
        </p:txBody>
      </p:sp>
      <p:sp>
        <p:nvSpPr>
          <p:cNvPr id="7" name="Slide Number Placeholder 6">
            <a:extLst>
              <a:ext uri="{FF2B5EF4-FFF2-40B4-BE49-F238E27FC236}">
                <a16:creationId xmlns:a16="http://schemas.microsoft.com/office/drawing/2014/main" id="{01DCC4D9-5C37-5710-E832-F215681A181E}"/>
              </a:ext>
            </a:extLst>
          </p:cNvPr>
          <p:cNvSpPr>
            <a:spLocks noGrp="1"/>
          </p:cNvSpPr>
          <p:nvPr>
            <p:ph type="sldNum" sz="quarter" idx="12"/>
          </p:nvPr>
        </p:nvSpPr>
        <p:spPr/>
        <p:txBody>
          <a:bodyPr/>
          <a:lstStyle/>
          <a:p>
            <a:fld id="{30E006F2-9137-477C-BF39-57B9B0DD5E95}" type="slidenum">
              <a:rPr lang="az-Latn-AZ" smtClean="0"/>
              <a:t>‹#›</a:t>
            </a:fld>
            <a:endParaRPr lang="az-Latn-AZ"/>
          </a:p>
        </p:txBody>
      </p:sp>
    </p:spTree>
    <p:extLst>
      <p:ext uri="{BB962C8B-B14F-4D97-AF65-F5344CB8AC3E}">
        <p14:creationId xmlns:p14="http://schemas.microsoft.com/office/powerpoint/2010/main" val="254335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AF91-65D3-9AFC-E9D3-D70747E37272}"/>
              </a:ext>
            </a:extLst>
          </p:cNvPr>
          <p:cNvSpPr>
            <a:spLocks noGrp="1"/>
          </p:cNvSpPr>
          <p:nvPr>
            <p:ph type="title"/>
          </p:nvPr>
        </p:nvSpPr>
        <p:spPr>
          <a:xfrm>
            <a:off x="839788" y="365125"/>
            <a:ext cx="10515600" cy="1325563"/>
          </a:xfrm>
        </p:spPr>
        <p:txBody>
          <a:bodyPr/>
          <a:lstStyle/>
          <a:p>
            <a:r>
              <a:rPr lang="en-US"/>
              <a:t>Click to edit Master title style</a:t>
            </a:r>
            <a:endParaRPr lang="az-Latn-AZ"/>
          </a:p>
        </p:txBody>
      </p:sp>
      <p:sp>
        <p:nvSpPr>
          <p:cNvPr id="3" name="Text Placeholder 2">
            <a:extLst>
              <a:ext uri="{FF2B5EF4-FFF2-40B4-BE49-F238E27FC236}">
                <a16:creationId xmlns:a16="http://schemas.microsoft.com/office/drawing/2014/main" id="{F84AD461-7129-8DCE-B427-29F00D576A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74996C-7364-3D91-02A4-23BB5C748B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5" name="Text Placeholder 4">
            <a:extLst>
              <a:ext uri="{FF2B5EF4-FFF2-40B4-BE49-F238E27FC236}">
                <a16:creationId xmlns:a16="http://schemas.microsoft.com/office/drawing/2014/main" id="{9702DB2E-E93D-6286-2CB3-D1F388560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E8F70-D57D-CF92-1DA1-372CC33339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7" name="Date Placeholder 6">
            <a:extLst>
              <a:ext uri="{FF2B5EF4-FFF2-40B4-BE49-F238E27FC236}">
                <a16:creationId xmlns:a16="http://schemas.microsoft.com/office/drawing/2014/main" id="{3C0D2CE7-D773-EC32-CC02-12755F4F8B3A}"/>
              </a:ext>
            </a:extLst>
          </p:cNvPr>
          <p:cNvSpPr>
            <a:spLocks noGrp="1"/>
          </p:cNvSpPr>
          <p:nvPr>
            <p:ph type="dt" sz="half" idx="10"/>
          </p:nvPr>
        </p:nvSpPr>
        <p:spPr/>
        <p:txBody>
          <a:bodyPr/>
          <a:lstStyle/>
          <a:p>
            <a:fld id="{6191D034-6A26-4829-A381-81DB6FB4FEBA}" type="datetimeFigureOut">
              <a:rPr lang="az-Latn-AZ" smtClean="0"/>
              <a:t>08.05.2024</a:t>
            </a:fld>
            <a:endParaRPr lang="az-Latn-AZ"/>
          </a:p>
        </p:txBody>
      </p:sp>
      <p:sp>
        <p:nvSpPr>
          <p:cNvPr id="8" name="Footer Placeholder 7">
            <a:extLst>
              <a:ext uri="{FF2B5EF4-FFF2-40B4-BE49-F238E27FC236}">
                <a16:creationId xmlns:a16="http://schemas.microsoft.com/office/drawing/2014/main" id="{01678759-35DC-DC83-5353-BA345F9B99A9}"/>
              </a:ext>
            </a:extLst>
          </p:cNvPr>
          <p:cNvSpPr>
            <a:spLocks noGrp="1"/>
          </p:cNvSpPr>
          <p:nvPr>
            <p:ph type="ftr" sz="quarter" idx="11"/>
          </p:nvPr>
        </p:nvSpPr>
        <p:spPr/>
        <p:txBody>
          <a:bodyPr/>
          <a:lstStyle/>
          <a:p>
            <a:endParaRPr lang="az-Latn-AZ"/>
          </a:p>
        </p:txBody>
      </p:sp>
      <p:sp>
        <p:nvSpPr>
          <p:cNvPr id="9" name="Slide Number Placeholder 8">
            <a:extLst>
              <a:ext uri="{FF2B5EF4-FFF2-40B4-BE49-F238E27FC236}">
                <a16:creationId xmlns:a16="http://schemas.microsoft.com/office/drawing/2014/main" id="{87BB2E0E-BD39-796A-507F-7BF6A46D8FF0}"/>
              </a:ext>
            </a:extLst>
          </p:cNvPr>
          <p:cNvSpPr>
            <a:spLocks noGrp="1"/>
          </p:cNvSpPr>
          <p:nvPr>
            <p:ph type="sldNum" sz="quarter" idx="12"/>
          </p:nvPr>
        </p:nvSpPr>
        <p:spPr/>
        <p:txBody>
          <a:bodyPr/>
          <a:lstStyle/>
          <a:p>
            <a:fld id="{30E006F2-9137-477C-BF39-57B9B0DD5E95}" type="slidenum">
              <a:rPr lang="az-Latn-AZ" smtClean="0"/>
              <a:t>‹#›</a:t>
            </a:fld>
            <a:endParaRPr lang="az-Latn-AZ"/>
          </a:p>
        </p:txBody>
      </p:sp>
    </p:spTree>
    <p:extLst>
      <p:ext uri="{BB962C8B-B14F-4D97-AF65-F5344CB8AC3E}">
        <p14:creationId xmlns:p14="http://schemas.microsoft.com/office/powerpoint/2010/main" val="95071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95A4-1705-E9CF-BB8F-AFA6B76A401B}"/>
              </a:ext>
            </a:extLst>
          </p:cNvPr>
          <p:cNvSpPr>
            <a:spLocks noGrp="1"/>
          </p:cNvSpPr>
          <p:nvPr>
            <p:ph type="title"/>
          </p:nvPr>
        </p:nvSpPr>
        <p:spPr/>
        <p:txBody>
          <a:bodyPr/>
          <a:lstStyle/>
          <a:p>
            <a:r>
              <a:rPr lang="en-US"/>
              <a:t>Click to edit Master title style</a:t>
            </a:r>
            <a:endParaRPr lang="az-Latn-AZ"/>
          </a:p>
        </p:txBody>
      </p:sp>
      <p:sp>
        <p:nvSpPr>
          <p:cNvPr id="3" name="Date Placeholder 2">
            <a:extLst>
              <a:ext uri="{FF2B5EF4-FFF2-40B4-BE49-F238E27FC236}">
                <a16:creationId xmlns:a16="http://schemas.microsoft.com/office/drawing/2014/main" id="{D3A47846-A5D1-B1C3-60C6-7C47E668331F}"/>
              </a:ext>
            </a:extLst>
          </p:cNvPr>
          <p:cNvSpPr>
            <a:spLocks noGrp="1"/>
          </p:cNvSpPr>
          <p:nvPr>
            <p:ph type="dt" sz="half" idx="10"/>
          </p:nvPr>
        </p:nvSpPr>
        <p:spPr/>
        <p:txBody>
          <a:bodyPr/>
          <a:lstStyle/>
          <a:p>
            <a:fld id="{6191D034-6A26-4829-A381-81DB6FB4FEBA}" type="datetimeFigureOut">
              <a:rPr lang="az-Latn-AZ" smtClean="0"/>
              <a:t>08.05.2024</a:t>
            </a:fld>
            <a:endParaRPr lang="az-Latn-AZ"/>
          </a:p>
        </p:txBody>
      </p:sp>
      <p:sp>
        <p:nvSpPr>
          <p:cNvPr id="4" name="Footer Placeholder 3">
            <a:extLst>
              <a:ext uri="{FF2B5EF4-FFF2-40B4-BE49-F238E27FC236}">
                <a16:creationId xmlns:a16="http://schemas.microsoft.com/office/drawing/2014/main" id="{0C834187-4E4A-4D7D-1F4F-A11FBA2F9B68}"/>
              </a:ext>
            </a:extLst>
          </p:cNvPr>
          <p:cNvSpPr>
            <a:spLocks noGrp="1"/>
          </p:cNvSpPr>
          <p:nvPr>
            <p:ph type="ftr" sz="quarter" idx="11"/>
          </p:nvPr>
        </p:nvSpPr>
        <p:spPr/>
        <p:txBody>
          <a:bodyPr/>
          <a:lstStyle/>
          <a:p>
            <a:endParaRPr lang="az-Latn-AZ"/>
          </a:p>
        </p:txBody>
      </p:sp>
      <p:sp>
        <p:nvSpPr>
          <p:cNvPr id="5" name="Slide Number Placeholder 4">
            <a:extLst>
              <a:ext uri="{FF2B5EF4-FFF2-40B4-BE49-F238E27FC236}">
                <a16:creationId xmlns:a16="http://schemas.microsoft.com/office/drawing/2014/main" id="{2EEF6F58-F600-2319-3D5E-F1B92CAA74E1}"/>
              </a:ext>
            </a:extLst>
          </p:cNvPr>
          <p:cNvSpPr>
            <a:spLocks noGrp="1"/>
          </p:cNvSpPr>
          <p:nvPr>
            <p:ph type="sldNum" sz="quarter" idx="12"/>
          </p:nvPr>
        </p:nvSpPr>
        <p:spPr/>
        <p:txBody>
          <a:bodyPr/>
          <a:lstStyle/>
          <a:p>
            <a:fld id="{30E006F2-9137-477C-BF39-57B9B0DD5E95}" type="slidenum">
              <a:rPr lang="az-Latn-AZ" smtClean="0"/>
              <a:t>‹#›</a:t>
            </a:fld>
            <a:endParaRPr lang="az-Latn-AZ"/>
          </a:p>
        </p:txBody>
      </p:sp>
    </p:spTree>
    <p:extLst>
      <p:ext uri="{BB962C8B-B14F-4D97-AF65-F5344CB8AC3E}">
        <p14:creationId xmlns:p14="http://schemas.microsoft.com/office/powerpoint/2010/main" val="385337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EFBC14-3DCE-2150-CE16-64D06BB66518}"/>
              </a:ext>
            </a:extLst>
          </p:cNvPr>
          <p:cNvSpPr>
            <a:spLocks noGrp="1"/>
          </p:cNvSpPr>
          <p:nvPr>
            <p:ph type="dt" sz="half" idx="10"/>
          </p:nvPr>
        </p:nvSpPr>
        <p:spPr/>
        <p:txBody>
          <a:bodyPr/>
          <a:lstStyle/>
          <a:p>
            <a:fld id="{6191D034-6A26-4829-A381-81DB6FB4FEBA}" type="datetimeFigureOut">
              <a:rPr lang="az-Latn-AZ" smtClean="0"/>
              <a:t>08.05.2024</a:t>
            </a:fld>
            <a:endParaRPr lang="az-Latn-AZ"/>
          </a:p>
        </p:txBody>
      </p:sp>
      <p:sp>
        <p:nvSpPr>
          <p:cNvPr id="3" name="Footer Placeholder 2">
            <a:extLst>
              <a:ext uri="{FF2B5EF4-FFF2-40B4-BE49-F238E27FC236}">
                <a16:creationId xmlns:a16="http://schemas.microsoft.com/office/drawing/2014/main" id="{E4ED3E5A-8116-2BCF-4D99-CCE1A5C76A29}"/>
              </a:ext>
            </a:extLst>
          </p:cNvPr>
          <p:cNvSpPr>
            <a:spLocks noGrp="1"/>
          </p:cNvSpPr>
          <p:nvPr>
            <p:ph type="ftr" sz="quarter" idx="11"/>
          </p:nvPr>
        </p:nvSpPr>
        <p:spPr/>
        <p:txBody>
          <a:bodyPr/>
          <a:lstStyle/>
          <a:p>
            <a:endParaRPr lang="az-Latn-AZ"/>
          </a:p>
        </p:txBody>
      </p:sp>
      <p:sp>
        <p:nvSpPr>
          <p:cNvPr id="4" name="Slide Number Placeholder 3">
            <a:extLst>
              <a:ext uri="{FF2B5EF4-FFF2-40B4-BE49-F238E27FC236}">
                <a16:creationId xmlns:a16="http://schemas.microsoft.com/office/drawing/2014/main" id="{574CBEC4-0BFE-6254-78B2-38D85AB89C9B}"/>
              </a:ext>
            </a:extLst>
          </p:cNvPr>
          <p:cNvSpPr>
            <a:spLocks noGrp="1"/>
          </p:cNvSpPr>
          <p:nvPr>
            <p:ph type="sldNum" sz="quarter" idx="12"/>
          </p:nvPr>
        </p:nvSpPr>
        <p:spPr/>
        <p:txBody>
          <a:bodyPr/>
          <a:lstStyle/>
          <a:p>
            <a:fld id="{30E006F2-9137-477C-BF39-57B9B0DD5E95}" type="slidenum">
              <a:rPr lang="az-Latn-AZ" smtClean="0"/>
              <a:t>‹#›</a:t>
            </a:fld>
            <a:endParaRPr lang="az-Latn-AZ"/>
          </a:p>
        </p:txBody>
      </p:sp>
    </p:spTree>
    <p:extLst>
      <p:ext uri="{BB962C8B-B14F-4D97-AF65-F5344CB8AC3E}">
        <p14:creationId xmlns:p14="http://schemas.microsoft.com/office/powerpoint/2010/main" val="199857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0A1C-5499-5CE5-2DFA-2D5F78584D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z-Latn-AZ"/>
          </a:p>
        </p:txBody>
      </p:sp>
      <p:sp>
        <p:nvSpPr>
          <p:cNvPr id="3" name="Content Placeholder 2">
            <a:extLst>
              <a:ext uri="{FF2B5EF4-FFF2-40B4-BE49-F238E27FC236}">
                <a16:creationId xmlns:a16="http://schemas.microsoft.com/office/drawing/2014/main" id="{904052BE-8ACA-19FE-A0FE-45AE5EECF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Text Placeholder 3">
            <a:extLst>
              <a:ext uri="{FF2B5EF4-FFF2-40B4-BE49-F238E27FC236}">
                <a16:creationId xmlns:a16="http://schemas.microsoft.com/office/drawing/2014/main" id="{1CD81DC1-CDCF-037F-4665-BC692A3AA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26F7A-C5E3-0EFF-B991-FCCA877900C5}"/>
              </a:ext>
            </a:extLst>
          </p:cNvPr>
          <p:cNvSpPr>
            <a:spLocks noGrp="1"/>
          </p:cNvSpPr>
          <p:nvPr>
            <p:ph type="dt" sz="half" idx="10"/>
          </p:nvPr>
        </p:nvSpPr>
        <p:spPr/>
        <p:txBody>
          <a:bodyPr/>
          <a:lstStyle/>
          <a:p>
            <a:fld id="{6191D034-6A26-4829-A381-81DB6FB4FEBA}" type="datetimeFigureOut">
              <a:rPr lang="az-Latn-AZ" smtClean="0"/>
              <a:t>08.05.2024</a:t>
            </a:fld>
            <a:endParaRPr lang="az-Latn-AZ"/>
          </a:p>
        </p:txBody>
      </p:sp>
      <p:sp>
        <p:nvSpPr>
          <p:cNvPr id="6" name="Footer Placeholder 5">
            <a:extLst>
              <a:ext uri="{FF2B5EF4-FFF2-40B4-BE49-F238E27FC236}">
                <a16:creationId xmlns:a16="http://schemas.microsoft.com/office/drawing/2014/main" id="{0A334786-6A36-3565-69AE-731688A87DBD}"/>
              </a:ext>
            </a:extLst>
          </p:cNvPr>
          <p:cNvSpPr>
            <a:spLocks noGrp="1"/>
          </p:cNvSpPr>
          <p:nvPr>
            <p:ph type="ftr" sz="quarter" idx="11"/>
          </p:nvPr>
        </p:nvSpPr>
        <p:spPr/>
        <p:txBody>
          <a:bodyPr/>
          <a:lstStyle/>
          <a:p>
            <a:endParaRPr lang="az-Latn-AZ"/>
          </a:p>
        </p:txBody>
      </p:sp>
      <p:sp>
        <p:nvSpPr>
          <p:cNvPr id="7" name="Slide Number Placeholder 6">
            <a:extLst>
              <a:ext uri="{FF2B5EF4-FFF2-40B4-BE49-F238E27FC236}">
                <a16:creationId xmlns:a16="http://schemas.microsoft.com/office/drawing/2014/main" id="{7FD5952E-D220-A83E-CFF7-FC55049654BE}"/>
              </a:ext>
            </a:extLst>
          </p:cNvPr>
          <p:cNvSpPr>
            <a:spLocks noGrp="1"/>
          </p:cNvSpPr>
          <p:nvPr>
            <p:ph type="sldNum" sz="quarter" idx="12"/>
          </p:nvPr>
        </p:nvSpPr>
        <p:spPr/>
        <p:txBody>
          <a:bodyPr/>
          <a:lstStyle/>
          <a:p>
            <a:fld id="{30E006F2-9137-477C-BF39-57B9B0DD5E95}" type="slidenum">
              <a:rPr lang="az-Latn-AZ" smtClean="0"/>
              <a:t>‹#›</a:t>
            </a:fld>
            <a:endParaRPr lang="az-Latn-AZ"/>
          </a:p>
        </p:txBody>
      </p:sp>
    </p:spTree>
    <p:extLst>
      <p:ext uri="{BB962C8B-B14F-4D97-AF65-F5344CB8AC3E}">
        <p14:creationId xmlns:p14="http://schemas.microsoft.com/office/powerpoint/2010/main" val="2104781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A6F8-735C-E290-5DDC-70B58E061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z-Latn-AZ"/>
          </a:p>
        </p:txBody>
      </p:sp>
      <p:sp>
        <p:nvSpPr>
          <p:cNvPr id="3" name="Picture Placeholder 2">
            <a:extLst>
              <a:ext uri="{FF2B5EF4-FFF2-40B4-BE49-F238E27FC236}">
                <a16:creationId xmlns:a16="http://schemas.microsoft.com/office/drawing/2014/main" id="{327B9C5B-B4C6-3B05-BC02-20E4E1BB7E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z-Latn-AZ"/>
          </a:p>
        </p:txBody>
      </p:sp>
      <p:sp>
        <p:nvSpPr>
          <p:cNvPr id="4" name="Text Placeholder 3">
            <a:extLst>
              <a:ext uri="{FF2B5EF4-FFF2-40B4-BE49-F238E27FC236}">
                <a16:creationId xmlns:a16="http://schemas.microsoft.com/office/drawing/2014/main" id="{5358FC6F-A001-319E-E874-3E7E1D749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A8944-4798-5243-6B67-9AB90008DA57}"/>
              </a:ext>
            </a:extLst>
          </p:cNvPr>
          <p:cNvSpPr>
            <a:spLocks noGrp="1"/>
          </p:cNvSpPr>
          <p:nvPr>
            <p:ph type="dt" sz="half" idx="10"/>
          </p:nvPr>
        </p:nvSpPr>
        <p:spPr/>
        <p:txBody>
          <a:bodyPr/>
          <a:lstStyle/>
          <a:p>
            <a:fld id="{6191D034-6A26-4829-A381-81DB6FB4FEBA}" type="datetimeFigureOut">
              <a:rPr lang="az-Latn-AZ" smtClean="0"/>
              <a:t>08.05.2024</a:t>
            </a:fld>
            <a:endParaRPr lang="az-Latn-AZ"/>
          </a:p>
        </p:txBody>
      </p:sp>
      <p:sp>
        <p:nvSpPr>
          <p:cNvPr id="6" name="Footer Placeholder 5">
            <a:extLst>
              <a:ext uri="{FF2B5EF4-FFF2-40B4-BE49-F238E27FC236}">
                <a16:creationId xmlns:a16="http://schemas.microsoft.com/office/drawing/2014/main" id="{3F5954CF-C349-C222-18B5-9E733B1814BB}"/>
              </a:ext>
            </a:extLst>
          </p:cNvPr>
          <p:cNvSpPr>
            <a:spLocks noGrp="1"/>
          </p:cNvSpPr>
          <p:nvPr>
            <p:ph type="ftr" sz="quarter" idx="11"/>
          </p:nvPr>
        </p:nvSpPr>
        <p:spPr/>
        <p:txBody>
          <a:bodyPr/>
          <a:lstStyle/>
          <a:p>
            <a:endParaRPr lang="az-Latn-AZ"/>
          </a:p>
        </p:txBody>
      </p:sp>
      <p:sp>
        <p:nvSpPr>
          <p:cNvPr id="7" name="Slide Number Placeholder 6">
            <a:extLst>
              <a:ext uri="{FF2B5EF4-FFF2-40B4-BE49-F238E27FC236}">
                <a16:creationId xmlns:a16="http://schemas.microsoft.com/office/drawing/2014/main" id="{B0C5ACDE-B18F-9BB6-3CCF-9F815DE0DB07}"/>
              </a:ext>
            </a:extLst>
          </p:cNvPr>
          <p:cNvSpPr>
            <a:spLocks noGrp="1"/>
          </p:cNvSpPr>
          <p:nvPr>
            <p:ph type="sldNum" sz="quarter" idx="12"/>
          </p:nvPr>
        </p:nvSpPr>
        <p:spPr/>
        <p:txBody>
          <a:bodyPr/>
          <a:lstStyle/>
          <a:p>
            <a:fld id="{30E006F2-9137-477C-BF39-57B9B0DD5E95}" type="slidenum">
              <a:rPr lang="az-Latn-AZ" smtClean="0"/>
              <a:t>‹#›</a:t>
            </a:fld>
            <a:endParaRPr lang="az-Latn-AZ"/>
          </a:p>
        </p:txBody>
      </p:sp>
    </p:spTree>
    <p:extLst>
      <p:ext uri="{BB962C8B-B14F-4D97-AF65-F5344CB8AC3E}">
        <p14:creationId xmlns:p14="http://schemas.microsoft.com/office/powerpoint/2010/main" val="348673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75643-C41D-8F8A-A0E5-EBEDBA9FE5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z-Latn-AZ"/>
          </a:p>
        </p:txBody>
      </p:sp>
      <p:sp>
        <p:nvSpPr>
          <p:cNvPr id="3" name="Text Placeholder 2">
            <a:extLst>
              <a:ext uri="{FF2B5EF4-FFF2-40B4-BE49-F238E27FC236}">
                <a16:creationId xmlns:a16="http://schemas.microsoft.com/office/drawing/2014/main" id="{ACCD5790-BAC5-9D36-D043-8E0A0542D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Date Placeholder 3">
            <a:extLst>
              <a:ext uri="{FF2B5EF4-FFF2-40B4-BE49-F238E27FC236}">
                <a16:creationId xmlns:a16="http://schemas.microsoft.com/office/drawing/2014/main" id="{E6C34FAE-9CEA-AF27-4E0A-921644E95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91D034-6A26-4829-A381-81DB6FB4FEBA}" type="datetimeFigureOut">
              <a:rPr lang="az-Latn-AZ" smtClean="0"/>
              <a:t>08.05.2024</a:t>
            </a:fld>
            <a:endParaRPr lang="az-Latn-AZ"/>
          </a:p>
        </p:txBody>
      </p:sp>
      <p:sp>
        <p:nvSpPr>
          <p:cNvPr id="5" name="Footer Placeholder 4">
            <a:extLst>
              <a:ext uri="{FF2B5EF4-FFF2-40B4-BE49-F238E27FC236}">
                <a16:creationId xmlns:a16="http://schemas.microsoft.com/office/drawing/2014/main" id="{4AC8FA97-3217-FBFB-D356-3070A971C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az-Latn-AZ"/>
          </a:p>
        </p:txBody>
      </p:sp>
      <p:sp>
        <p:nvSpPr>
          <p:cNvPr id="6" name="Slide Number Placeholder 5">
            <a:extLst>
              <a:ext uri="{FF2B5EF4-FFF2-40B4-BE49-F238E27FC236}">
                <a16:creationId xmlns:a16="http://schemas.microsoft.com/office/drawing/2014/main" id="{95E77E64-401C-0595-C1D5-BB20163EC9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E006F2-9137-477C-BF39-57B9B0DD5E95}" type="slidenum">
              <a:rPr lang="az-Latn-AZ" smtClean="0"/>
              <a:t>‹#›</a:t>
            </a:fld>
            <a:endParaRPr lang="az-Latn-AZ"/>
          </a:p>
        </p:txBody>
      </p:sp>
    </p:spTree>
    <p:extLst>
      <p:ext uri="{BB962C8B-B14F-4D97-AF65-F5344CB8AC3E}">
        <p14:creationId xmlns:p14="http://schemas.microsoft.com/office/powerpoint/2010/main" val="1212306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z-Lat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www.sciencedirect.com/science/article/pii/S2090447914000550" TargetMode="External"/><Relationship Id="rId3" Type="http://schemas.openxmlformats.org/officeDocument/2006/relationships/hyperlink" Target="https://medium.com/@zubairashfaque/sentiment-analysis-with-naive-bayes-algorithm-a31021764fb4" TargetMode="External"/><Relationship Id="rId7" Type="http://schemas.openxmlformats.org/officeDocument/2006/relationships/hyperlink" Target="https://monkeylearn.com/sentiment-analysis/" TargetMode="External"/><Relationship Id="rId2" Type="http://schemas.openxmlformats.org/officeDocument/2006/relationships/image" Target="../media/image9.jpeg"/><Relationship Id="rId1" Type="http://schemas.openxmlformats.org/officeDocument/2006/relationships/slideLayout" Target="../slideLayouts/slideLayout6.xml"/><Relationship Id="rId6" Type="http://schemas.openxmlformats.org/officeDocument/2006/relationships/hyperlink" Target="https://github.com/vyashemang/flask-salary-predictor/tree/master" TargetMode="External"/><Relationship Id="rId11" Type="http://schemas.openxmlformats.org/officeDocument/2006/relationships/hyperlink" Target="https://www.kaggle.com/datasets/cosmos98/twitter-and-reddit-sentimental-analysis-dataset?select=Twitter_Data.csv" TargetMode="External"/><Relationship Id="rId5" Type="http://schemas.openxmlformats.org/officeDocument/2006/relationships/hyperlink" Target="https://medium.com/analytics-vidhya/na%C3%AFve-bayes-algorithm-5bf31e9032a2" TargetMode="External"/><Relationship Id="rId10" Type="http://schemas.openxmlformats.org/officeDocument/2006/relationships/hyperlink" Target="https://pubs.aip.org/aip/acp/article/1867/1/020060/972740/Aspect-based-sentiment-analysis-to-review-products" TargetMode="External"/><Relationship Id="rId4" Type="http://schemas.openxmlformats.org/officeDocument/2006/relationships/hyperlink" Target="https://web.stanford.edu/~jurafsky/slp3/slides/7_Sent.pdf" TargetMode="External"/><Relationship Id="rId9" Type="http://schemas.openxmlformats.org/officeDocument/2006/relationships/hyperlink" Target="https://ieeexplore.ieee.org/abstract/document/791203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0D23E9-6A75-D767-6E8C-8CDDC55E1973}"/>
              </a:ext>
            </a:extLst>
          </p:cNvPr>
          <p:cNvSpPr>
            <a:spLocks noGrp="1"/>
          </p:cNvSpPr>
          <p:nvPr>
            <p:ph type="title"/>
          </p:nvPr>
        </p:nvSpPr>
        <p:spPr>
          <a:xfrm>
            <a:off x="3762756" y="657733"/>
            <a:ext cx="4666488" cy="1325563"/>
          </a:xfrm>
        </p:spPr>
        <p:txBody>
          <a:bodyPr/>
          <a:lstStyle/>
          <a:p>
            <a:pPr algn="ctr"/>
            <a:r>
              <a:rPr lang="az-Latn-AZ" dirty="0"/>
              <a:t>Sentiment Analysis</a:t>
            </a:r>
          </a:p>
        </p:txBody>
      </p:sp>
      <p:sp>
        <p:nvSpPr>
          <p:cNvPr id="6" name="TextBox 5">
            <a:extLst>
              <a:ext uri="{FF2B5EF4-FFF2-40B4-BE49-F238E27FC236}">
                <a16:creationId xmlns:a16="http://schemas.microsoft.com/office/drawing/2014/main" id="{C4A86F2B-A781-4F08-0AB6-F570574A52AD}"/>
              </a:ext>
            </a:extLst>
          </p:cNvPr>
          <p:cNvSpPr txBox="1"/>
          <p:nvPr/>
        </p:nvSpPr>
        <p:spPr>
          <a:xfrm>
            <a:off x="3862367" y="2905780"/>
            <a:ext cx="4467266" cy="523220"/>
          </a:xfrm>
          <a:prstGeom prst="rect">
            <a:avLst/>
          </a:prstGeom>
          <a:noFill/>
        </p:spPr>
        <p:txBody>
          <a:bodyPr wrap="square" rtlCol="0">
            <a:spAutoFit/>
          </a:bodyPr>
          <a:lstStyle/>
          <a:p>
            <a:pPr algn="l"/>
            <a:r>
              <a:rPr lang="az-Latn-AZ" sz="2800" b="0" i="0" dirty="0">
                <a:solidFill>
                  <a:srgbClr val="262626"/>
                </a:solidFill>
                <a:effectLst/>
                <a:latin typeface="Arial" panose="020B0604020202020204" pitchFamily="34" charset="0"/>
              </a:rPr>
              <a:t>Final Project Presentation</a:t>
            </a:r>
            <a:endParaRPr lang="az-Latn-AZ" sz="2800" b="0" i="0" dirty="0">
              <a:solidFill>
                <a:srgbClr val="262626"/>
              </a:solidFill>
              <a:effectLst/>
              <a:latin typeface="Open Sans" panose="020B0606030504020204" pitchFamily="34" charset="0"/>
            </a:endParaRPr>
          </a:p>
        </p:txBody>
      </p:sp>
      <p:sp>
        <p:nvSpPr>
          <p:cNvPr id="8" name="TextBox 7">
            <a:extLst>
              <a:ext uri="{FF2B5EF4-FFF2-40B4-BE49-F238E27FC236}">
                <a16:creationId xmlns:a16="http://schemas.microsoft.com/office/drawing/2014/main" id="{4DAED168-2ED1-8B0B-A56B-763B7ECE4553}"/>
              </a:ext>
            </a:extLst>
          </p:cNvPr>
          <p:cNvSpPr txBox="1"/>
          <p:nvPr/>
        </p:nvSpPr>
        <p:spPr>
          <a:xfrm>
            <a:off x="1905000" y="6245352"/>
            <a:ext cx="1581912" cy="369332"/>
          </a:xfrm>
          <a:prstGeom prst="rect">
            <a:avLst/>
          </a:prstGeom>
          <a:noFill/>
        </p:spPr>
        <p:txBody>
          <a:bodyPr wrap="square" rtlCol="0">
            <a:spAutoFit/>
          </a:bodyPr>
          <a:lstStyle/>
          <a:p>
            <a:r>
              <a:rPr lang="en-US" dirty="0"/>
              <a:t>Yusif Abbasov</a:t>
            </a:r>
            <a:endParaRPr lang="az-Latn-AZ" dirty="0"/>
          </a:p>
        </p:txBody>
      </p:sp>
      <p:sp>
        <p:nvSpPr>
          <p:cNvPr id="10" name="TextBox 9">
            <a:extLst>
              <a:ext uri="{FF2B5EF4-FFF2-40B4-BE49-F238E27FC236}">
                <a16:creationId xmlns:a16="http://schemas.microsoft.com/office/drawing/2014/main" id="{9C9DA230-679E-451E-69D3-E418DADC10AF}"/>
              </a:ext>
            </a:extLst>
          </p:cNvPr>
          <p:cNvSpPr txBox="1"/>
          <p:nvPr/>
        </p:nvSpPr>
        <p:spPr>
          <a:xfrm>
            <a:off x="5146167" y="6245352"/>
            <a:ext cx="1899666" cy="369332"/>
          </a:xfrm>
          <a:prstGeom prst="rect">
            <a:avLst/>
          </a:prstGeom>
          <a:noFill/>
        </p:spPr>
        <p:txBody>
          <a:bodyPr wrap="square">
            <a:spAutoFit/>
          </a:bodyPr>
          <a:lstStyle/>
          <a:p>
            <a:r>
              <a:rPr lang="en-US" dirty="0"/>
              <a:t>Fuad Abbaszada</a:t>
            </a:r>
            <a:endParaRPr lang="az-Latn-AZ" dirty="0"/>
          </a:p>
        </p:txBody>
      </p:sp>
      <p:sp>
        <p:nvSpPr>
          <p:cNvPr id="12" name="TextBox 11">
            <a:extLst>
              <a:ext uri="{FF2B5EF4-FFF2-40B4-BE49-F238E27FC236}">
                <a16:creationId xmlns:a16="http://schemas.microsoft.com/office/drawing/2014/main" id="{85D228A5-78C7-ED40-E61F-A6A83660CE59}"/>
              </a:ext>
            </a:extLst>
          </p:cNvPr>
          <p:cNvSpPr txBox="1"/>
          <p:nvPr/>
        </p:nvSpPr>
        <p:spPr>
          <a:xfrm>
            <a:off x="8604504" y="6245352"/>
            <a:ext cx="1682496" cy="369332"/>
          </a:xfrm>
          <a:prstGeom prst="rect">
            <a:avLst/>
          </a:prstGeom>
          <a:noFill/>
        </p:spPr>
        <p:txBody>
          <a:bodyPr wrap="square">
            <a:spAutoFit/>
          </a:bodyPr>
          <a:lstStyle/>
          <a:p>
            <a:r>
              <a:rPr lang="en-US" dirty="0"/>
              <a:t>Ruzgar Turhan</a:t>
            </a:r>
            <a:endParaRPr lang="az-Latn-AZ" dirty="0"/>
          </a:p>
        </p:txBody>
      </p:sp>
    </p:spTree>
    <p:extLst>
      <p:ext uri="{BB962C8B-B14F-4D97-AF65-F5344CB8AC3E}">
        <p14:creationId xmlns:p14="http://schemas.microsoft.com/office/powerpoint/2010/main" val="243454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C9FAE9-91F7-F72E-23A3-48E34A2086C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Conclusion</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B1B6436-0441-E1E4-B2F5-76F703EAC16C}"/>
              </a:ext>
            </a:extLst>
          </p:cNvPr>
          <p:cNvSpPr txBox="1"/>
          <p:nvPr/>
        </p:nvSpPr>
        <p:spPr>
          <a:xfrm>
            <a:off x="4165384" y="5743443"/>
            <a:ext cx="3861231" cy="584775"/>
          </a:xfrm>
          <a:prstGeom prst="rect">
            <a:avLst/>
          </a:prstGeom>
          <a:noFill/>
        </p:spPr>
        <p:txBody>
          <a:bodyPr wrap="square" lIns="91440" tIns="45720" rIns="91440" bIns="45720" rtlCol="0" anchor="t">
            <a:spAutoFit/>
          </a:bodyPr>
          <a:lstStyle/>
          <a:p>
            <a:r>
              <a:rPr lang="en-US" sz="3200">
                <a:latin typeface="Agency FB"/>
              </a:rPr>
              <a:t>Thank you for the attention!</a:t>
            </a:r>
            <a:endParaRPr lang="az-Latn-AZ" sz="3200" dirty="0">
              <a:latin typeface="Agency FB" panose="020B0503020202020204" pitchFamily="34" charset="0"/>
            </a:endParaRPr>
          </a:p>
        </p:txBody>
      </p:sp>
    </p:spTree>
    <p:extLst>
      <p:ext uri="{BB962C8B-B14F-4D97-AF65-F5344CB8AC3E}">
        <p14:creationId xmlns:p14="http://schemas.microsoft.com/office/powerpoint/2010/main" val="1341727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D768B77-8742-43A0-AF16-6AC4D378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17490" cy="5486399"/>
          </a:xfrm>
          <a:prstGeom prst="rect">
            <a:avLst/>
          </a:prstGeom>
          <a:ln>
            <a:noFill/>
          </a:ln>
          <a:effectLst>
            <a:outerShdw blurRad="393700" dist="127000" dir="5400000" sx="95000" sy="95000" algn="t" rotWithShape="0">
              <a:srgbClr val="00000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3042D-135C-9FD7-5D17-6F9A47AF0739}"/>
              </a:ext>
            </a:extLst>
          </p:cNvPr>
          <p:cNvSpPr>
            <a:spLocks noGrp="1"/>
          </p:cNvSpPr>
          <p:nvPr>
            <p:ph type="title"/>
          </p:nvPr>
        </p:nvSpPr>
        <p:spPr>
          <a:xfrm>
            <a:off x="698056" y="255552"/>
            <a:ext cx="3221377" cy="558024"/>
          </a:xfrm>
        </p:spPr>
        <p:txBody>
          <a:bodyPr vert="horz" lIns="91440" tIns="45720" rIns="91440" bIns="45720" rtlCol="0" anchor="t">
            <a:normAutofit fontScale="90000"/>
          </a:bodyPr>
          <a:lstStyle/>
          <a:p>
            <a:r>
              <a:rPr lang="en-US" sz="4000" dirty="0"/>
              <a:t>References:</a:t>
            </a:r>
          </a:p>
        </p:txBody>
      </p:sp>
      <p:pic>
        <p:nvPicPr>
          <p:cNvPr id="5" name="Picture 4" descr="Push pins laying down with one standing up">
            <a:extLst>
              <a:ext uri="{FF2B5EF4-FFF2-40B4-BE49-F238E27FC236}">
                <a16:creationId xmlns:a16="http://schemas.microsoft.com/office/drawing/2014/main" id="{7C503249-A618-37C3-F38A-91614CA9C7C3}"/>
              </a:ext>
            </a:extLst>
          </p:cNvPr>
          <p:cNvPicPr>
            <a:picLocks noChangeAspect="1"/>
          </p:cNvPicPr>
          <p:nvPr/>
        </p:nvPicPr>
        <p:blipFill rotWithShape="1">
          <a:blip r:embed="rId2"/>
          <a:srcRect l="13518" r="20213"/>
          <a:stretch/>
        </p:blipFill>
        <p:spPr>
          <a:xfrm>
            <a:off x="4617490" y="1"/>
            <a:ext cx="7574510" cy="6858000"/>
          </a:xfrm>
          <a:prstGeom prst="rect">
            <a:avLst/>
          </a:prstGeom>
          <a:effectLst>
            <a:outerShdw blurRad="254000" dist="190500" dir="5580000" sx="90000" sy="90000" algn="ctr" rotWithShape="0">
              <a:srgbClr val="000000">
                <a:alpha val="25000"/>
              </a:srgbClr>
            </a:outerShdw>
          </a:effectLst>
        </p:spPr>
      </p:pic>
      <p:sp>
        <p:nvSpPr>
          <p:cNvPr id="3" name="TextBox 2">
            <a:extLst>
              <a:ext uri="{FF2B5EF4-FFF2-40B4-BE49-F238E27FC236}">
                <a16:creationId xmlns:a16="http://schemas.microsoft.com/office/drawing/2014/main" id="{9127C894-53B1-1511-F683-CB3C5FD73440}"/>
              </a:ext>
            </a:extLst>
          </p:cNvPr>
          <p:cNvSpPr txBox="1"/>
          <p:nvPr/>
        </p:nvSpPr>
        <p:spPr>
          <a:xfrm>
            <a:off x="124886" y="813576"/>
            <a:ext cx="4367719" cy="4450642"/>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a:pPr>
            <a:r>
              <a:rPr lang="en-US" sz="13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https://medium.com/@zubairashfaque/sentiment-analysis-with-naive-bayes-algorithm-a31021764fb4</a:t>
            </a:r>
            <a:endParaRPr lang="az-Latn-AZ" sz="13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3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https://web.stanford.edu/~jurafsky/slp3/slides/7_Sent.pdf</a:t>
            </a:r>
            <a:endParaRPr lang="en-US" sz="13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3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https://medium.com/analytics-vidhya/na%C3%AFve-bayes-algorithm-5bf31e9032a2</a:t>
            </a:r>
            <a:endParaRPr lang="az-Latn-AZ" sz="13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3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https://github.com/vyashemang/flask-salary-predictor/tree/master</a:t>
            </a:r>
            <a:r>
              <a:rPr lang="en-US" sz="13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eriod"/>
            </a:pPr>
            <a:r>
              <a:rPr lang="en-US" sz="13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7"/>
              </a:rPr>
              <a:t>https://monkeylearn.com/sentiment-analysis/</a:t>
            </a:r>
            <a:endParaRPr lang="en-US" sz="130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3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8"/>
              </a:rPr>
              <a:t>https://www.sciencedirect.com/science/article/pii/S2090447914000550</a:t>
            </a:r>
            <a:endParaRPr lang="en-US" sz="13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3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9"/>
              </a:rPr>
              <a:t>https://ieeexplore.ieee.org/abstract/document/7912034</a:t>
            </a:r>
            <a:endParaRPr lang="en-US" sz="130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3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0"/>
              </a:rPr>
              <a:t>https://pubs.aip.org/aip/acp/article/1867/1/020060/972740/Aspect-based-sentiment-analysis-to-review-products</a:t>
            </a:r>
            <a:endParaRPr lang="en-US" sz="13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3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https://www.tensorflow.org/tutorials/keras/save_and_load</a:t>
            </a:r>
          </a:p>
        </p:txBody>
      </p:sp>
      <p:sp>
        <p:nvSpPr>
          <p:cNvPr id="4" name="TextBox 3">
            <a:extLst>
              <a:ext uri="{FF2B5EF4-FFF2-40B4-BE49-F238E27FC236}">
                <a16:creationId xmlns:a16="http://schemas.microsoft.com/office/drawing/2014/main" id="{55BEDD6C-D771-2F67-4F7D-683CEFFAD6B5}"/>
              </a:ext>
            </a:extLst>
          </p:cNvPr>
          <p:cNvSpPr txBox="1"/>
          <p:nvPr/>
        </p:nvSpPr>
        <p:spPr>
          <a:xfrm>
            <a:off x="334113" y="5534786"/>
            <a:ext cx="3949262" cy="923330"/>
          </a:xfrm>
          <a:prstGeom prst="rect">
            <a:avLst/>
          </a:prstGeom>
          <a:noFill/>
        </p:spPr>
        <p:txBody>
          <a:bodyPr wrap="square" rtlCol="0">
            <a:spAutoFit/>
          </a:bodyPr>
          <a:lstStyle/>
          <a:p>
            <a:r>
              <a:rPr lang="en-US" dirty="0"/>
              <a:t>Dataset: </a:t>
            </a:r>
          </a:p>
          <a:p>
            <a:endParaRPr lang="en-US" dirty="0"/>
          </a:p>
          <a:p>
            <a:r>
              <a:rPr lang="en-US" dirty="0">
                <a:hlinkClick r:id="rId11"/>
              </a:rPr>
              <a:t>Dataset - kaggle.com</a:t>
            </a:r>
            <a:endParaRPr lang="en-US" dirty="0"/>
          </a:p>
        </p:txBody>
      </p:sp>
    </p:spTree>
    <p:extLst>
      <p:ext uri="{BB962C8B-B14F-4D97-AF65-F5344CB8AC3E}">
        <p14:creationId xmlns:p14="http://schemas.microsoft.com/office/powerpoint/2010/main" val="420156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CDC70-DEA2-8EF2-6DD9-A2B9DA2A079A}"/>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Introduction</a:t>
            </a:r>
          </a:p>
        </p:txBody>
      </p:sp>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urful feather design">
            <a:extLst>
              <a:ext uri="{FF2B5EF4-FFF2-40B4-BE49-F238E27FC236}">
                <a16:creationId xmlns:a16="http://schemas.microsoft.com/office/drawing/2014/main" id="{C2A1C615-2C34-BBBC-5DB4-88FC49025374}"/>
              </a:ext>
            </a:extLst>
          </p:cNvPr>
          <p:cNvPicPr>
            <a:picLocks noChangeAspect="1"/>
          </p:cNvPicPr>
          <p:nvPr/>
        </p:nvPicPr>
        <p:blipFill rotWithShape="1">
          <a:blip r:embed="rId2"/>
          <a:srcRect l="17564" r="720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id="{A401C77F-0389-143C-B655-EBD576466214}"/>
              </a:ext>
            </a:extLst>
          </p:cNvPr>
          <p:cNvSpPr txBox="1"/>
          <p:nvPr/>
        </p:nvSpPr>
        <p:spPr>
          <a:xfrm>
            <a:off x="890338" y="4867464"/>
            <a:ext cx="3474720" cy="369332"/>
          </a:xfrm>
          <a:prstGeom prst="rect">
            <a:avLst/>
          </a:prstGeom>
          <a:noFill/>
        </p:spPr>
        <p:txBody>
          <a:bodyPr wrap="square" rtlCol="0">
            <a:spAutoFit/>
          </a:bodyPr>
          <a:lstStyle/>
          <a:p>
            <a:r>
              <a:rPr lang="en-US" dirty="0"/>
              <a:t>What is the scope of project?</a:t>
            </a:r>
            <a:endParaRPr lang="az-Latn-AZ" dirty="0"/>
          </a:p>
        </p:txBody>
      </p:sp>
    </p:spTree>
    <p:extLst>
      <p:ext uri="{BB962C8B-B14F-4D97-AF65-F5344CB8AC3E}">
        <p14:creationId xmlns:p14="http://schemas.microsoft.com/office/powerpoint/2010/main" val="373962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43EBDC-7F58-5AC9-C1EE-9363AC2FB089}"/>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a:t>Motivation</a:t>
            </a:r>
          </a:p>
        </p:txBody>
      </p:sp>
      <p:sp>
        <p:nvSpPr>
          <p:cNvPr id="1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297276-87EB-039A-F9F3-8206F8D2EE53}"/>
              </a:ext>
            </a:extLst>
          </p:cNvPr>
          <p:cNvSpPr txBox="1"/>
          <p:nvPr/>
        </p:nvSpPr>
        <p:spPr>
          <a:xfrm>
            <a:off x="640080" y="2872899"/>
            <a:ext cx="4243589" cy="1666316"/>
          </a:xfrm>
          <a:prstGeom prst="rect">
            <a:avLst/>
          </a:prstGeom>
        </p:spPr>
        <p:txBody>
          <a:bodyPr vert="horz" lIns="91440" tIns="45720" rIns="91440" bIns="45720" rtlCol="0">
            <a:normAutofit fontScale="92500" lnSpcReduction="10000"/>
          </a:bodyPr>
          <a:lstStyle/>
          <a:p>
            <a:pPr marL="342900" marR="0" indent="-228600">
              <a:lnSpc>
                <a:spcPct val="90000"/>
              </a:lnSpc>
              <a:spcBef>
                <a:spcPts val="0"/>
              </a:spcBef>
              <a:spcAft>
                <a:spcPts val="1000"/>
              </a:spcAft>
              <a:buFont typeface="Arial" panose="020B0604020202020204" pitchFamily="34" charset="0"/>
              <a:buChar char="•"/>
            </a:pPr>
            <a:r>
              <a:rPr lang="en-US" sz="2200" dirty="0">
                <a:effectLst/>
              </a:rPr>
              <a:t>What is the purpose of the project -  classification of the sentences according to their sentimental meanings</a:t>
            </a:r>
          </a:p>
          <a:p>
            <a:pPr marL="342900" marR="0" indent="-228600">
              <a:lnSpc>
                <a:spcPct val="90000"/>
              </a:lnSpc>
              <a:spcBef>
                <a:spcPts val="0"/>
              </a:spcBef>
              <a:spcAft>
                <a:spcPts val="1000"/>
              </a:spcAft>
              <a:buFont typeface="Arial" panose="020B0604020202020204" pitchFamily="34" charset="0"/>
              <a:buChar char="•"/>
            </a:pPr>
            <a:r>
              <a:rPr lang="en-US" sz="2200" dirty="0">
                <a:effectLst/>
              </a:rPr>
              <a:t>Where can it be used? </a:t>
            </a:r>
          </a:p>
          <a:p>
            <a:pPr marL="342900" marR="0" indent="-228600">
              <a:lnSpc>
                <a:spcPct val="90000"/>
              </a:lnSpc>
              <a:spcBef>
                <a:spcPts val="0"/>
              </a:spcBef>
              <a:spcAft>
                <a:spcPts val="1000"/>
              </a:spcAft>
              <a:buFont typeface="Arial" panose="020B0604020202020204" pitchFamily="34" charset="0"/>
              <a:buChar char="•"/>
            </a:pPr>
            <a:endParaRPr lang="en-US" sz="2200" dirty="0">
              <a:effectLst/>
            </a:endParaRPr>
          </a:p>
          <a:p>
            <a:pPr marL="114300" marR="0">
              <a:lnSpc>
                <a:spcPct val="90000"/>
              </a:lnSpc>
              <a:spcBef>
                <a:spcPts val="0"/>
              </a:spcBef>
              <a:spcAft>
                <a:spcPts val="1000"/>
              </a:spcAft>
            </a:pPr>
            <a:endParaRPr lang="en-US" sz="2200" dirty="0">
              <a:effectLst/>
            </a:endParaRPr>
          </a:p>
          <a:p>
            <a:pPr marL="114300" marR="0">
              <a:lnSpc>
                <a:spcPct val="90000"/>
              </a:lnSpc>
              <a:spcBef>
                <a:spcPts val="0"/>
              </a:spcBef>
              <a:spcAft>
                <a:spcPts val="1000"/>
              </a:spcAft>
            </a:pPr>
            <a:endParaRPr lang="en-US" sz="2200" dirty="0">
              <a:effectLst/>
            </a:endParaRPr>
          </a:p>
          <a:p>
            <a:pPr marR="0" indent="-228600">
              <a:lnSpc>
                <a:spcPct val="90000"/>
              </a:lnSpc>
              <a:spcBef>
                <a:spcPts val="0"/>
              </a:spcBef>
              <a:spcAft>
                <a:spcPts val="1000"/>
              </a:spcAft>
              <a:buFont typeface="Arial" panose="020B0604020202020204" pitchFamily="34" charset="0"/>
              <a:buChar char="•"/>
            </a:pPr>
            <a:endParaRPr lang="en-US" sz="2200" dirty="0">
              <a:effectLst/>
            </a:endParaRPr>
          </a:p>
        </p:txBody>
      </p:sp>
      <p:pic>
        <p:nvPicPr>
          <p:cNvPr id="4" name="Picture 3" descr="One in a crowd">
            <a:extLst>
              <a:ext uri="{FF2B5EF4-FFF2-40B4-BE49-F238E27FC236}">
                <a16:creationId xmlns:a16="http://schemas.microsoft.com/office/drawing/2014/main" id="{6297C293-6BAF-6839-E09F-21A205835EB4}"/>
              </a:ext>
            </a:extLst>
          </p:cNvPr>
          <p:cNvPicPr>
            <a:picLocks noChangeAspect="1"/>
          </p:cNvPicPr>
          <p:nvPr/>
        </p:nvPicPr>
        <p:blipFill rotWithShape="1">
          <a:blip r:embed="rId2"/>
          <a:srcRect l="16744" r="802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7" name="TextBox 6">
            <a:extLst>
              <a:ext uri="{FF2B5EF4-FFF2-40B4-BE49-F238E27FC236}">
                <a16:creationId xmlns:a16="http://schemas.microsoft.com/office/drawing/2014/main" id="{A9A5F819-DC0D-A8CE-3357-EE984F1E8382}"/>
              </a:ext>
            </a:extLst>
          </p:cNvPr>
          <p:cNvSpPr txBox="1"/>
          <p:nvPr/>
        </p:nvSpPr>
        <p:spPr>
          <a:xfrm>
            <a:off x="1076960" y="4429939"/>
            <a:ext cx="4368602" cy="1098314"/>
          </a:xfrm>
          <a:prstGeom prst="rect">
            <a:avLst/>
          </a:prstGeom>
          <a:noFill/>
        </p:spPr>
        <p:txBody>
          <a:bodyPr wrap="square">
            <a:spAutoFit/>
          </a:bodyPr>
          <a:lstStyle/>
          <a:p>
            <a:pPr marL="114300" marR="0" indent="-342900">
              <a:lnSpc>
                <a:spcPct val="90000"/>
              </a:lnSpc>
              <a:spcBef>
                <a:spcPts val="0"/>
              </a:spcBef>
              <a:spcAft>
                <a:spcPts val="1000"/>
              </a:spcAft>
              <a:buFont typeface="+mj-lt"/>
              <a:buAutoNum type="arabicPeriod"/>
            </a:pPr>
            <a:r>
              <a:rPr lang="en-US" sz="1800" dirty="0">
                <a:effectLst/>
              </a:rPr>
              <a:t>Banks</a:t>
            </a:r>
            <a:endParaRPr lang="en-US" dirty="0"/>
          </a:p>
          <a:p>
            <a:pPr marL="114300" marR="0" indent="-342900">
              <a:lnSpc>
                <a:spcPct val="90000"/>
              </a:lnSpc>
              <a:spcBef>
                <a:spcPts val="0"/>
              </a:spcBef>
              <a:spcAft>
                <a:spcPts val="1000"/>
              </a:spcAft>
              <a:buFont typeface="+mj-lt"/>
              <a:buAutoNum type="arabicPeriod"/>
            </a:pPr>
            <a:r>
              <a:rPr lang="en-US" sz="1800" dirty="0">
                <a:effectLst/>
              </a:rPr>
              <a:t>Malls</a:t>
            </a:r>
          </a:p>
          <a:p>
            <a:pPr marL="114300" marR="0" indent="-342900">
              <a:lnSpc>
                <a:spcPct val="90000"/>
              </a:lnSpc>
              <a:spcBef>
                <a:spcPts val="0"/>
              </a:spcBef>
              <a:spcAft>
                <a:spcPts val="1000"/>
              </a:spcAft>
              <a:buFont typeface="+mj-lt"/>
              <a:buAutoNum type="arabicPeriod"/>
            </a:pPr>
            <a:r>
              <a:rPr lang="en-US" sz="1800" dirty="0">
                <a:effectLst/>
              </a:rPr>
              <a:t>Restaurant</a:t>
            </a:r>
            <a:endParaRPr lang="en-US" dirty="0"/>
          </a:p>
        </p:txBody>
      </p:sp>
    </p:spTree>
    <p:extLst>
      <p:ext uri="{BB962C8B-B14F-4D97-AF65-F5344CB8AC3E}">
        <p14:creationId xmlns:p14="http://schemas.microsoft.com/office/powerpoint/2010/main" val="392413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black background with words&#10;&#10;Description automatically generated">
            <a:extLst>
              <a:ext uri="{FF2B5EF4-FFF2-40B4-BE49-F238E27FC236}">
                <a16:creationId xmlns:a16="http://schemas.microsoft.com/office/drawing/2014/main" id="{CBC60100-34C2-C8E4-6406-46BA2DAD147E}"/>
              </a:ext>
            </a:extLst>
          </p:cNvPr>
          <p:cNvPicPr>
            <a:picLocks noChangeAspect="1"/>
          </p:cNvPicPr>
          <p:nvPr/>
        </p:nvPicPr>
        <p:blipFill rotWithShape="1">
          <a:blip r:embed="rId2">
            <a:extLst>
              <a:ext uri="{28A0092B-C50C-407E-A947-70E740481C1C}">
                <a14:useLocalDpi xmlns:a14="http://schemas.microsoft.com/office/drawing/2010/main" val="0"/>
              </a:ext>
            </a:extLst>
          </a:blip>
          <a:srcRect t="8144" b="7349"/>
          <a:stretch/>
        </p:blipFill>
        <p:spPr>
          <a:xfrm>
            <a:off x="20" y="10"/>
            <a:ext cx="12191979" cy="5486390"/>
          </a:xfrm>
          <a:prstGeom prst="rect">
            <a:avLst/>
          </a:prstGeom>
          <a:effectLst>
            <a:outerShdw blurRad="596900" dist="330200" dir="8820000" sx="87000" sy="87000" algn="ctr" rotWithShape="0">
              <a:srgbClr val="000000">
                <a:alpha val="29000"/>
              </a:srgbClr>
            </a:outerShdw>
          </a:effectLst>
        </p:spPr>
      </p:pic>
      <p:sp useBgFill="1">
        <p:nvSpPr>
          <p:cNvPr id="41" name="Rectangle 4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F2468D-84FA-A2E7-18D4-7783D82ADBAE}"/>
              </a:ext>
            </a:extLst>
          </p:cNvPr>
          <p:cNvSpPr txBox="1"/>
          <p:nvPr/>
        </p:nvSpPr>
        <p:spPr>
          <a:xfrm>
            <a:off x="3409250" y="5746071"/>
            <a:ext cx="5373499" cy="852260"/>
          </a:xfrm>
          <a:prstGeom prst="rect">
            <a:avLst/>
          </a:prstGeom>
        </p:spPr>
        <p:txBody>
          <a:bodyPr vert="horz" lIns="91440" tIns="45720" rIns="91440" bIns="45720" rtlCol="0" anchor="ctr">
            <a:normAutofit fontScale="92500" lnSpcReduction="20000"/>
          </a:bodyPr>
          <a:lstStyle/>
          <a:p>
            <a:pPr>
              <a:lnSpc>
                <a:spcPct val="90000"/>
              </a:lnSpc>
              <a:spcBef>
                <a:spcPct val="0"/>
              </a:spcBef>
              <a:spcAft>
                <a:spcPts val="600"/>
              </a:spcAft>
            </a:pPr>
            <a:r>
              <a:rPr lang="en-US" sz="3600" dirty="0">
                <a:latin typeface="+mj-lt"/>
                <a:ea typeface="+mj-ea"/>
                <a:cs typeface="+mj-cs"/>
              </a:rPr>
              <a:t>Most used positive and negative words in dataset</a:t>
            </a:r>
          </a:p>
        </p:txBody>
      </p:sp>
    </p:spTree>
    <p:extLst>
      <p:ext uri="{BB962C8B-B14F-4D97-AF65-F5344CB8AC3E}">
        <p14:creationId xmlns:p14="http://schemas.microsoft.com/office/powerpoint/2010/main" val="187131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0" name="Straight Connector 1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17" name="TextBox 6">
            <a:extLst>
              <a:ext uri="{FF2B5EF4-FFF2-40B4-BE49-F238E27FC236}">
                <a16:creationId xmlns:a16="http://schemas.microsoft.com/office/drawing/2014/main" id="{B884FE00-29DE-6E36-24A8-9656D2D4217E}"/>
              </a:ext>
            </a:extLst>
          </p:cNvPr>
          <p:cNvGraphicFramePr/>
          <p:nvPr>
            <p:extLst>
              <p:ext uri="{D42A27DB-BD31-4B8C-83A1-F6EECF244321}">
                <p14:modId xmlns:p14="http://schemas.microsoft.com/office/powerpoint/2010/main" val="2757453393"/>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493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aphicFrame>
        <p:nvGraphicFramePr>
          <p:cNvPr id="11" name="TextBox 2">
            <a:extLst>
              <a:ext uri="{FF2B5EF4-FFF2-40B4-BE49-F238E27FC236}">
                <a16:creationId xmlns:a16="http://schemas.microsoft.com/office/drawing/2014/main" id="{261E35CD-548C-1854-64F8-DFA1FC4DBB12}"/>
              </a:ext>
            </a:extLst>
          </p:cNvPr>
          <p:cNvGraphicFramePr/>
          <p:nvPr>
            <p:extLst>
              <p:ext uri="{D42A27DB-BD31-4B8C-83A1-F6EECF244321}">
                <p14:modId xmlns:p14="http://schemas.microsoft.com/office/powerpoint/2010/main" val="2166443960"/>
              </p:ext>
            </p:extLst>
          </p:nvPr>
        </p:nvGraphicFramePr>
        <p:xfrm>
          <a:off x="1185672" y="868680"/>
          <a:ext cx="9820656"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953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D9C4A1E0-B30B-4F81-873C-F77710333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0"/>
            <a:ext cx="4901184" cy="4032504"/>
          </a:xfrm>
          <a:custGeom>
            <a:avLst/>
            <a:gdLst>
              <a:gd name="connsiteX0" fmla="*/ 0 w 4901184"/>
              <a:gd name="connsiteY0" fmla="*/ 0 h 4032504"/>
              <a:gd name="connsiteX1" fmla="*/ 4901184 w 4901184"/>
              <a:gd name="connsiteY1" fmla="*/ 0 h 4032504"/>
              <a:gd name="connsiteX2" fmla="*/ 4901184 w 4901184"/>
              <a:gd name="connsiteY2" fmla="*/ 3813911 h 4032504"/>
              <a:gd name="connsiteX3" fmla="*/ 4682591 w 4901184"/>
              <a:gd name="connsiteY3" fmla="*/ 4032504 h 4032504"/>
              <a:gd name="connsiteX4" fmla="*/ 218593 w 4901184"/>
              <a:gd name="connsiteY4" fmla="*/ 4032504 h 4032504"/>
              <a:gd name="connsiteX5" fmla="*/ 0 w 4901184"/>
              <a:gd name="connsiteY5" fmla="*/ 3813911 h 403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4032504">
                <a:moveTo>
                  <a:pt x="0" y="0"/>
                </a:moveTo>
                <a:lnTo>
                  <a:pt x="4901184" y="0"/>
                </a:lnTo>
                <a:lnTo>
                  <a:pt x="4901184" y="3813911"/>
                </a:lnTo>
                <a:cubicBezTo>
                  <a:pt x="4901184" y="3934637"/>
                  <a:pt x="4803317" y="4032504"/>
                  <a:pt x="4682591" y="4032504"/>
                </a:cubicBezTo>
                <a:lnTo>
                  <a:pt x="218593" y="4032504"/>
                </a:lnTo>
                <a:cubicBezTo>
                  <a:pt x="97867" y="4032504"/>
                  <a:pt x="0" y="3934637"/>
                  <a:pt x="0" y="38139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Freeform: Shape 16">
            <a:extLst>
              <a:ext uri="{FF2B5EF4-FFF2-40B4-BE49-F238E27FC236}">
                <a16:creationId xmlns:a16="http://schemas.microsoft.com/office/drawing/2014/main" id="{2884BC28-8C65-4886-B01A-667342EB7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3"/>
            <a:ext cx="4572000" cy="3867912"/>
          </a:xfrm>
          <a:custGeom>
            <a:avLst/>
            <a:gdLst>
              <a:gd name="connsiteX0" fmla="*/ 0 w 4572000"/>
              <a:gd name="connsiteY0" fmla="*/ 0 h 3867912"/>
              <a:gd name="connsiteX1" fmla="*/ 4572000 w 4572000"/>
              <a:gd name="connsiteY1" fmla="*/ 0 h 3867912"/>
              <a:gd name="connsiteX2" fmla="*/ 4572000 w 4572000"/>
              <a:gd name="connsiteY2" fmla="*/ 3704966 h 3867912"/>
              <a:gd name="connsiteX3" fmla="*/ 4409054 w 4572000"/>
              <a:gd name="connsiteY3" fmla="*/ 3867912 h 3867912"/>
              <a:gd name="connsiteX4" fmla="*/ 162946 w 4572000"/>
              <a:gd name="connsiteY4" fmla="*/ 3867912 h 3867912"/>
              <a:gd name="connsiteX5" fmla="*/ 0 w 4572000"/>
              <a:gd name="connsiteY5" fmla="*/ 3704966 h 386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3867912">
                <a:moveTo>
                  <a:pt x="0" y="0"/>
                </a:moveTo>
                <a:lnTo>
                  <a:pt x="4572000" y="0"/>
                </a:lnTo>
                <a:lnTo>
                  <a:pt x="4572000" y="3704966"/>
                </a:lnTo>
                <a:cubicBezTo>
                  <a:pt x="4572000" y="3794959"/>
                  <a:pt x="4499047" y="3867912"/>
                  <a:pt x="4409054" y="3867912"/>
                </a:cubicBezTo>
                <a:lnTo>
                  <a:pt x="162946" y="3867912"/>
                </a:lnTo>
                <a:cubicBezTo>
                  <a:pt x="72953" y="3867912"/>
                  <a:pt x="0" y="3794959"/>
                  <a:pt x="0" y="370496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4C6847CA-0BF3-EA5E-D7A7-26862B575AC3}"/>
              </a:ext>
            </a:extLst>
          </p:cNvPr>
          <p:cNvPicPr>
            <a:picLocks noChangeAspect="1"/>
          </p:cNvPicPr>
          <p:nvPr/>
        </p:nvPicPr>
        <p:blipFill>
          <a:blip r:embed="rId2"/>
          <a:stretch>
            <a:fillRect/>
          </a:stretch>
        </p:blipFill>
        <p:spPr>
          <a:xfrm>
            <a:off x="1266461" y="1059390"/>
            <a:ext cx="3810506" cy="1860348"/>
          </a:xfrm>
          <a:prstGeom prst="rect">
            <a:avLst/>
          </a:prstGeom>
        </p:spPr>
      </p:pic>
      <p:sp>
        <p:nvSpPr>
          <p:cNvPr id="19" name="Freeform: Shape 18">
            <a:extLst>
              <a:ext uri="{FF2B5EF4-FFF2-40B4-BE49-F238E27FC236}">
                <a16:creationId xmlns:a16="http://schemas.microsoft.com/office/drawing/2014/main" id="{0FC820FD-F8C0-4426-A38A-5B80A2E5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4241249"/>
            <a:ext cx="4901184" cy="2616751"/>
          </a:xfrm>
          <a:custGeom>
            <a:avLst/>
            <a:gdLst>
              <a:gd name="connsiteX0" fmla="*/ 218593 w 4901184"/>
              <a:gd name="connsiteY0" fmla="*/ 0 h 2616751"/>
              <a:gd name="connsiteX1" fmla="*/ 4682591 w 4901184"/>
              <a:gd name="connsiteY1" fmla="*/ 0 h 2616751"/>
              <a:gd name="connsiteX2" fmla="*/ 4901184 w 4901184"/>
              <a:gd name="connsiteY2" fmla="*/ 218593 h 2616751"/>
              <a:gd name="connsiteX3" fmla="*/ 4901184 w 4901184"/>
              <a:gd name="connsiteY3" fmla="*/ 2616751 h 2616751"/>
              <a:gd name="connsiteX4" fmla="*/ 0 w 4901184"/>
              <a:gd name="connsiteY4" fmla="*/ 2616751 h 2616751"/>
              <a:gd name="connsiteX5" fmla="*/ 0 w 4901184"/>
              <a:gd name="connsiteY5" fmla="*/ 218593 h 2616751"/>
              <a:gd name="connsiteX6" fmla="*/ 218593 w 4901184"/>
              <a:gd name="connsiteY6" fmla="*/ 0 h 261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184" h="2616751">
                <a:moveTo>
                  <a:pt x="218593" y="0"/>
                </a:moveTo>
                <a:lnTo>
                  <a:pt x="4682591" y="0"/>
                </a:lnTo>
                <a:cubicBezTo>
                  <a:pt x="4803317" y="0"/>
                  <a:pt x="4901184" y="97867"/>
                  <a:pt x="4901184" y="218593"/>
                </a:cubicBezTo>
                <a:lnTo>
                  <a:pt x="4901184" y="2616751"/>
                </a:lnTo>
                <a:lnTo>
                  <a:pt x="0" y="2616751"/>
                </a:lnTo>
                <a:lnTo>
                  <a:pt x="0" y="218593"/>
                </a:lnTo>
                <a:cubicBezTo>
                  <a:pt x="0" y="97867"/>
                  <a:pt x="97867" y="0"/>
                  <a:pt x="21859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Freeform: Shape 20">
            <a:extLst>
              <a:ext uri="{FF2B5EF4-FFF2-40B4-BE49-F238E27FC236}">
                <a16:creationId xmlns:a16="http://schemas.microsoft.com/office/drawing/2014/main" id="{E1DAA296-54E3-4547-B36F-E8B35335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4405848"/>
            <a:ext cx="4572000" cy="2452159"/>
          </a:xfrm>
          <a:custGeom>
            <a:avLst/>
            <a:gdLst>
              <a:gd name="connsiteX0" fmla="*/ 162946 w 4572000"/>
              <a:gd name="connsiteY0" fmla="*/ 0 h 2452159"/>
              <a:gd name="connsiteX1" fmla="*/ 4409054 w 4572000"/>
              <a:gd name="connsiteY1" fmla="*/ 0 h 2452159"/>
              <a:gd name="connsiteX2" fmla="*/ 4572000 w 4572000"/>
              <a:gd name="connsiteY2" fmla="*/ 162946 h 2452159"/>
              <a:gd name="connsiteX3" fmla="*/ 4572000 w 4572000"/>
              <a:gd name="connsiteY3" fmla="*/ 2452159 h 2452159"/>
              <a:gd name="connsiteX4" fmla="*/ 0 w 4572000"/>
              <a:gd name="connsiteY4" fmla="*/ 2452159 h 2452159"/>
              <a:gd name="connsiteX5" fmla="*/ 0 w 4572000"/>
              <a:gd name="connsiteY5" fmla="*/ 162946 h 2452159"/>
              <a:gd name="connsiteX6" fmla="*/ 162946 w 4572000"/>
              <a:gd name="connsiteY6" fmla="*/ 0 h 245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2452159">
                <a:moveTo>
                  <a:pt x="162946" y="0"/>
                </a:moveTo>
                <a:lnTo>
                  <a:pt x="4409054" y="0"/>
                </a:lnTo>
                <a:cubicBezTo>
                  <a:pt x="4499047" y="0"/>
                  <a:pt x="4572000" y="72953"/>
                  <a:pt x="4572000" y="162946"/>
                </a:cubicBezTo>
                <a:lnTo>
                  <a:pt x="4572000" y="2452159"/>
                </a:lnTo>
                <a:lnTo>
                  <a:pt x="0" y="2452159"/>
                </a:lnTo>
                <a:lnTo>
                  <a:pt x="0" y="162946"/>
                </a:lnTo>
                <a:cubicBezTo>
                  <a:pt x="0" y="72953"/>
                  <a:pt x="72953" y="0"/>
                  <a:pt x="16294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AE270E84-0259-8EC7-54AC-A0BDD06EFB61}"/>
              </a:ext>
            </a:extLst>
          </p:cNvPr>
          <p:cNvPicPr>
            <a:picLocks noChangeAspect="1"/>
          </p:cNvPicPr>
          <p:nvPr/>
        </p:nvPicPr>
        <p:blipFill>
          <a:blip r:embed="rId3"/>
          <a:stretch>
            <a:fillRect/>
          </a:stretch>
        </p:blipFill>
        <p:spPr>
          <a:xfrm>
            <a:off x="1273622" y="4983996"/>
            <a:ext cx="3803345" cy="1188545"/>
          </a:xfrm>
          <a:prstGeom prst="rect">
            <a:avLst/>
          </a:prstGeom>
        </p:spPr>
      </p:pic>
      <p:pic>
        <p:nvPicPr>
          <p:cNvPr id="6" name="Picture 5">
            <a:extLst>
              <a:ext uri="{FF2B5EF4-FFF2-40B4-BE49-F238E27FC236}">
                <a16:creationId xmlns:a16="http://schemas.microsoft.com/office/drawing/2014/main" id="{FBFD443A-D034-E90F-260B-F9CA7A378170}"/>
              </a:ext>
            </a:extLst>
          </p:cNvPr>
          <p:cNvPicPr>
            <a:picLocks noChangeAspect="1"/>
          </p:cNvPicPr>
          <p:nvPr/>
        </p:nvPicPr>
        <p:blipFill>
          <a:blip r:embed="rId4"/>
          <a:stretch>
            <a:fillRect/>
          </a:stretch>
        </p:blipFill>
        <p:spPr>
          <a:xfrm>
            <a:off x="6250149" y="1532420"/>
            <a:ext cx="5298384" cy="3337981"/>
          </a:xfrm>
          <a:prstGeom prst="rect">
            <a:avLst/>
          </a:prstGeom>
        </p:spPr>
      </p:pic>
      <p:sp>
        <p:nvSpPr>
          <p:cNvPr id="12" name="TextBox 11">
            <a:extLst>
              <a:ext uri="{FF2B5EF4-FFF2-40B4-BE49-F238E27FC236}">
                <a16:creationId xmlns:a16="http://schemas.microsoft.com/office/drawing/2014/main" id="{E73D9A34-98EB-DA94-4E01-615B1B56A155}"/>
              </a:ext>
            </a:extLst>
          </p:cNvPr>
          <p:cNvSpPr txBox="1"/>
          <p:nvPr/>
        </p:nvSpPr>
        <p:spPr>
          <a:xfrm>
            <a:off x="1266461" y="251951"/>
            <a:ext cx="3198859" cy="369332"/>
          </a:xfrm>
          <a:prstGeom prst="rect">
            <a:avLst/>
          </a:prstGeom>
          <a:noFill/>
        </p:spPr>
        <p:txBody>
          <a:bodyPr wrap="square" rtlCol="0">
            <a:spAutoFit/>
          </a:bodyPr>
          <a:lstStyle/>
          <a:p>
            <a:r>
              <a:rPr lang="az-Latn-AZ" b="0" dirty="0">
                <a:solidFill>
                  <a:srgbClr val="CCCCCC"/>
                </a:solidFill>
                <a:effectLst/>
                <a:highlight>
                  <a:srgbClr val="1F1F1F"/>
                </a:highlight>
                <a:latin typeface="Consolas" panose="020B0609020204030204" pitchFamily="49" charset="0"/>
              </a:rPr>
              <a:t>Cross-validation</a:t>
            </a:r>
            <a:r>
              <a:rPr lang="en-US" b="0" dirty="0">
                <a:solidFill>
                  <a:srgbClr val="CCCCCC"/>
                </a:solidFill>
                <a:effectLst/>
                <a:highlight>
                  <a:srgbClr val="1F1F1F"/>
                </a:highlight>
                <a:latin typeface="Consolas" panose="020B0609020204030204" pitchFamily="49" charset="0"/>
              </a:rPr>
              <a:t> Score</a:t>
            </a:r>
            <a:endParaRPr lang="az-Latn-AZ" b="0" dirty="0">
              <a:solidFill>
                <a:srgbClr val="CCCCCC"/>
              </a:solidFill>
              <a:effectLst/>
              <a:highlight>
                <a:srgbClr val="1F1F1F"/>
              </a:highlight>
              <a:latin typeface="Consolas" panose="020B0609020204030204" pitchFamily="49" charset="0"/>
            </a:endParaRPr>
          </a:p>
        </p:txBody>
      </p:sp>
      <p:sp>
        <p:nvSpPr>
          <p:cNvPr id="14" name="TextBox 13">
            <a:extLst>
              <a:ext uri="{FF2B5EF4-FFF2-40B4-BE49-F238E27FC236}">
                <a16:creationId xmlns:a16="http://schemas.microsoft.com/office/drawing/2014/main" id="{DB0FE069-F53E-1F45-0DF8-1E759A52429A}"/>
              </a:ext>
            </a:extLst>
          </p:cNvPr>
          <p:cNvSpPr txBox="1"/>
          <p:nvPr/>
        </p:nvSpPr>
        <p:spPr>
          <a:xfrm>
            <a:off x="7223761" y="647224"/>
            <a:ext cx="3351160" cy="369332"/>
          </a:xfrm>
          <a:prstGeom prst="rect">
            <a:avLst/>
          </a:prstGeom>
          <a:noFill/>
        </p:spPr>
        <p:txBody>
          <a:bodyPr wrap="square">
            <a:spAutoFit/>
          </a:bodyPr>
          <a:lstStyle/>
          <a:p>
            <a:r>
              <a:rPr lang="az-Latn-AZ" b="0" dirty="0">
                <a:solidFill>
                  <a:srgbClr val="CE9178"/>
                </a:solidFill>
                <a:effectLst/>
                <a:highlight>
                  <a:srgbClr val="1F1F1F"/>
                </a:highlight>
                <a:latin typeface="Consolas" panose="020B0609020204030204" pitchFamily="49" charset="0"/>
              </a:rPr>
              <a:t>Classification Report</a:t>
            </a:r>
            <a:endParaRPr lang="az-Latn-AZ" b="0" dirty="0">
              <a:solidFill>
                <a:srgbClr val="CCCCCC"/>
              </a:solidFill>
              <a:effectLst/>
              <a:highlight>
                <a:srgbClr val="1F1F1F"/>
              </a:highlight>
              <a:latin typeface="Consolas" panose="020B0609020204030204" pitchFamily="49" charset="0"/>
            </a:endParaRPr>
          </a:p>
        </p:txBody>
      </p:sp>
      <p:sp>
        <p:nvSpPr>
          <p:cNvPr id="18" name="TextBox 17">
            <a:extLst>
              <a:ext uri="{FF2B5EF4-FFF2-40B4-BE49-F238E27FC236}">
                <a16:creationId xmlns:a16="http://schemas.microsoft.com/office/drawing/2014/main" id="{F7A78472-8C2D-BD02-0838-04506CC6514D}"/>
              </a:ext>
            </a:extLst>
          </p:cNvPr>
          <p:cNvSpPr txBox="1"/>
          <p:nvPr/>
        </p:nvSpPr>
        <p:spPr>
          <a:xfrm>
            <a:off x="2394474" y="4553975"/>
            <a:ext cx="1554480" cy="369332"/>
          </a:xfrm>
          <a:prstGeom prst="rect">
            <a:avLst/>
          </a:prstGeom>
          <a:noFill/>
        </p:spPr>
        <p:txBody>
          <a:bodyPr wrap="square">
            <a:spAutoFit/>
          </a:bodyPr>
          <a:lstStyle/>
          <a:p>
            <a:r>
              <a:rPr lang="en-US" b="0" dirty="0" err="1">
                <a:solidFill>
                  <a:srgbClr val="CE9178"/>
                </a:solidFill>
                <a:effectLst/>
                <a:highlight>
                  <a:srgbClr val="1F1F1F"/>
                </a:highlight>
                <a:latin typeface="Consolas" panose="020B0609020204030204" pitchFamily="49" charset="0"/>
              </a:rPr>
              <a:t>Accurancy</a:t>
            </a:r>
            <a:endParaRPr lang="az-Latn-AZ" b="0" dirty="0">
              <a:solidFill>
                <a:srgbClr val="CCCCCC"/>
              </a:solidFill>
              <a:effectLst/>
              <a:highlight>
                <a:srgbClr val="1F1F1F"/>
              </a:highlight>
              <a:latin typeface="Consolas" panose="020B0609020204030204" pitchFamily="49" charset="0"/>
            </a:endParaRPr>
          </a:p>
        </p:txBody>
      </p:sp>
    </p:spTree>
    <p:extLst>
      <p:ext uri="{BB962C8B-B14F-4D97-AF65-F5344CB8AC3E}">
        <p14:creationId xmlns:p14="http://schemas.microsoft.com/office/powerpoint/2010/main" val="267362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0DC05-F15C-3A76-3FE5-D5DFD04FAC7D}"/>
              </a:ext>
            </a:extLst>
          </p:cNvPr>
          <p:cNvSpPr>
            <a:spLocks noGrp="1"/>
          </p:cNvSpPr>
          <p:nvPr>
            <p:ph type="title"/>
          </p:nvPr>
        </p:nvSpPr>
        <p:spPr>
          <a:xfrm>
            <a:off x="6234117" y="326684"/>
            <a:ext cx="3011422" cy="840635"/>
          </a:xfrm>
        </p:spPr>
        <p:txBody>
          <a:bodyPr vert="horz" lIns="91440" tIns="45720" rIns="91440" bIns="45720" rtlCol="0" anchor="t">
            <a:normAutofit/>
          </a:bodyPr>
          <a:lstStyle/>
          <a:p>
            <a:r>
              <a:rPr lang="en-US" sz="4000" kern="1200" dirty="0">
                <a:solidFill>
                  <a:schemeClr val="tx2"/>
                </a:solidFill>
                <a:latin typeface="+mj-lt"/>
                <a:ea typeface="+mj-ea"/>
                <a:cs typeface="+mj-cs"/>
              </a:rPr>
              <a:t>Future scope:</a:t>
            </a:r>
          </a:p>
        </p:txBody>
      </p:sp>
      <p:pic>
        <p:nvPicPr>
          <p:cNvPr id="6" name="Graphic 5" descr="Backlog">
            <a:extLst>
              <a:ext uri="{FF2B5EF4-FFF2-40B4-BE49-F238E27FC236}">
                <a16:creationId xmlns:a16="http://schemas.microsoft.com/office/drawing/2014/main" id="{FA8DAC24-88D8-14DF-4BB2-92F80A120E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0E224170-5E74-924E-BD5C-F28C10A7DC02}"/>
              </a:ext>
            </a:extLst>
          </p:cNvPr>
          <p:cNvSpPr txBox="1"/>
          <p:nvPr/>
        </p:nvSpPr>
        <p:spPr>
          <a:xfrm>
            <a:off x="6307676" y="1167319"/>
            <a:ext cx="1731524" cy="369332"/>
          </a:xfrm>
          <a:prstGeom prst="rect">
            <a:avLst/>
          </a:prstGeom>
          <a:noFill/>
        </p:spPr>
        <p:txBody>
          <a:bodyPr wrap="square" rtlCol="0">
            <a:spAutoFit/>
          </a:bodyPr>
          <a:lstStyle/>
          <a:p>
            <a:r>
              <a:rPr lang="en-US" dirty="0"/>
              <a:t>Preprocessing:</a:t>
            </a:r>
          </a:p>
        </p:txBody>
      </p:sp>
      <p:sp>
        <p:nvSpPr>
          <p:cNvPr id="4" name="TextBox 3">
            <a:extLst>
              <a:ext uri="{FF2B5EF4-FFF2-40B4-BE49-F238E27FC236}">
                <a16:creationId xmlns:a16="http://schemas.microsoft.com/office/drawing/2014/main" id="{0601A0CF-F69C-8B0F-A31F-0EEE710A9C32}"/>
              </a:ext>
            </a:extLst>
          </p:cNvPr>
          <p:cNvSpPr txBox="1"/>
          <p:nvPr/>
        </p:nvSpPr>
        <p:spPr>
          <a:xfrm>
            <a:off x="6819089" y="1663430"/>
            <a:ext cx="2675107" cy="1200329"/>
          </a:xfrm>
          <a:prstGeom prst="rect">
            <a:avLst/>
          </a:prstGeom>
          <a:noFill/>
        </p:spPr>
        <p:txBody>
          <a:bodyPr wrap="square" rtlCol="0">
            <a:spAutoFit/>
          </a:bodyPr>
          <a:lstStyle/>
          <a:p>
            <a:pPr marL="285750" indent="-285750">
              <a:buFont typeface="Arial" panose="020B0604020202020204" pitchFamily="34" charset="0"/>
              <a:buChar char="•"/>
            </a:pPr>
            <a:r>
              <a:rPr lang="az-Latn-AZ" dirty="0"/>
              <a:t>Handling Emoticons and Abbreviations</a:t>
            </a:r>
            <a:endParaRPr lang="en-US" dirty="0"/>
          </a:p>
          <a:p>
            <a:pPr marL="285750" indent="-285750">
              <a:buFont typeface="Arial" panose="020B0604020202020204" pitchFamily="34" charset="0"/>
              <a:buChar char="•"/>
            </a:pPr>
            <a:r>
              <a:rPr lang="en-US" dirty="0"/>
              <a:t>Handling URLs </a:t>
            </a:r>
          </a:p>
          <a:p>
            <a:pPr marL="285750" indent="-285750">
              <a:buFont typeface="Arial" panose="020B0604020202020204" pitchFamily="34" charset="0"/>
              <a:buChar char="•"/>
            </a:pPr>
            <a:r>
              <a:rPr lang="en-US" dirty="0"/>
              <a:t>Handling Rare Words</a:t>
            </a:r>
          </a:p>
        </p:txBody>
      </p:sp>
      <p:sp>
        <p:nvSpPr>
          <p:cNvPr id="7" name="TextBox 6">
            <a:extLst>
              <a:ext uri="{FF2B5EF4-FFF2-40B4-BE49-F238E27FC236}">
                <a16:creationId xmlns:a16="http://schemas.microsoft.com/office/drawing/2014/main" id="{3007F10D-9EBA-E4CB-F333-A919111E3EAA}"/>
              </a:ext>
            </a:extLst>
          </p:cNvPr>
          <p:cNvSpPr txBox="1"/>
          <p:nvPr/>
        </p:nvSpPr>
        <p:spPr>
          <a:xfrm>
            <a:off x="6307676" y="3074107"/>
            <a:ext cx="2132236" cy="369332"/>
          </a:xfrm>
          <a:prstGeom prst="rect">
            <a:avLst/>
          </a:prstGeom>
          <a:noFill/>
        </p:spPr>
        <p:txBody>
          <a:bodyPr wrap="square">
            <a:spAutoFit/>
          </a:bodyPr>
          <a:lstStyle/>
          <a:p>
            <a:r>
              <a:rPr lang="en-US" dirty="0"/>
              <a:t>Testing:</a:t>
            </a:r>
          </a:p>
        </p:txBody>
      </p:sp>
      <p:sp>
        <p:nvSpPr>
          <p:cNvPr id="10" name="TextBox 9">
            <a:extLst>
              <a:ext uri="{FF2B5EF4-FFF2-40B4-BE49-F238E27FC236}">
                <a16:creationId xmlns:a16="http://schemas.microsoft.com/office/drawing/2014/main" id="{578017F0-A86C-6243-8E3D-66E9DD55154D}"/>
              </a:ext>
            </a:extLst>
          </p:cNvPr>
          <p:cNvSpPr txBox="1"/>
          <p:nvPr/>
        </p:nvSpPr>
        <p:spPr>
          <a:xfrm>
            <a:off x="6800852" y="3548006"/>
            <a:ext cx="2675107" cy="1200329"/>
          </a:xfrm>
          <a:prstGeom prst="rect">
            <a:avLst/>
          </a:prstGeom>
          <a:noFill/>
        </p:spPr>
        <p:txBody>
          <a:bodyPr wrap="square">
            <a:spAutoFit/>
          </a:bodyPr>
          <a:lstStyle/>
          <a:p>
            <a:pPr marL="285750" indent="-285750">
              <a:buFont typeface="Arial" panose="020B0604020202020204" pitchFamily="34" charset="0"/>
              <a:buChar char="•"/>
            </a:pPr>
            <a:r>
              <a:rPr lang="az-Latn-AZ" sz="1800" kern="0" dirty="0">
                <a:effectLst/>
                <a:latin typeface="Calibri" panose="020F0502020204030204" pitchFamily="34" charset="0"/>
                <a:ea typeface="Times New Roman" panose="02020603050405020304" pitchFamily="18" charset="0"/>
              </a:rPr>
              <a:t>Hyperparameter Tuning</a:t>
            </a:r>
            <a:endParaRPr lang="en-US" sz="1800" kern="0" dirty="0">
              <a:effectLst/>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r>
              <a:rPr lang="az-Latn-AZ" sz="1800" kern="0" dirty="0">
                <a:effectLst/>
                <a:latin typeface="Calibri" panose="020F0502020204030204" pitchFamily="34" charset="0"/>
                <a:ea typeface="Times New Roman" panose="02020603050405020304" pitchFamily="18" charset="0"/>
              </a:rPr>
              <a:t>Testing</a:t>
            </a:r>
            <a:endParaRPr lang="en-US" kern="0" dirty="0">
              <a:latin typeface="Calibri" panose="020F0502020204030204" pitchFamily="34" charset="0"/>
              <a:ea typeface="Times New Roman" panose="02020603050405020304" pitchFamily="18" charset="0"/>
            </a:endParaRPr>
          </a:p>
          <a:p>
            <a:endParaRPr lang="en-US" sz="1800" kern="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132914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8" name="Rectangle 19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F777E6-2394-51B9-84B6-703625BBFCE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Contribution</a:t>
            </a:r>
          </a:p>
        </p:txBody>
      </p:sp>
      <p:graphicFrame>
        <p:nvGraphicFramePr>
          <p:cNvPr id="5" name="Table 4">
            <a:extLst>
              <a:ext uri="{FF2B5EF4-FFF2-40B4-BE49-F238E27FC236}">
                <a16:creationId xmlns:a16="http://schemas.microsoft.com/office/drawing/2014/main" id="{FE0AABCC-CF87-02E5-71D3-E37C861B3545}"/>
              </a:ext>
            </a:extLst>
          </p:cNvPr>
          <p:cNvGraphicFramePr>
            <a:graphicFrameLocks noGrp="1"/>
          </p:cNvGraphicFramePr>
          <p:nvPr>
            <p:extLst>
              <p:ext uri="{D42A27DB-BD31-4B8C-83A1-F6EECF244321}">
                <p14:modId xmlns:p14="http://schemas.microsoft.com/office/powerpoint/2010/main" val="31413314"/>
              </p:ext>
            </p:extLst>
          </p:nvPr>
        </p:nvGraphicFramePr>
        <p:xfrm>
          <a:off x="971859" y="4351002"/>
          <a:ext cx="10396728" cy="3010993"/>
        </p:xfrm>
        <a:graphic>
          <a:graphicData uri="http://schemas.openxmlformats.org/drawingml/2006/table">
            <a:tbl>
              <a:tblPr firstRow="1" bandRow="1">
                <a:tableStyleId>{5C22544A-7EE6-4342-B048-85BDC9FD1C3A}</a:tableStyleId>
              </a:tblPr>
              <a:tblGrid>
                <a:gridCol w="3465576">
                  <a:extLst>
                    <a:ext uri="{9D8B030D-6E8A-4147-A177-3AD203B41FA5}">
                      <a16:colId xmlns:a16="http://schemas.microsoft.com/office/drawing/2014/main" val="1496036582"/>
                    </a:ext>
                  </a:extLst>
                </a:gridCol>
                <a:gridCol w="3465576">
                  <a:extLst>
                    <a:ext uri="{9D8B030D-6E8A-4147-A177-3AD203B41FA5}">
                      <a16:colId xmlns:a16="http://schemas.microsoft.com/office/drawing/2014/main" val="3663747488"/>
                    </a:ext>
                  </a:extLst>
                </a:gridCol>
                <a:gridCol w="3465576">
                  <a:extLst>
                    <a:ext uri="{9D8B030D-6E8A-4147-A177-3AD203B41FA5}">
                      <a16:colId xmlns:a16="http://schemas.microsoft.com/office/drawing/2014/main" val="3001101205"/>
                    </a:ext>
                  </a:extLst>
                </a:gridCol>
              </a:tblGrid>
              <a:tr h="572593">
                <a:tc>
                  <a:txBody>
                    <a:bodyPr/>
                    <a:lstStyle/>
                    <a:p>
                      <a:pPr algn="ctr"/>
                      <a:r>
                        <a:rPr lang="en-US" dirty="0"/>
                        <a:t>Yusif</a:t>
                      </a:r>
                      <a:endParaRPr lang="az-Latn-AZ" dirty="0"/>
                    </a:p>
                  </a:txBody>
                  <a:tcPr/>
                </a:tc>
                <a:tc>
                  <a:txBody>
                    <a:bodyPr/>
                    <a:lstStyle/>
                    <a:p>
                      <a:pPr algn="ctr"/>
                      <a:r>
                        <a:rPr lang="en-US" dirty="0"/>
                        <a:t>Fuad</a:t>
                      </a:r>
                      <a:endParaRPr lang="az-Latn-AZ" dirty="0"/>
                    </a:p>
                  </a:txBody>
                  <a:tcPr/>
                </a:tc>
                <a:tc>
                  <a:txBody>
                    <a:bodyPr/>
                    <a:lstStyle/>
                    <a:p>
                      <a:pPr algn="ctr"/>
                      <a:r>
                        <a:rPr lang="en-US" dirty="0" err="1"/>
                        <a:t>Ruzgar</a:t>
                      </a:r>
                      <a:endParaRPr lang="az-Latn-AZ" dirty="0"/>
                    </a:p>
                  </a:txBody>
                  <a:tcPr/>
                </a:tc>
                <a:extLst>
                  <a:ext uri="{0D108BD9-81ED-4DB2-BD59-A6C34878D82A}">
                    <a16:rowId xmlns:a16="http://schemas.microsoft.com/office/drawing/2014/main" val="4038125836"/>
                  </a:ext>
                </a:extLst>
              </a:tr>
              <a:tr h="1766966">
                <a:tc>
                  <a:txBody>
                    <a:bodyPr/>
                    <a:lstStyle/>
                    <a:p>
                      <a:r>
                        <a:rPr lang="en-US" sz="900" dirty="0"/>
                        <a:t>In the deployment phase, my focus was on creating an efficient and user-friendly interface for our sentiment analysis model. I developed a web application using Flask, a lightweight Python web framework, to allow users to interact with the model seamlessly. The application provides a simple text input interface where users can enter their text data, and the model returns the sentiment analysis results in real-time. I also integrated error handling and logging functionalities to ensure smooth operation and easy troubleshooting. By deploying the model as a web application, we make it accessible to a wide range of users, empowering them to analyze sentiment quickly and conveniently.</a:t>
                      </a:r>
                      <a:endParaRPr lang="az-Latn-AZ" sz="900" dirty="0"/>
                    </a:p>
                  </a:txBody>
                  <a:tcPr/>
                </a:tc>
                <a:tc>
                  <a:txBody>
                    <a:bodyPr/>
                    <a:lstStyle/>
                    <a:p>
                      <a:r>
                        <a:rPr lang="en-US" sz="900" dirty="0"/>
                        <a:t>During deployment, my role was to optimize the model for scalability and performance. I leveraged containerization technology such as Docker to package our sentiment analysis model and its dependencies into lightweight, portable containers. This allows the model to be easily deployed and scaled across different environments, from local development to cloud-based production servers. Additionally, I implemented load balancing and auto-scaling mechanisms to ensure that our application can handle varying levels of traffic efficiently. By optimizing for scalability, we ensure that our sentiment analysis service remains responsive and reliable, even under high demand.</a:t>
                      </a:r>
                    </a:p>
                    <a:p>
                      <a:endParaRPr lang="en-US" dirty="0"/>
                    </a:p>
                    <a:p>
                      <a:endParaRPr lang="az-Latn-AZ" dirty="0"/>
                    </a:p>
                  </a:txBody>
                  <a:tcPr/>
                </a:tc>
                <a:tc>
                  <a:txBody>
                    <a:bodyPr/>
                    <a:lstStyle/>
                    <a:p>
                      <a:r>
                        <a:rPr lang="en-US" sz="1000" dirty="0"/>
                        <a:t>In the deployment phase, I focused on ensuring the security and privacy of our sentiment analysis model and the data it processes. I implemented encryption mechanisms to protect sensitive information transmitted between the client and server, ensuring that user data remains confidential. Additionally, I integrated authentication and authorization features to control access to the sentiment analysis service and prevent unauthorized use. By adhering to industry best practices for security, we build trust with our users and safeguard their data throughout the deployment process.</a:t>
                      </a:r>
                    </a:p>
                    <a:p>
                      <a:endParaRPr lang="en-US" dirty="0"/>
                    </a:p>
                    <a:p>
                      <a:endParaRPr lang="en-US" dirty="0"/>
                    </a:p>
                    <a:p>
                      <a:endParaRPr lang="az-Latn-AZ" dirty="0"/>
                    </a:p>
                  </a:txBody>
                  <a:tcPr/>
                </a:tc>
                <a:extLst>
                  <a:ext uri="{0D108BD9-81ED-4DB2-BD59-A6C34878D82A}">
                    <a16:rowId xmlns:a16="http://schemas.microsoft.com/office/drawing/2014/main" val="3092456358"/>
                  </a:ext>
                </a:extLst>
              </a:tr>
            </a:tbl>
          </a:graphicData>
        </a:graphic>
      </p:graphicFrame>
    </p:spTree>
    <p:extLst>
      <p:ext uri="{BB962C8B-B14F-4D97-AF65-F5344CB8AC3E}">
        <p14:creationId xmlns:p14="http://schemas.microsoft.com/office/powerpoint/2010/main" val="1042856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FE502A785FDE439BA03C566F9FA41E" ma:contentTypeVersion="13" ma:contentTypeDescription="Create a new document." ma:contentTypeScope="" ma:versionID="010322680579552af33f886b95a1b09e">
  <xsd:schema xmlns:xsd="http://www.w3.org/2001/XMLSchema" xmlns:xs="http://www.w3.org/2001/XMLSchema" xmlns:p="http://schemas.microsoft.com/office/2006/metadata/properties" xmlns:ns3="516537b1-4ed9-4c98-8925-2aa6c60c8904" xmlns:ns4="67977c34-fdce-44bb-9a31-d2a82efe6e11" targetNamespace="http://schemas.microsoft.com/office/2006/metadata/properties" ma:root="true" ma:fieldsID="342232647096c6e3d849341a58876a81" ns3:_="" ns4:_="">
    <xsd:import namespace="516537b1-4ed9-4c98-8925-2aa6c60c8904"/>
    <xsd:import namespace="67977c34-fdce-44bb-9a31-d2a82efe6e1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6537b1-4ed9-4c98-8925-2aa6c60c89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977c34-fdce-44bb-9a31-d2a82efe6e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16537b1-4ed9-4c98-8925-2aa6c60c890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7EDAEB-26DE-48E2-A116-3921A2DF3B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6537b1-4ed9-4c98-8925-2aa6c60c8904"/>
    <ds:schemaRef ds:uri="67977c34-fdce-44bb-9a31-d2a82efe6e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27F54A-4325-45CA-A66B-409741FDEB78}">
  <ds:schemaRefs>
    <ds:schemaRef ds:uri="http://schemas.openxmlformats.org/package/2006/metadata/core-properties"/>
    <ds:schemaRef ds:uri="67977c34-fdce-44bb-9a31-d2a82efe6e11"/>
    <ds:schemaRef ds:uri="http://schemas.microsoft.com/office/2006/documentManagement/types"/>
    <ds:schemaRef ds:uri="http://www.w3.org/XML/1998/namespace"/>
    <ds:schemaRef ds:uri="516537b1-4ed9-4c98-8925-2aa6c60c8904"/>
    <ds:schemaRef ds:uri="http://schemas.microsoft.com/office/2006/metadata/properties"/>
    <ds:schemaRef ds:uri="http://purl.org/dc/terms/"/>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EF9EA387-0715-42E1-A1D4-4792B60D72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905</TotalTime>
  <Words>759</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Agency FB</vt:lpstr>
      <vt:lpstr>Aptos</vt:lpstr>
      <vt:lpstr>Aptos Display</vt:lpstr>
      <vt:lpstr>Arial</vt:lpstr>
      <vt:lpstr>Calibri</vt:lpstr>
      <vt:lpstr>Consolas</vt:lpstr>
      <vt:lpstr>Open Sans</vt:lpstr>
      <vt:lpstr>Office Theme</vt:lpstr>
      <vt:lpstr>Sentiment Analysis</vt:lpstr>
      <vt:lpstr>Introduction</vt:lpstr>
      <vt:lpstr>Motivation</vt:lpstr>
      <vt:lpstr>PowerPoint Presentation</vt:lpstr>
      <vt:lpstr>PowerPoint Presentation</vt:lpstr>
      <vt:lpstr>PowerPoint Presentation</vt:lpstr>
      <vt:lpstr>PowerPoint Presentation</vt:lpstr>
      <vt:lpstr>Future scope:</vt:lpstr>
      <vt:lpstr>Contribution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Yusif Abbasov</dc:creator>
  <cp:lastModifiedBy>Yusif Abbasov</cp:lastModifiedBy>
  <cp:revision>13</cp:revision>
  <dcterms:created xsi:type="dcterms:W3CDTF">2024-05-01T07:31:05Z</dcterms:created>
  <dcterms:modified xsi:type="dcterms:W3CDTF">2024-05-08T20:26:30Z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0x010100DFFE502A785FDE439BA03C566F9FA41E</vt:lpwstr>
  </property>
</Properties>
</file>